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5"/>
    <p:sldMasterId id="2147483696" r:id="rId6"/>
    <p:sldMasterId id="2147483716" r:id="rId7"/>
    <p:sldMasterId id="2147483728" r:id="rId8"/>
  </p:sldMasterIdLst>
  <p:notesMasterIdLst>
    <p:notesMasterId r:id="rId27"/>
  </p:notesMasterIdLst>
  <p:handoutMasterIdLst>
    <p:handoutMasterId r:id="rId28"/>
  </p:handoutMasterIdLst>
  <p:sldIdLst>
    <p:sldId id="363" r:id="rId9"/>
    <p:sldId id="350" r:id="rId10"/>
    <p:sldId id="351" r:id="rId11"/>
    <p:sldId id="352" r:id="rId12"/>
    <p:sldId id="347" r:id="rId13"/>
    <p:sldId id="348" r:id="rId14"/>
    <p:sldId id="316" r:id="rId15"/>
    <p:sldId id="354" r:id="rId16"/>
    <p:sldId id="355" r:id="rId17"/>
    <p:sldId id="341" r:id="rId18"/>
    <p:sldId id="357" r:id="rId19"/>
    <p:sldId id="358" r:id="rId20"/>
    <p:sldId id="333" r:id="rId21"/>
    <p:sldId id="334" r:id="rId22"/>
    <p:sldId id="359" r:id="rId23"/>
    <p:sldId id="360" r:id="rId24"/>
    <p:sldId id="361" r:id="rId25"/>
    <p:sldId id="362" r:id="rId26"/>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BB5"/>
    <a:srgbClr val="7FCBE1"/>
    <a:srgbClr val="1998C3"/>
    <a:srgbClr val="6CB890"/>
    <a:srgbClr val="B2D235"/>
    <a:srgbClr val="B4CE3A"/>
    <a:srgbClr val="82BD7D"/>
    <a:srgbClr val="67E820"/>
    <a:srgbClr val="EAF6F5"/>
    <a:srgbClr val="0092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2717" autoAdjust="0"/>
  </p:normalViewPr>
  <p:slideViewPr>
    <p:cSldViewPr snapToGrid="0">
      <p:cViewPr varScale="1">
        <p:scale>
          <a:sx n="107" d="100"/>
          <a:sy n="107" d="100"/>
        </p:scale>
        <p:origin x="696"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0" d="100"/>
          <a:sy n="60" d="100"/>
        </p:scale>
        <p:origin x="250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8056"/>
          </a:xfrm>
          <a:prstGeom prst="rect">
            <a:avLst/>
          </a:prstGeom>
        </p:spPr>
        <p:txBody>
          <a:bodyPr vert="horz" lIns="91433" tIns="45717" rIns="91433" bIns="45717" rtlCol="0"/>
          <a:lstStyle>
            <a:lvl1pPr algn="l">
              <a:defRPr sz="1200"/>
            </a:lvl1pPr>
          </a:lstStyle>
          <a:p>
            <a:endParaRPr lang="en-GB"/>
          </a:p>
        </p:txBody>
      </p:sp>
      <p:sp>
        <p:nvSpPr>
          <p:cNvPr id="3" name="Date Placeholder 2"/>
          <p:cNvSpPr>
            <a:spLocks noGrp="1"/>
          </p:cNvSpPr>
          <p:nvPr>
            <p:ph type="dt" sz="quarter" idx="1"/>
          </p:nvPr>
        </p:nvSpPr>
        <p:spPr>
          <a:xfrm>
            <a:off x="3850444" y="0"/>
            <a:ext cx="2945659" cy="498056"/>
          </a:xfrm>
          <a:prstGeom prst="rect">
            <a:avLst/>
          </a:prstGeom>
        </p:spPr>
        <p:txBody>
          <a:bodyPr vert="horz" lIns="91433" tIns="45717" rIns="91433" bIns="45717" rtlCol="0"/>
          <a:lstStyle>
            <a:lvl1pPr algn="r">
              <a:defRPr sz="1200"/>
            </a:lvl1pPr>
          </a:lstStyle>
          <a:p>
            <a:fld id="{1E1EEAC2-6BA7-4ABE-8AD8-0D26EC897E9A}" type="datetimeFigureOut">
              <a:rPr lang="en-GB" smtClean="0"/>
              <a:t>20/09/2019</a:t>
            </a:fld>
            <a:endParaRPr lang="en-GB"/>
          </a:p>
        </p:txBody>
      </p:sp>
      <p:sp>
        <p:nvSpPr>
          <p:cNvPr id="4" name="Footer Placeholder 3"/>
          <p:cNvSpPr>
            <a:spLocks noGrp="1"/>
          </p:cNvSpPr>
          <p:nvPr>
            <p:ph type="ftr" sz="quarter" idx="2"/>
          </p:nvPr>
        </p:nvSpPr>
        <p:spPr>
          <a:xfrm>
            <a:off x="1" y="9428584"/>
            <a:ext cx="2945659" cy="498055"/>
          </a:xfrm>
          <a:prstGeom prst="rect">
            <a:avLst/>
          </a:prstGeom>
        </p:spPr>
        <p:txBody>
          <a:bodyPr vert="horz" lIns="91433" tIns="45717" rIns="91433" bIns="45717" rtlCol="0" anchor="b"/>
          <a:lstStyle>
            <a:lvl1pPr algn="l">
              <a:defRPr sz="1200"/>
            </a:lvl1pPr>
          </a:lstStyle>
          <a:p>
            <a:endParaRPr lang="en-GB"/>
          </a:p>
        </p:txBody>
      </p:sp>
      <p:sp>
        <p:nvSpPr>
          <p:cNvPr id="5" name="Slide Number Placeholder 4"/>
          <p:cNvSpPr>
            <a:spLocks noGrp="1"/>
          </p:cNvSpPr>
          <p:nvPr>
            <p:ph type="sldNum" sz="quarter" idx="3"/>
          </p:nvPr>
        </p:nvSpPr>
        <p:spPr>
          <a:xfrm>
            <a:off x="3850444" y="9428584"/>
            <a:ext cx="2945659" cy="498055"/>
          </a:xfrm>
          <a:prstGeom prst="rect">
            <a:avLst/>
          </a:prstGeom>
        </p:spPr>
        <p:txBody>
          <a:bodyPr vert="horz" lIns="91433" tIns="45717" rIns="91433" bIns="45717" rtlCol="0" anchor="b"/>
          <a:lstStyle>
            <a:lvl1pPr algn="r">
              <a:defRPr sz="1200"/>
            </a:lvl1pPr>
          </a:lstStyle>
          <a:p>
            <a:fld id="{847A8C41-7247-444A-9DC9-E9ACA2EFD3C8}" type="slidenum">
              <a:rPr lang="en-GB" smtClean="0"/>
              <a:t>‹#›</a:t>
            </a:fld>
            <a:endParaRPr lang="en-GB"/>
          </a:p>
        </p:txBody>
      </p:sp>
    </p:spTree>
    <p:extLst>
      <p:ext uri="{BB962C8B-B14F-4D97-AF65-F5344CB8AC3E}">
        <p14:creationId xmlns:p14="http://schemas.microsoft.com/office/powerpoint/2010/main" val="34290705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8056"/>
          </a:xfrm>
          <a:prstGeom prst="rect">
            <a:avLst/>
          </a:prstGeom>
        </p:spPr>
        <p:txBody>
          <a:bodyPr vert="horz" lIns="91433" tIns="45717" rIns="91433" bIns="45717" rtlCol="0"/>
          <a:lstStyle>
            <a:lvl1pPr algn="l">
              <a:defRPr sz="1200"/>
            </a:lvl1pPr>
          </a:lstStyle>
          <a:p>
            <a:endParaRPr lang="en-GB"/>
          </a:p>
        </p:txBody>
      </p:sp>
      <p:sp>
        <p:nvSpPr>
          <p:cNvPr id="3" name="Date Placeholder 2"/>
          <p:cNvSpPr>
            <a:spLocks noGrp="1"/>
          </p:cNvSpPr>
          <p:nvPr>
            <p:ph type="dt" idx="1"/>
          </p:nvPr>
        </p:nvSpPr>
        <p:spPr>
          <a:xfrm>
            <a:off x="3850444" y="0"/>
            <a:ext cx="2945659" cy="498056"/>
          </a:xfrm>
          <a:prstGeom prst="rect">
            <a:avLst/>
          </a:prstGeom>
        </p:spPr>
        <p:txBody>
          <a:bodyPr vert="horz" lIns="91433" tIns="45717" rIns="91433" bIns="45717" rtlCol="0"/>
          <a:lstStyle>
            <a:lvl1pPr algn="r">
              <a:defRPr sz="1200"/>
            </a:lvl1pPr>
          </a:lstStyle>
          <a:p>
            <a:fld id="{A6D5B34D-ADEC-457E-B4B9-B8BA594A1FF5}" type="datetimeFigureOut">
              <a:rPr lang="en-GB" smtClean="0"/>
              <a:t>20/09/2019</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33" tIns="45717" rIns="91433" bIns="45717"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33" tIns="45717" rIns="91433" bIns="4571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1" y="9428584"/>
            <a:ext cx="2945659" cy="498055"/>
          </a:xfrm>
          <a:prstGeom prst="rect">
            <a:avLst/>
          </a:prstGeom>
        </p:spPr>
        <p:txBody>
          <a:bodyPr vert="horz" lIns="91433" tIns="45717" rIns="91433" bIns="45717" rtlCol="0" anchor="b"/>
          <a:lstStyle>
            <a:lvl1pPr algn="l">
              <a:defRPr sz="1200"/>
            </a:lvl1pPr>
          </a:lstStyle>
          <a:p>
            <a:endParaRPr lang="en-GB"/>
          </a:p>
        </p:txBody>
      </p:sp>
      <p:sp>
        <p:nvSpPr>
          <p:cNvPr id="7" name="Slide Number Placeholder 6"/>
          <p:cNvSpPr>
            <a:spLocks noGrp="1"/>
          </p:cNvSpPr>
          <p:nvPr>
            <p:ph type="sldNum" sz="quarter" idx="5"/>
          </p:nvPr>
        </p:nvSpPr>
        <p:spPr>
          <a:xfrm>
            <a:off x="3850444" y="9428584"/>
            <a:ext cx="2945659" cy="498055"/>
          </a:xfrm>
          <a:prstGeom prst="rect">
            <a:avLst/>
          </a:prstGeom>
        </p:spPr>
        <p:txBody>
          <a:bodyPr vert="horz" lIns="91433" tIns="45717" rIns="91433" bIns="45717" rtlCol="0" anchor="b"/>
          <a:lstStyle>
            <a:lvl1pPr algn="r">
              <a:defRPr sz="1200"/>
            </a:lvl1pPr>
          </a:lstStyle>
          <a:p>
            <a:fld id="{1238C683-9137-4122-84BD-5AA5692D6AF0}" type="slidenum">
              <a:rPr lang="en-GB" smtClean="0"/>
              <a:t>‹#›</a:t>
            </a:fld>
            <a:endParaRPr lang="en-GB"/>
          </a:p>
        </p:txBody>
      </p:sp>
    </p:spTree>
    <p:extLst>
      <p:ext uri="{BB962C8B-B14F-4D97-AF65-F5344CB8AC3E}">
        <p14:creationId xmlns:p14="http://schemas.microsoft.com/office/powerpoint/2010/main" val="1627232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1238C683-9137-4122-84BD-5AA5692D6AF0}" type="slidenum">
              <a:rPr lang="en-GB" smtClean="0"/>
              <a:t>1</a:t>
            </a:fld>
            <a:endParaRPr lang="en-GB"/>
          </a:p>
        </p:txBody>
      </p:sp>
    </p:spTree>
    <p:extLst>
      <p:ext uri="{BB962C8B-B14F-4D97-AF65-F5344CB8AC3E}">
        <p14:creationId xmlns:p14="http://schemas.microsoft.com/office/powerpoint/2010/main" val="1291582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4.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1800"/>
            </a:lvl1pPr>
            <a:lvl2pPr marL="342907" indent="0" algn="ctr">
              <a:buNone/>
              <a:defRPr sz="1500"/>
            </a:lvl2pPr>
            <a:lvl3pPr marL="685814" indent="0" algn="ctr">
              <a:buNone/>
              <a:defRPr sz="1350"/>
            </a:lvl3pPr>
            <a:lvl4pPr marL="1028721" indent="0" algn="ctr">
              <a:buNone/>
              <a:defRPr sz="1200"/>
            </a:lvl4pPr>
            <a:lvl5pPr marL="1371627" indent="0" algn="ctr">
              <a:buNone/>
              <a:defRPr sz="1200"/>
            </a:lvl5pPr>
            <a:lvl6pPr marL="1714534" indent="0" algn="ctr">
              <a:buNone/>
              <a:defRPr sz="1200"/>
            </a:lvl6pPr>
            <a:lvl7pPr marL="2057441" indent="0" algn="ctr">
              <a:buNone/>
              <a:defRPr sz="1200"/>
            </a:lvl7pPr>
            <a:lvl8pPr marL="2400348" indent="0" algn="ctr">
              <a:buNone/>
              <a:defRPr sz="1200"/>
            </a:lvl8pPr>
            <a:lvl9pPr marL="2743255"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70214891-A657-8643-84C4-B2EF1A8B59B2}" type="datetimeFigureOut">
              <a:rPr lang="en-GB" smtClean="0">
                <a:solidFill>
                  <a:prstClr val="black">
                    <a:tint val="75000"/>
                  </a:prstClr>
                </a:solidFill>
              </a:rPr>
              <a:pPr/>
              <a:t>20/09/2019</a:t>
            </a:fld>
            <a:endParaRPr lang="en-GB">
              <a:solidFill>
                <a:prstClr val="black">
                  <a:tint val="75000"/>
                </a:prstClr>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F71988AE-78E2-E048-B3DE-84AA37CAA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97185291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70214891-A657-8643-84C4-B2EF1A8B59B2}" type="datetimeFigureOut">
              <a:rPr lang="en-GB" smtClean="0">
                <a:solidFill>
                  <a:prstClr val="black">
                    <a:tint val="75000"/>
                  </a:prstClr>
                </a:solidFill>
              </a:rPr>
              <a:pPr/>
              <a:t>20/09/2019</a:t>
            </a:fld>
            <a:endParaRPr lang="en-GB">
              <a:solidFill>
                <a:prstClr val="black">
                  <a:tint val="75000"/>
                </a:prstClr>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F71988AE-78E2-E048-B3DE-84AA37CAA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691782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70214891-A657-8643-84C4-B2EF1A8B59B2}" type="datetimeFigureOut">
              <a:rPr lang="en-GB" smtClean="0">
                <a:solidFill>
                  <a:prstClr val="black">
                    <a:tint val="75000"/>
                  </a:prstClr>
                </a:solidFill>
              </a:rPr>
              <a:pPr/>
              <a:t>20/09/2019</a:t>
            </a:fld>
            <a:endParaRPr lang="en-GB">
              <a:solidFill>
                <a:prstClr val="black">
                  <a:tint val="75000"/>
                </a:prstClr>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F71988AE-78E2-E048-B3DE-84AA37CAA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666373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
        <p:nvSpPr>
          <p:cNvPr id="2" name="Rectangle 1"/>
          <p:cNvSpPr/>
          <p:nvPr/>
        </p:nvSpPr>
        <p:spPr>
          <a:xfrm>
            <a:off x="9871518" y="0"/>
            <a:ext cx="2369164" cy="16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a:defRPr/>
            </a:pPr>
            <a:endParaRPr sz="1800" dirty="0">
              <a:solidFill>
                <a:prstClr val="white"/>
              </a:solidFill>
            </a:endParaRPr>
          </a:p>
        </p:txBody>
      </p:sp>
      <p:sp>
        <p:nvSpPr>
          <p:cNvPr id="3" name="Date Placeholder 1"/>
          <p:cNvSpPr>
            <a:spLocks noGrp="1"/>
          </p:cNvSpPr>
          <p:nvPr>
            <p:ph type="dt" sz="half" idx="10"/>
          </p:nvPr>
        </p:nvSpPr>
        <p:spPr>
          <a:xfrm>
            <a:off x="8737600" y="6453337"/>
            <a:ext cx="3023030" cy="263377"/>
          </a:xfrm>
          <a:prstGeom prst="rect">
            <a:avLst/>
          </a:prstGeom>
        </p:spPr>
        <p:txBody>
          <a:bodyPr/>
          <a:lstStyle>
            <a:lvl1pPr algn="r">
              <a:defRPr sz="1100">
                <a:solidFill>
                  <a:srgbClr val="00467F"/>
                </a:solidFill>
              </a:defRPr>
            </a:lvl1pPr>
          </a:lstStyle>
          <a:p>
            <a:pPr defTabSz="914418" fontAlgn="base">
              <a:spcBef>
                <a:spcPct val="0"/>
              </a:spcBef>
              <a:spcAft>
                <a:spcPct val="0"/>
              </a:spcAft>
              <a:defRPr/>
            </a:pPr>
            <a:fld id="{0735B6D9-3840-411E-9DCB-4CD9ECAE1736}" type="datetime3">
              <a:rPr lang="en-US" smtClean="0">
                <a:latin typeface="Arial" charset="0"/>
                <a:cs typeface="Arial" charset="0"/>
              </a:rPr>
              <a:pPr defTabSz="914418" fontAlgn="base">
                <a:spcBef>
                  <a:spcPct val="0"/>
                </a:spcBef>
                <a:spcAft>
                  <a:spcPct val="0"/>
                </a:spcAft>
                <a:defRPr/>
              </a:pPr>
              <a:t>20 September 2019</a:t>
            </a:fld>
            <a:endParaRPr lang="en-GB" dirty="0">
              <a:latin typeface="Arial" charset="0"/>
              <a:cs typeface="Arial" charset="0"/>
            </a:endParaRPr>
          </a:p>
        </p:txBody>
      </p:sp>
      <p:sp>
        <p:nvSpPr>
          <p:cNvPr id="4" name="Footer Placeholder 2"/>
          <p:cNvSpPr>
            <a:spLocks noGrp="1"/>
          </p:cNvSpPr>
          <p:nvPr>
            <p:ph type="ftr" sz="quarter" idx="11"/>
          </p:nvPr>
        </p:nvSpPr>
        <p:spPr>
          <a:xfrm>
            <a:off x="335361" y="6453336"/>
            <a:ext cx="3956810" cy="263376"/>
          </a:xfrm>
          <a:prstGeom prst="rect">
            <a:avLst/>
          </a:prstGeom>
        </p:spPr>
        <p:txBody>
          <a:bodyPr/>
          <a:lstStyle>
            <a:lvl1pPr>
              <a:defRPr lang="en-GB" sz="1100" kern="1200" dirty="0" smtClean="0">
                <a:solidFill>
                  <a:srgbClr val="00467F"/>
                </a:solidFill>
                <a:latin typeface="Arial" charset="0"/>
                <a:ea typeface="+mn-ea"/>
                <a:cs typeface="Arial" charset="0"/>
              </a:defRPr>
            </a:lvl1pPr>
          </a:lstStyle>
          <a:p>
            <a:pPr defTabSz="914418" fontAlgn="base">
              <a:spcBef>
                <a:spcPct val="0"/>
              </a:spcBef>
              <a:spcAft>
                <a:spcPct val="0"/>
              </a:spcAft>
              <a:defRPr/>
            </a:pPr>
            <a:r>
              <a:rPr lang="en-GB" smtClean="0"/>
              <a:t>GTC Scotland</a:t>
            </a:r>
            <a:endParaRPr lang="en-GB"/>
          </a:p>
        </p:txBody>
      </p:sp>
      <p:pic>
        <p:nvPicPr>
          <p:cNvPr id="5" name="Picture 2" descr="C:\Users\EvelynWilkins\Desktop\Admin stuff\Handy logos\gtcs-logo-white.png"/>
          <p:cNvPicPr>
            <a:picLocks noChangeAspect="1" noChangeArrowheads="1"/>
          </p:cNvPicPr>
          <p:nvPr userDrawn="1"/>
        </p:nvPicPr>
        <p:blipFill>
          <a:blip r:embed="rId2"/>
          <a:srcRect/>
          <a:stretch>
            <a:fillRect/>
          </a:stretch>
        </p:blipFill>
        <p:spPr bwMode="auto">
          <a:xfrm>
            <a:off x="10032437" y="313962"/>
            <a:ext cx="2090768" cy="1098814"/>
          </a:xfrm>
          <a:prstGeom prst="rect">
            <a:avLst/>
          </a:prstGeom>
          <a:noFill/>
          <a:ln w="9525">
            <a:noFill/>
            <a:miter lim="800000"/>
            <a:headEnd/>
            <a:tailEnd/>
          </a:ln>
        </p:spPr>
      </p:pic>
      <p:sp>
        <p:nvSpPr>
          <p:cNvPr id="6" name="Content Placeholder 2"/>
          <p:cNvSpPr>
            <a:spLocks noGrp="1"/>
          </p:cNvSpPr>
          <p:nvPr>
            <p:ph idx="1"/>
          </p:nvPr>
        </p:nvSpPr>
        <p:spPr>
          <a:xfrm>
            <a:off x="335360" y="1628800"/>
            <a:ext cx="11425270" cy="4680520"/>
          </a:xfrm>
          <a:prstGeom prst="rect">
            <a:avLst/>
          </a:prstGeom>
        </p:spPr>
        <p:txBody>
          <a:bodyPr/>
          <a:lstStyle>
            <a:lvl1pPr marL="342907" indent="-342907" algn="l">
              <a:buFont typeface="Wingdings" panose="05000000000000000000" pitchFamily="2" charset="2"/>
              <a:buChar char="v"/>
              <a:defRPr sz="2400" b="0"/>
            </a:lvl1pPr>
            <a:lvl2pPr marL="800116" indent="-342907">
              <a:buClr>
                <a:srgbClr val="00467F"/>
              </a:buClr>
              <a:buFont typeface="Arial" panose="020B0604020202020204" pitchFamily="34" charset="0"/>
              <a:buChar char="•"/>
              <a:defRPr>
                <a:solidFill>
                  <a:srgbClr val="00467F"/>
                </a:solidFill>
              </a:defRPr>
            </a:lvl2pPr>
            <a:lvl3pPr>
              <a:defRPr>
                <a:solidFill>
                  <a:srgbClr val="00467F"/>
                </a:solidFill>
              </a:defRPr>
            </a:lvl3pPr>
            <a:lvl4pPr>
              <a:defRPr>
                <a:solidFill>
                  <a:srgbClr val="00467F"/>
                </a:solidFill>
              </a:defRPr>
            </a:lvl4pPr>
            <a:lvl5pPr>
              <a:defRPr>
                <a:solidFill>
                  <a:srgbClr val="00467F"/>
                </a:solidFill>
              </a:defRPr>
            </a:lvl5pPr>
          </a:lstStyle>
          <a:p>
            <a:pPr lvl="0"/>
            <a:r>
              <a:rPr lang="en-US" dirty="0" smtClean="0"/>
              <a:t>Click to edit Master text styles</a:t>
            </a:r>
          </a:p>
          <a:p>
            <a:pPr lvl="1"/>
            <a:r>
              <a:rPr lang="en-US" dirty="0" smtClean="0"/>
              <a:t>Second level</a:t>
            </a:r>
          </a:p>
        </p:txBody>
      </p:sp>
      <p:sp>
        <p:nvSpPr>
          <p:cNvPr id="11" name="Title 1"/>
          <p:cNvSpPr>
            <a:spLocks noGrp="1"/>
          </p:cNvSpPr>
          <p:nvPr>
            <p:ph type="title"/>
          </p:nvPr>
        </p:nvSpPr>
        <p:spPr>
          <a:xfrm>
            <a:off x="335360" y="313962"/>
            <a:ext cx="9313034" cy="901484"/>
          </a:xfrm>
          <a:prstGeom prst="rect">
            <a:avLst/>
          </a:prstGeom>
        </p:spPr>
        <p:txBody>
          <a:bodyPr/>
          <a:lstStyle>
            <a:lvl1pPr algn="ctr">
              <a:defRPr sz="2800" b="1" cap="none" baseline="0">
                <a:solidFill>
                  <a:schemeClr val="accent1"/>
                </a:solidFill>
              </a:defRPr>
            </a:lvl1pPr>
          </a:lstStyle>
          <a:p>
            <a:endParaRPr lang="en-GB" dirty="0"/>
          </a:p>
        </p:txBody>
      </p:sp>
    </p:spTree>
    <p:extLst>
      <p:ext uri="{BB962C8B-B14F-4D97-AF65-F5344CB8AC3E}">
        <p14:creationId xmlns:p14="http://schemas.microsoft.com/office/powerpoint/2010/main" val="7427500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1800"/>
            </a:lvl1pPr>
            <a:lvl2pPr marL="342907" indent="0" algn="ctr">
              <a:buNone/>
              <a:defRPr sz="1500"/>
            </a:lvl2pPr>
            <a:lvl3pPr marL="685814" indent="0" algn="ctr">
              <a:buNone/>
              <a:defRPr sz="1350"/>
            </a:lvl3pPr>
            <a:lvl4pPr marL="1028721" indent="0" algn="ctr">
              <a:buNone/>
              <a:defRPr sz="1200"/>
            </a:lvl4pPr>
            <a:lvl5pPr marL="1371627" indent="0" algn="ctr">
              <a:buNone/>
              <a:defRPr sz="1200"/>
            </a:lvl5pPr>
            <a:lvl6pPr marL="1714534" indent="0" algn="ctr">
              <a:buNone/>
              <a:defRPr sz="1200"/>
            </a:lvl6pPr>
            <a:lvl7pPr marL="2057441" indent="0" algn="ctr">
              <a:buNone/>
              <a:defRPr sz="1200"/>
            </a:lvl7pPr>
            <a:lvl8pPr marL="2400348" indent="0" algn="ctr">
              <a:buNone/>
              <a:defRPr sz="1200"/>
            </a:lvl8pPr>
            <a:lvl9pPr marL="2743255"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838200" y="6356353"/>
            <a:ext cx="2743200" cy="365125"/>
          </a:xfrm>
          <a:prstGeom prst="rect">
            <a:avLst/>
          </a:prstGeom>
        </p:spPr>
        <p:txBody>
          <a:bodyPr/>
          <a:lstStyle/>
          <a:p>
            <a:pPr defTabSz="914418" fontAlgn="base">
              <a:spcBef>
                <a:spcPct val="0"/>
              </a:spcBef>
              <a:spcAft>
                <a:spcPct val="0"/>
              </a:spcAft>
            </a:pPr>
            <a:fld id="{F5A262AF-25E7-6A4F-B946-17A2CFB59E4B}" type="datetimeFigureOut">
              <a:rPr lang="en-GB" smtClean="0">
                <a:solidFill>
                  <a:prstClr val="black"/>
                </a:solidFill>
                <a:latin typeface="Arial" charset="0"/>
                <a:cs typeface="Arial" charset="0"/>
              </a:rPr>
              <a:pPr defTabSz="914418" fontAlgn="base">
                <a:spcBef>
                  <a:spcPct val="0"/>
                </a:spcBef>
                <a:spcAft>
                  <a:spcPct val="0"/>
                </a:spcAft>
              </a:pPr>
              <a:t>20/09/2019</a:t>
            </a:fld>
            <a:endParaRPr lang="en-GB">
              <a:solidFill>
                <a:prstClr val="black"/>
              </a:solidFill>
              <a:latin typeface="Arial" charset="0"/>
              <a:cs typeface="Arial" charset="0"/>
            </a:endParaRPr>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pPr defTabSz="914418" fontAlgn="base">
              <a:spcBef>
                <a:spcPct val="0"/>
              </a:spcBef>
              <a:spcAft>
                <a:spcPct val="0"/>
              </a:spcAft>
            </a:pPr>
            <a:endParaRPr lang="en-GB">
              <a:solidFill>
                <a:prstClr val="black"/>
              </a:solidFill>
              <a:latin typeface="Arial" charset="0"/>
              <a:cs typeface="Arial" charset="0"/>
            </a:endParaRPr>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pPr defTabSz="914418" fontAlgn="base">
              <a:spcBef>
                <a:spcPct val="0"/>
              </a:spcBef>
              <a:spcAft>
                <a:spcPct val="0"/>
              </a:spcAft>
            </a:pPr>
            <a:fld id="{E60AFD12-DE18-2344-981D-D7937ACC1665}" type="slidenum">
              <a:rPr lang="en-GB" smtClean="0">
                <a:solidFill>
                  <a:prstClr val="black"/>
                </a:solidFill>
                <a:latin typeface="Arial" charset="0"/>
                <a:cs typeface="Arial" charset="0"/>
              </a:rPr>
              <a:pPr defTabSz="914418" fontAlgn="base">
                <a:spcBef>
                  <a:spcPct val="0"/>
                </a:spcBef>
                <a:spcAft>
                  <a:spcPct val="0"/>
                </a:spcAft>
              </a:pPr>
              <a:t>‹#›</a:t>
            </a:fld>
            <a:endParaRPr lang="en-GB">
              <a:solidFill>
                <a:prstClr val="black"/>
              </a:solidFill>
              <a:latin typeface="Arial" charset="0"/>
              <a:cs typeface="Arial" charset="0"/>
            </a:endParaRPr>
          </a:p>
        </p:txBody>
      </p:sp>
    </p:spTree>
    <p:extLst>
      <p:ext uri="{BB962C8B-B14F-4D97-AF65-F5344CB8AC3E}">
        <p14:creationId xmlns:p14="http://schemas.microsoft.com/office/powerpoint/2010/main" val="7270323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3" name="Rectangle 12"/>
          <p:cNvSpPr/>
          <p:nvPr userDrawn="1"/>
        </p:nvSpPr>
        <p:spPr bwMode="auto">
          <a:xfrm>
            <a:off x="0" y="0"/>
            <a:ext cx="12192000" cy="1676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sz="2117"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84082" y="450447"/>
            <a:ext cx="2356497" cy="1178248"/>
          </a:xfrm>
          <a:prstGeom prst="rect">
            <a:avLst/>
          </a:prstGeom>
        </p:spPr>
      </p:pic>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52880" y="440249"/>
            <a:ext cx="2371981" cy="1185990"/>
          </a:xfrm>
          <a:prstGeom prst="rect">
            <a:avLst/>
          </a:prstGeom>
        </p:spPr>
      </p:pic>
      <p:pic>
        <p:nvPicPr>
          <p:cNvPr id="23" name="Picture 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2167" y="438816"/>
            <a:ext cx="2379973" cy="1189985"/>
          </a:xfrm>
          <a:prstGeom prst="rect">
            <a:avLst/>
          </a:prstGeom>
        </p:spPr>
      </p:pic>
      <p:pic>
        <p:nvPicPr>
          <p:cNvPr id="24" name="Picture 2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392822" y="450448"/>
            <a:ext cx="2351584" cy="1175792"/>
          </a:xfrm>
          <a:prstGeom prst="rect">
            <a:avLst/>
          </a:prstGeom>
        </p:spPr>
      </p:pic>
      <p:pic>
        <p:nvPicPr>
          <p:cNvPr id="25" name="Picture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2454" y="-381443"/>
            <a:ext cx="9274852" cy="1146147"/>
          </a:xfrm>
          <a:prstGeom prst="rect">
            <a:avLst/>
          </a:prstGeom>
        </p:spPr>
      </p:pic>
      <p:pic>
        <p:nvPicPr>
          <p:cNvPr id="26" name="Picture 2" descr="C:\Users\EvelynWilkins\Desktop\Admin stuff\Handy logos\gtcs-logo-white.png"/>
          <p:cNvPicPr>
            <a:picLocks noChangeAspect="1" noChangeArrowheads="1"/>
          </p:cNvPicPr>
          <p:nvPr userDrawn="1"/>
        </p:nvPicPr>
        <p:blipFill>
          <a:blip r:embed="rId7"/>
          <a:srcRect/>
          <a:stretch>
            <a:fillRect/>
          </a:stretch>
        </p:blipFill>
        <p:spPr bwMode="auto">
          <a:xfrm>
            <a:off x="9931764" y="404664"/>
            <a:ext cx="2090768" cy="1098814"/>
          </a:xfrm>
          <a:prstGeom prst="rect">
            <a:avLst/>
          </a:prstGeom>
          <a:noFill/>
          <a:ln w="9525">
            <a:noFill/>
            <a:miter lim="800000"/>
            <a:headEnd/>
            <a:tailEnd/>
          </a:ln>
        </p:spPr>
      </p:pic>
      <p:sp>
        <p:nvSpPr>
          <p:cNvPr id="27" name="Date Placeholder 1"/>
          <p:cNvSpPr>
            <a:spLocks noGrp="1"/>
          </p:cNvSpPr>
          <p:nvPr>
            <p:ph type="dt" sz="half" idx="10"/>
          </p:nvPr>
        </p:nvSpPr>
        <p:spPr>
          <a:xfrm>
            <a:off x="8737600" y="6453337"/>
            <a:ext cx="3023030" cy="263377"/>
          </a:xfrm>
          <a:prstGeom prst="rect">
            <a:avLst/>
          </a:prstGeom>
        </p:spPr>
        <p:txBody>
          <a:bodyPr/>
          <a:lstStyle>
            <a:lvl1pPr algn="r">
              <a:defRPr sz="1100">
                <a:solidFill>
                  <a:srgbClr val="00467F"/>
                </a:solidFill>
              </a:defRPr>
            </a:lvl1pPr>
          </a:lstStyle>
          <a:p>
            <a:pPr>
              <a:defRPr/>
            </a:pPr>
            <a:fld id="{6EC2B821-B003-460F-B980-6F16A4F1B4EA}" type="datetime3">
              <a:rPr lang="en-US" smtClean="0"/>
              <a:t>20 September 2019</a:t>
            </a:fld>
            <a:endParaRPr lang="en-GB" dirty="0"/>
          </a:p>
        </p:txBody>
      </p:sp>
      <p:sp>
        <p:nvSpPr>
          <p:cNvPr id="28" name="Footer Placeholder 2"/>
          <p:cNvSpPr>
            <a:spLocks noGrp="1"/>
          </p:cNvSpPr>
          <p:nvPr>
            <p:ph type="ftr" sz="quarter" idx="11"/>
          </p:nvPr>
        </p:nvSpPr>
        <p:spPr>
          <a:xfrm>
            <a:off x="335361" y="6453336"/>
            <a:ext cx="3956810" cy="263376"/>
          </a:xfrm>
          <a:prstGeom prst="rect">
            <a:avLst/>
          </a:prstGeom>
        </p:spPr>
        <p:txBody>
          <a:bodyPr/>
          <a:lstStyle>
            <a:lvl1pPr>
              <a:defRPr lang="en-GB" sz="1100" kern="1200" dirty="0" smtClean="0">
                <a:solidFill>
                  <a:srgbClr val="00467F"/>
                </a:solidFill>
                <a:latin typeface="Arial" charset="0"/>
                <a:ea typeface="+mn-ea"/>
                <a:cs typeface="Arial" charset="0"/>
              </a:defRPr>
            </a:lvl1pPr>
          </a:lstStyle>
          <a:p>
            <a:pPr>
              <a:defRPr/>
            </a:pPr>
            <a:r>
              <a:rPr lang="en-GB" smtClean="0"/>
              <a:t>GTC Scotland</a:t>
            </a:r>
            <a:endParaRPr lang="en-GB" dirty="0"/>
          </a:p>
        </p:txBody>
      </p:sp>
    </p:spTree>
    <p:extLst>
      <p:ext uri="{BB962C8B-B14F-4D97-AF65-F5344CB8AC3E}">
        <p14:creationId xmlns:p14="http://schemas.microsoft.com/office/powerpoint/2010/main" val="423373610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fld id="{70214891-A657-8643-84C4-B2EF1A8B59B2}" type="datetimeFigureOut">
              <a:rPr lang="en-GB" smtClean="0"/>
              <a:t>20/09/2019</a:t>
            </a:fld>
            <a:endParaRPr lang="en-GB"/>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fld id="{F71988AE-78E2-E048-B3DE-84AA37CAA5EF}" type="slidenum">
              <a:rPr lang="en-GB" smtClean="0"/>
              <a:t>‹#›</a:t>
            </a:fld>
            <a:endParaRPr lang="en-GB"/>
          </a:p>
        </p:txBody>
      </p:sp>
    </p:spTree>
    <p:extLst>
      <p:ext uri="{BB962C8B-B14F-4D97-AF65-F5344CB8AC3E}">
        <p14:creationId xmlns:p14="http://schemas.microsoft.com/office/powerpoint/2010/main" val="1679527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4_Blank">
    <p:spTree>
      <p:nvGrpSpPr>
        <p:cNvPr id="1" name=""/>
        <p:cNvGrpSpPr/>
        <p:nvPr/>
      </p:nvGrpSpPr>
      <p:grpSpPr>
        <a:xfrm>
          <a:off x="0" y="0"/>
          <a:ext cx="0" cy="0"/>
          <a:chOff x="0" y="0"/>
          <a:chExt cx="0" cy="0"/>
        </a:xfrm>
      </p:grpSpPr>
      <p:sp>
        <p:nvSpPr>
          <p:cNvPr id="2" name="Rectangle 1"/>
          <p:cNvSpPr/>
          <p:nvPr/>
        </p:nvSpPr>
        <p:spPr>
          <a:xfrm>
            <a:off x="9871518" y="0"/>
            <a:ext cx="2369164" cy="16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sz="2117" dirty="0"/>
          </a:p>
        </p:txBody>
      </p:sp>
      <p:sp>
        <p:nvSpPr>
          <p:cNvPr id="3" name="Date Placeholder 1"/>
          <p:cNvSpPr>
            <a:spLocks noGrp="1"/>
          </p:cNvSpPr>
          <p:nvPr>
            <p:ph type="dt" sz="half" idx="10"/>
          </p:nvPr>
        </p:nvSpPr>
        <p:spPr>
          <a:xfrm>
            <a:off x="8737600" y="6453337"/>
            <a:ext cx="3023030" cy="263377"/>
          </a:xfrm>
          <a:prstGeom prst="rect">
            <a:avLst/>
          </a:prstGeom>
        </p:spPr>
        <p:txBody>
          <a:bodyPr/>
          <a:lstStyle>
            <a:lvl1pPr algn="r">
              <a:defRPr sz="1100">
                <a:solidFill>
                  <a:srgbClr val="00467F"/>
                </a:solidFill>
              </a:defRPr>
            </a:lvl1pPr>
          </a:lstStyle>
          <a:p>
            <a:pPr>
              <a:defRPr/>
            </a:pPr>
            <a:fld id="{0735B6D9-3840-411E-9DCB-4CD9ECAE1736}" type="datetime3">
              <a:rPr lang="en-US" smtClean="0"/>
              <a:t>20 September 2019</a:t>
            </a:fld>
            <a:endParaRPr lang="en-GB" dirty="0"/>
          </a:p>
        </p:txBody>
      </p:sp>
      <p:sp>
        <p:nvSpPr>
          <p:cNvPr id="4" name="Footer Placeholder 2"/>
          <p:cNvSpPr>
            <a:spLocks noGrp="1"/>
          </p:cNvSpPr>
          <p:nvPr>
            <p:ph type="ftr" sz="quarter" idx="11"/>
          </p:nvPr>
        </p:nvSpPr>
        <p:spPr>
          <a:xfrm>
            <a:off x="335361" y="6453336"/>
            <a:ext cx="3956810" cy="263376"/>
          </a:xfrm>
          <a:prstGeom prst="rect">
            <a:avLst/>
          </a:prstGeom>
        </p:spPr>
        <p:txBody>
          <a:bodyPr/>
          <a:lstStyle>
            <a:lvl1pPr>
              <a:defRPr lang="en-GB" sz="1100" kern="1200" dirty="0" smtClean="0">
                <a:solidFill>
                  <a:srgbClr val="00467F"/>
                </a:solidFill>
                <a:latin typeface="Arial" charset="0"/>
                <a:ea typeface="+mn-ea"/>
                <a:cs typeface="Arial" charset="0"/>
              </a:defRPr>
            </a:lvl1pPr>
          </a:lstStyle>
          <a:p>
            <a:pPr>
              <a:defRPr/>
            </a:pPr>
            <a:r>
              <a:rPr lang="en-GB" smtClean="0"/>
              <a:t>GTC Scotland</a:t>
            </a:r>
            <a:endParaRPr lang="en-GB" dirty="0"/>
          </a:p>
        </p:txBody>
      </p:sp>
      <p:pic>
        <p:nvPicPr>
          <p:cNvPr id="5" name="Picture 2" descr="C:\Users\EvelynWilkins\Desktop\Admin stuff\Handy logos\gtcs-logo-white.png"/>
          <p:cNvPicPr>
            <a:picLocks noChangeAspect="1" noChangeArrowheads="1"/>
          </p:cNvPicPr>
          <p:nvPr userDrawn="1"/>
        </p:nvPicPr>
        <p:blipFill>
          <a:blip r:embed="rId2"/>
          <a:srcRect/>
          <a:stretch>
            <a:fillRect/>
          </a:stretch>
        </p:blipFill>
        <p:spPr bwMode="auto">
          <a:xfrm>
            <a:off x="10032437" y="313962"/>
            <a:ext cx="2090768" cy="1098814"/>
          </a:xfrm>
          <a:prstGeom prst="rect">
            <a:avLst/>
          </a:prstGeom>
          <a:noFill/>
          <a:ln w="9525">
            <a:noFill/>
            <a:miter lim="800000"/>
            <a:headEnd/>
            <a:tailEnd/>
          </a:ln>
        </p:spPr>
      </p:pic>
      <p:sp>
        <p:nvSpPr>
          <p:cNvPr id="6" name="Content Placeholder 2"/>
          <p:cNvSpPr>
            <a:spLocks noGrp="1"/>
          </p:cNvSpPr>
          <p:nvPr>
            <p:ph idx="1"/>
          </p:nvPr>
        </p:nvSpPr>
        <p:spPr>
          <a:xfrm>
            <a:off x="335360" y="1628800"/>
            <a:ext cx="11425270" cy="4680520"/>
          </a:xfrm>
          <a:prstGeom prst="rect">
            <a:avLst/>
          </a:prstGeom>
        </p:spPr>
        <p:txBody>
          <a:bodyPr/>
          <a:lstStyle>
            <a:lvl1pPr marL="342907" indent="-342907" algn="l">
              <a:buFont typeface="Wingdings" panose="05000000000000000000" pitchFamily="2" charset="2"/>
              <a:buChar char="v"/>
              <a:defRPr sz="2400" b="0"/>
            </a:lvl1pPr>
            <a:lvl2pPr marL="800116" indent="-342907">
              <a:buClr>
                <a:srgbClr val="00467F"/>
              </a:buClr>
              <a:buFont typeface="Arial" panose="020B0604020202020204" pitchFamily="34" charset="0"/>
              <a:buChar char="•"/>
              <a:defRPr>
                <a:solidFill>
                  <a:srgbClr val="00467F"/>
                </a:solidFill>
              </a:defRPr>
            </a:lvl2pPr>
            <a:lvl3pPr>
              <a:defRPr>
                <a:solidFill>
                  <a:srgbClr val="00467F"/>
                </a:solidFill>
              </a:defRPr>
            </a:lvl3pPr>
            <a:lvl4pPr>
              <a:defRPr>
                <a:solidFill>
                  <a:srgbClr val="00467F"/>
                </a:solidFill>
              </a:defRPr>
            </a:lvl4pPr>
            <a:lvl5pPr>
              <a:defRPr>
                <a:solidFill>
                  <a:srgbClr val="00467F"/>
                </a:solidFill>
              </a:defRPr>
            </a:lvl5pPr>
          </a:lstStyle>
          <a:p>
            <a:pPr lvl="0"/>
            <a:r>
              <a:rPr lang="en-US" smtClean="0"/>
              <a:t>Click to edit Master text styles</a:t>
            </a:r>
          </a:p>
          <a:p>
            <a:pPr lvl="1"/>
            <a:r>
              <a:rPr lang="en-US" smtClean="0"/>
              <a:t>Second level</a:t>
            </a:r>
          </a:p>
        </p:txBody>
      </p:sp>
      <p:sp>
        <p:nvSpPr>
          <p:cNvPr id="11" name="Title 1"/>
          <p:cNvSpPr>
            <a:spLocks noGrp="1"/>
          </p:cNvSpPr>
          <p:nvPr>
            <p:ph type="title"/>
          </p:nvPr>
        </p:nvSpPr>
        <p:spPr>
          <a:xfrm>
            <a:off x="335360" y="313962"/>
            <a:ext cx="9313034" cy="901484"/>
          </a:xfrm>
          <a:prstGeom prst="rect">
            <a:avLst/>
          </a:prstGeom>
        </p:spPr>
        <p:txBody>
          <a:bodyPr/>
          <a:lstStyle>
            <a:lvl1pPr algn="ctr">
              <a:defRPr sz="2800" b="1" cap="none" baseline="0">
                <a:solidFill>
                  <a:schemeClr val="accent1"/>
                </a:solidFill>
              </a:defRPr>
            </a:lvl1pPr>
          </a:lstStyle>
          <a:p>
            <a:r>
              <a:rPr lang="en-US" smtClean="0"/>
              <a:t>Click to edit Master title style</a:t>
            </a:r>
            <a:endParaRPr lang="en-GB" dirty="0"/>
          </a:p>
        </p:txBody>
      </p:sp>
    </p:spTree>
    <p:extLst>
      <p:ext uri="{BB962C8B-B14F-4D97-AF65-F5344CB8AC3E}">
        <p14:creationId xmlns:p14="http://schemas.microsoft.com/office/powerpoint/2010/main" val="262547665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7_Blank">
    <p:spTree>
      <p:nvGrpSpPr>
        <p:cNvPr id="1" name=""/>
        <p:cNvGrpSpPr/>
        <p:nvPr/>
      </p:nvGrpSpPr>
      <p:grpSpPr>
        <a:xfrm>
          <a:off x="0" y="0"/>
          <a:ext cx="0" cy="0"/>
          <a:chOff x="0" y="0"/>
          <a:chExt cx="0" cy="0"/>
        </a:xfrm>
      </p:grpSpPr>
      <p:sp>
        <p:nvSpPr>
          <p:cNvPr id="2" name="Rectangle 1"/>
          <p:cNvSpPr/>
          <p:nvPr/>
        </p:nvSpPr>
        <p:spPr>
          <a:xfrm>
            <a:off x="9871518" y="0"/>
            <a:ext cx="2369164" cy="16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sz="2117" dirty="0">
              <a:solidFill>
                <a:prstClr val="white"/>
              </a:solidFill>
            </a:endParaRPr>
          </a:p>
        </p:txBody>
      </p:sp>
      <p:sp>
        <p:nvSpPr>
          <p:cNvPr id="3" name="Date Placeholder 1"/>
          <p:cNvSpPr>
            <a:spLocks noGrp="1"/>
          </p:cNvSpPr>
          <p:nvPr>
            <p:ph type="dt" sz="half" idx="10"/>
          </p:nvPr>
        </p:nvSpPr>
        <p:spPr>
          <a:xfrm>
            <a:off x="8737600" y="6453337"/>
            <a:ext cx="3023030" cy="263377"/>
          </a:xfrm>
          <a:prstGeom prst="rect">
            <a:avLst/>
          </a:prstGeom>
        </p:spPr>
        <p:txBody>
          <a:bodyPr/>
          <a:lstStyle>
            <a:lvl1pPr algn="r">
              <a:defRPr sz="1100">
                <a:solidFill>
                  <a:srgbClr val="00467F"/>
                </a:solidFill>
              </a:defRPr>
            </a:lvl1pPr>
          </a:lstStyle>
          <a:p>
            <a:pPr>
              <a:defRPr/>
            </a:pPr>
            <a:fld id="{0735B6D9-3840-411E-9DCB-4CD9ECAE1736}" type="datetime3">
              <a:rPr lang="en-US" smtClean="0"/>
              <a:pPr>
                <a:defRPr/>
              </a:pPr>
              <a:t>20 September 2019</a:t>
            </a:fld>
            <a:endParaRPr lang="en-GB" dirty="0"/>
          </a:p>
        </p:txBody>
      </p:sp>
      <p:sp>
        <p:nvSpPr>
          <p:cNvPr id="4" name="Footer Placeholder 2"/>
          <p:cNvSpPr>
            <a:spLocks noGrp="1"/>
          </p:cNvSpPr>
          <p:nvPr>
            <p:ph type="ftr" sz="quarter" idx="11"/>
          </p:nvPr>
        </p:nvSpPr>
        <p:spPr>
          <a:xfrm>
            <a:off x="335361" y="6453336"/>
            <a:ext cx="3956810" cy="263376"/>
          </a:xfrm>
          <a:prstGeom prst="rect">
            <a:avLst/>
          </a:prstGeom>
        </p:spPr>
        <p:txBody>
          <a:bodyPr/>
          <a:lstStyle>
            <a:lvl1pPr>
              <a:defRPr lang="en-GB" sz="1100" kern="1200" dirty="0" smtClean="0">
                <a:solidFill>
                  <a:srgbClr val="00467F"/>
                </a:solidFill>
                <a:latin typeface="Arial" charset="0"/>
                <a:ea typeface="+mn-ea"/>
                <a:cs typeface="Arial" charset="0"/>
              </a:defRPr>
            </a:lvl1pPr>
          </a:lstStyle>
          <a:p>
            <a:pPr>
              <a:defRPr/>
            </a:pPr>
            <a:r>
              <a:rPr/>
              <a:t>GTC Scotland</a:t>
            </a:r>
          </a:p>
        </p:txBody>
      </p:sp>
      <p:pic>
        <p:nvPicPr>
          <p:cNvPr id="5" name="Picture 2" descr="C:\Users\EvelynWilkins\Desktop\Admin stuff\Handy logos\gtcs-logo-white.png"/>
          <p:cNvPicPr>
            <a:picLocks noChangeAspect="1" noChangeArrowheads="1"/>
          </p:cNvPicPr>
          <p:nvPr userDrawn="1"/>
        </p:nvPicPr>
        <p:blipFill>
          <a:blip r:embed="rId2"/>
          <a:srcRect/>
          <a:stretch>
            <a:fillRect/>
          </a:stretch>
        </p:blipFill>
        <p:spPr bwMode="auto">
          <a:xfrm>
            <a:off x="10032437" y="313962"/>
            <a:ext cx="2090768" cy="1098814"/>
          </a:xfrm>
          <a:prstGeom prst="rect">
            <a:avLst/>
          </a:prstGeom>
          <a:noFill/>
          <a:ln w="9525">
            <a:noFill/>
            <a:miter lim="800000"/>
            <a:headEnd/>
            <a:tailEnd/>
          </a:ln>
        </p:spPr>
      </p:pic>
      <p:sp>
        <p:nvSpPr>
          <p:cNvPr id="6" name="Content Placeholder 2"/>
          <p:cNvSpPr>
            <a:spLocks noGrp="1"/>
          </p:cNvSpPr>
          <p:nvPr>
            <p:ph idx="1"/>
          </p:nvPr>
        </p:nvSpPr>
        <p:spPr>
          <a:xfrm>
            <a:off x="335360" y="1628800"/>
            <a:ext cx="11425270" cy="4680520"/>
          </a:xfrm>
          <a:prstGeom prst="rect">
            <a:avLst/>
          </a:prstGeom>
        </p:spPr>
        <p:txBody>
          <a:bodyPr/>
          <a:lstStyle>
            <a:lvl1pPr marL="342907" indent="-342907" algn="l">
              <a:buFont typeface="Wingdings" panose="05000000000000000000" pitchFamily="2" charset="2"/>
              <a:buChar char="v"/>
              <a:defRPr sz="2400" b="0"/>
            </a:lvl1pPr>
            <a:lvl2pPr marL="800116" indent="-342907">
              <a:buClr>
                <a:srgbClr val="00467F"/>
              </a:buClr>
              <a:buFont typeface="Arial" panose="020B0604020202020204" pitchFamily="34" charset="0"/>
              <a:buChar char="•"/>
              <a:defRPr>
                <a:solidFill>
                  <a:srgbClr val="00467F"/>
                </a:solidFill>
              </a:defRPr>
            </a:lvl2pPr>
            <a:lvl3pPr>
              <a:defRPr>
                <a:solidFill>
                  <a:srgbClr val="00467F"/>
                </a:solidFill>
              </a:defRPr>
            </a:lvl3pPr>
            <a:lvl4pPr>
              <a:defRPr>
                <a:solidFill>
                  <a:srgbClr val="00467F"/>
                </a:solidFill>
              </a:defRPr>
            </a:lvl4pPr>
            <a:lvl5pPr>
              <a:defRPr>
                <a:solidFill>
                  <a:srgbClr val="00467F"/>
                </a:solidFill>
              </a:defRPr>
            </a:lvl5pPr>
          </a:lstStyle>
          <a:p>
            <a:pPr lvl="0"/>
            <a:r>
              <a:rPr lang="en-US" smtClean="0"/>
              <a:t>Click to edit Master text styles</a:t>
            </a:r>
          </a:p>
          <a:p>
            <a:pPr lvl="1"/>
            <a:r>
              <a:rPr lang="en-US" smtClean="0"/>
              <a:t>Second level</a:t>
            </a:r>
          </a:p>
        </p:txBody>
      </p:sp>
      <p:sp>
        <p:nvSpPr>
          <p:cNvPr id="11" name="Title 1"/>
          <p:cNvSpPr>
            <a:spLocks noGrp="1"/>
          </p:cNvSpPr>
          <p:nvPr>
            <p:ph type="title"/>
          </p:nvPr>
        </p:nvSpPr>
        <p:spPr>
          <a:xfrm>
            <a:off x="335360" y="313962"/>
            <a:ext cx="9313034" cy="901484"/>
          </a:xfrm>
          <a:prstGeom prst="rect">
            <a:avLst/>
          </a:prstGeom>
        </p:spPr>
        <p:txBody>
          <a:bodyPr/>
          <a:lstStyle>
            <a:lvl1pPr algn="ctr">
              <a:defRPr sz="2800" b="1" cap="none" baseline="0">
                <a:solidFill>
                  <a:schemeClr val="accent1"/>
                </a:solidFill>
              </a:defRPr>
            </a:lvl1pPr>
          </a:lstStyle>
          <a:p>
            <a:r>
              <a:rPr lang="en-US" smtClean="0"/>
              <a:t>Click to edit Master title style</a:t>
            </a:r>
            <a:endParaRPr lang="en-GB" dirty="0"/>
          </a:p>
        </p:txBody>
      </p:sp>
    </p:spTree>
    <p:extLst>
      <p:ext uri="{BB962C8B-B14F-4D97-AF65-F5344CB8AC3E}">
        <p14:creationId xmlns:p14="http://schemas.microsoft.com/office/powerpoint/2010/main" val="157438044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3_Blank">
    <p:spTree>
      <p:nvGrpSpPr>
        <p:cNvPr id="1" name=""/>
        <p:cNvGrpSpPr/>
        <p:nvPr/>
      </p:nvGrpSpPr>
      <p:grpSpPr>
        <a:xfrm>
          <a:off x="0" y="0"/>
          <a:ext cx="0" cy="0"/>
          <a:chOff x="0" y="0"/>
          <a:chExt cx="0" cy="0"/>
        </a:xfrm>
      </p:grpSpPr>
      <p:sp>
        <p:nvSpPr>
          <p:cNvPr id="2" name="Rectangle 1"/>
          <p:cNvSpPr/>
          <p:nvPr/>
        </p:nvSpPr>
        <p:spPr>
          <a:xfrm>
            <a:off x="9871519" y="0"/>
            <a:ext cx="2369164" cy="16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27">
              <a:defRPr/>
            </a:pPr>
            <a:endParaRPr sz="1350" dirty="0">
              <a:solidFill>
                <a:prstClr val="white"/>
              </a:solidFill>
            </a:endParaRPr>
          </a:p>
        </p:txBody>
      </p:sp>
      <p:sp>
        <p:nvSpPr>
          <p:cNvPr id="3" name="Date Placeholder 1"/>
          <p:cNvSpPr>
            <a:spLocks noGrp="1"/>
          </p:cNvSpPr>
          <p:nvPr>
            <p:ph type="dt" sz="half" idx="10"/>
          </p:nvPr>
        </p:nvSpPr>
        <p:spPr>
          <a:xfrm>
            <a:off x="8737601" y="6453339"/>
            <a:ext cx="3023029" cy="263377"/>
          </a:xfrm>
          <a:prstGeom prst="rect">
            <a:avLst/>
          </a:prstGeom>
        </p:spPr>
        <p:txBody>
          <a:bodyPr/>
          <a:lstStyle>
            <a:lvl1pPr algn="r">
              <a:defRPr sz="825">
                <a:solidFill>
                  <a:srgbClr val="00467F"/>
                </a:solidFill>
              </a:defRPr>
            </a:lvl1pPr>
          </a:lstStyle>
          <a:p>
            <a:pPr defTabSz="685827">
              <a:defRPr/>
            </a:pPr>
            <a:fld id="{0735B6D9-3840-411E-9DCB-4CD9ECAE1736}" type="datetime3">
              <a:rPr lang="en-US" smtClean="0"/>
              <a:pPr defTabSz="685827">
                <a:defRPr/>
              </a:pPr>
              <a:t>20 September 2019</a:t>
            </a:fld>
            <a:endParaRPr lang="en-GB" dirty="0"/>
          </a:p>
        </p:txBody>
      </p:sp>
      <p:sp>
        <p:nvSpPr>
          <p:cNvPr id="4" name="Footer Placeholder 2"/>
          <p:cNvSpPr>
            <a:spLocks noGrp="1"/>
          </p:cNvSpPr>
          <p:nvPr>
            <p:ph type="ftr" sz="quarter" idx="11"/>
          </p:nvPr>
        </p:nvSpPr>
        <p:spPr>
          <a:xfrm>
            <a:off x="335360" y="6453336"/>
            <a:ext cx="3956811" cy="263376"/>
          </a:xfrm>
          <a:prstGeom prst="rect">
            <a:avLst/>
          </a:prstGeom>
        </p:spPr>
        <p:txBody>
          <a:bodyPr/>
          <a:lstStyle>
            <a:lvl1pPr>
              <a:defRPr lang="en-GB" sz="825" kern="1200" dirty="0" smtClean="0">
                <a:solidFill>
                  <a:srgbClr val="00467F"/>
                </a:solidFill>
                <a:latin typeface="Arial" charset="0"/>
                <a:ea typeface="+mn-ea"/>
                <a:cs typeface="Arial" charset="0"/>
              </a:defRPr>
            </a:lvl1pPr>
          </a:lstStyle>
          <a:p>
            <a:pPr defTabSz="685827">
              <a:defRPr/>
            </a:pPr>
            <a:r>
              <a:rPr lang="en-US" smtClean="0"/>
              <a:t>GTC Scotland</a:t>
            </a:r>
            <a:endParaRPr lang="en-US"/>
          </a:p>
        </p:txBody>
      </p:sp>
      <p:pic>
        <p:nvPicPr>
          <p:cNvPr id="5" name="Picture 2" descr="C:\Users\EvelynWilkins\Desktop\Admin stuff\Handy logos\gtcs-logo-white.png"/>
          <p:cNvPicPr>
            <a:picLocks noChangeAspect="1" noChangeArrowheads="1"/>
          </p:cNvPicPr>
          <p:nvPr userDrawn="1"/>
        </p:nvPicPr>
        <p:blipFill>
          <a:blip r:embed="rId2"/>
          <a:srcRect/>
          <a:stretch>
            <a:fillRect/>
          </a:stretch>
        </p:blipFill>
        <p:spPr bwMode="auto">
          <a:xfrm>
            <a:off x="10032437" y="313962"/>
            <a:ext cx="2090768" cy="1098814"/>
          </a:xfrm>
          <a:prstGeom prst="rect">
            <a:avLst/>
          </a:prstGeom>
          <a:noFill/>
          <a:ln w="9525">
            <a:noFill/>
            <a:miter lim="800000"/>
            <a:headEnd/>
            <a:tailEnd/>
          </a:ln>
        </p:spPr>
      </p:pic>
      <p:sp>
        <p:nvSpPr>
          <p:cNvPr id="6" name="Content Placeholder 2"/>
          <p:cNvSpPr>
            <a:spLocks noGrp="1"/>
          </p:cNvSpPr>
          <p:nvPr>
            <p:ph idx="1"/>
          </p:nvPr>
        </p:nvSpPr>
        <p:spPr>
          <a:xfrm>
            <a:off x="335361" y="1628800"/>
            <a:ext cx="11425269" cy="4680520"/>
          </a:xfrm>
          <a:prstGeom prst="rect">
            <a:avLst/>
          </a:prstGeom>
        </p:spPr>
        <p:txBody>
          <a:bodyPr/>
          <a:lstStyle>
            <a:lvl1pPr marL="257185" indent="-257185" algn="l">
              <a:buFont typeface="Wingdings" panose="05000000000000000000" pitchFamily="2" charset="2"/>
              <a:buChar char="v"/>
              <a:defRPr sz="1800" b="0"/>
            </a:lvl1pPr>
            <a:lvl2pPr marL="600099" indent="-257185">
              <a:buClr>
                <a:srgbClr val="00467F"/>
              </a:buClr>
              <a:buFont typeface="Arial" panose="020B0604020202020204" pitchFamily="34" charset="0"/>
              <a:buChar char="•"/>
              <a:defRPr>
                <a:solidFill>
                  <a:srgbClr val="00467F"/>
                </a:solidFill>
              </a:defRPr>
            </a:lvl2pPr>
            <a:lvl3pPr>
              <a:defRPr>
                <a:solidFill>
                  <a:srgbClr val="00467F"/>
                </a:solidFill>
              </a:defRPr>
            </a:lvl3pPr>
            <a:lvl4pPr>
              <a:defRPr>
                <a:solidFill>
                  <a:srgbClr val="00467F"/>
                </a:solidFill>
              </a:defRPr>
            </a:lvl4pPr>
            <a:lvl5pPr>
              <a:defRPr>
                <a:solidFill>
                  <a:srgbClr val="00467F"/>
                </a:solidFill>
              </a:defRPr>
            </a:lvl5pPr>
          </a:lstStyle>
          <a:p>
            <a:pPr lvl="0"/>
            <a:r>
              <a:rPr lang="en-US" dirty="0" smtClean="0"/>
              <a:t>Click to edit Master text styles</a:t>
            </a:r>
          </a:p>
          <a:p>
            <a:pPr lvl="1"/>
            <a:r>
              <a:rPr lang="en-US" dirty="0" smtClean="0"/>
              <a:t>Second level</a:t>
            </a:r>
          </a:p>
        </p:txBody>
      </p:sp>
      <p:sp>
        <p:nvSpPr>
          <p:cNvPr id="11" name="Title 1"/>
          <p:cNvSpPr>
            <a:spLocks noGrp="1"/>
          </p:cNvSpPr>
          <p:nvPr>
            <p:ph type="title"/>
          </p:nvPr>
        </p:nvSpPr>
        <p:spPr>
          <a:xfrm>
            <a:off x="335361" y="313962"/>
            <a:ext cx="9313035" cy="901484"/>
          </a:xfrm>
          <a:prstGeom prst="rect">
            <a:avLst/>
          </a:prstGeom>
        </p:spPr>
        <p:txBody>
          <a:bodyPr/>
          <a:lstStyle>
            <a:lvl1pPr algn="ctr">
              <a:defRPr sz="2100" b="1" cap="none" baseline="0">
                <a:solidFill>
                  <a:schemeClr val="accent1"/>
                </a:solidFill>
              </a:defRPr>
            </a:lvl1pPr>
          </a:lstStyle>
          <a:p>
            <a:endParaRPr lang="en-GB" dirty="0"/>
          </a:p>
        </p:txBody>
      </p:sp>
    </p:spTree>
    <p:extLst>
      <p:ext uri="{BB962C8B-B14F-4D97-AF65-F5344CB8AC3E}">
        <p14:creationId xmlns:p14="http://schemas.microsoft.com/office/powerpoint/2010/main" val="304152665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9_Blank">
    <p:spTree>
      <p:nvGrpSpPr>
        <p:cNvPr id="1" name=""/>
        <p:cNvGrpSpPr/>
        <p:nvPr/>
      </p:nvGrpSpPr>
      <p:grpSpPr>
        <a:xfrm>
          <a:off x="0" y="0"/>
          <a:ext cx="0" cy="0"/>
          <a:chOff x="0" y="0"/>
          <a:chExt cx="0" cy="0"/>
        </a:xfrm>
      </p:grpSpPr>
      <p:sp>
        <p:nvSpPr>
          <p:cNvPr id="2" name="Rectangle 1"/>
          <p:cNvSpPr/>
          <p:nvPr/>
        </p:nvSpPr>
        <p:spPr>
          <a:xfrm>
            <a:off x="9871518" y="0"/>
            <a:ext cx="2369164" cy="16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sz="2117" dirty="0">
              <a:solidFill>
                <a:prstClr val="white"/>
              </a:solidFill>
            </a:endParaRPr>
          </a:p>
        </p:txBody>
      </p:sp>
      <p:sp>
        <p:nvSpPr>
          <p:cNvPr id="3" name="Date Placeholder 1"/>
          <p:cNvSpPr>
            <a:spLocks noGrp="1"/>
          </p:cNvSpPr>
          <p:nvPr>
            <p:ph type="dt" sz="half" idx="10"/>
          </p:nvPr>
        </p:nvSpPr>
        <p:spPr>
          <a:xfrm>
            <a:off x="8737600" y="6453337"/>
            <a:ext cx="3023030" cy="263377"/>
          </a:xfrm>
          <a:prstGeom prst="rect">
            <a:avLst/>
          </a:prstGeom>
        </p:spPr>
        <p:txBody>
          <a:bodyPr/>
          <a:lstStyle>
            <a:lvl1pPr algn="r">
              <a:defRPr sz="1100">
                <a:solidFill>
                  <a:srgbClr val="00467F"/>
                </a:solidFill>
              </a:defRPr>
            </a:lvl1pPr>
          </a:lstStyle>
          <a:p>
            <a:pPr>
              <a:defRPr/>
            </a:pPr>
            <a:fld id="{0735B6D9-3840-411E-9DCB-4CD9ECAE1736}" type="datetime3">
              <a:rPr lang="en-US" smtClean="0"/>
              <a:pPr>
                <a:defRPr/>
              </a:pPr>
              <a:t>20 September 2019</a:t>
            </a:fld>
            <a:endParaRPr lang="en-GB" dirty="0"/>
          </a:p>
        </p:txBody>
      </p:sp>
      <p:sp>
        <p:nvSpPr>
          <p:cNvPr id="4" name="Footer Placeholder 2"/>
          <p:cNvSpPr>
            <a:spLocks noGrp="1"/>
          </p:cNvSpPr>
          <p:nvPr>
            <p:ph type="ftr" sz="quarter" idx="11"/>
          </p:nvPr>
        </p:nvSpPr>
        <p:spPr>
          <a:xfrm>
            <a:off x="335361" y="6453336"/>
            <a:ext cx="3956810" cy="263376"/>
          </a:xfrm>
          <a:prstGeom prst="rect">
            <a:avLst/>
          </a:prstGeom>
        </p:spPr>
        <p:txBody>
          <a:bodyPr/>
          <a:lstStyle>
            <a:lvl1pPr>
              <a:defRPr lang="en-GB" sz="1100" kern="1200" dirty="0" smtClean="0">
                <a:solidFill>
                  <a:srgbClr val="00467F"/>
                </a:solidFill>
                <a:latin typeface="Arial" charset="0"/>
                <a:ea typeface="+mn-ea"/>
                <a:cs typeface="Arial" charset="0"/>
              </a:defRPr>
            </a:lvl1pPr>
          </a:lstStyle>
          <a:p>
            <a:pPr>
              <a:defRPr/>
            </a:pPr>
            <a:r>
              <a:rPr/>
              <a:t>GTC Scotland</a:t>
            </a:r>
          </a:p>
        </p:txBody>
      </p:sp>
      <p:pic>
        <p:nvPicPr>
          <p:cNvPr id="5" name="Picture 2" descr="C:\Users\EvelynWilkins\Desktop\Admin stuff\Handy logos\gtcs-logo-white.png"/>
          <p:cNvPicPr>
            <a:picLocks noChangeAspect="1" noChangeArrowheads="1"/>
          </p:cNvPicPr>
          <p:nvPr userDrawn="1"/>
        </p:nvPicPr>
        <p:blipFill>
          <a:blip r:embed="rId2"/>
          <a:srcRect/>
          <a:stretch>
            <a:fillRect/>
          </a:stretch>
        </p:blipFill>
        <p:spPr bwMode="auto">
          <a:xfrm>
            <a:off x="10032437" y="313962"/>
            <a:ext cx="2090768" cy="1098814"/>
          </a:xfrm>
          <a:prstGeom prst="rect">
            <a:avLst/>
          </a:prstGeom>
          <a:noFill/>
          <a:ln w="9525">
            <a:noFill/>
            <a:miter lim="800000"/>
            <a:headEnd/>
            <a:tailEnd/>
          </a:ln>
        </p:spPr>
      </p:pic>
      <p:sp>
        <p:nvSpPr>
          <p:cNvPr id="6" name="Content Placeholder 2"/>
          <p:cNvSpPr>
            <a:spLocks noGrp="1"/>
          </p:cNvSpPr>
          <p:nvPr>
            <p:ph idx="1"/>
          </p:nvPr>
        </p:nvSpPr>
        <p:spPr>
          <a:xfrm>
            <a:off x="335360" y="1628800"/>
            <a:ext cx="11425270" cy="4680520"/>
          </a:xfrm>
          <a:prstGeom prst="rect">
            <a:avLst/>
          </a:prstGeom>
        </p:spPr>
        <p:txBody>
          <a:bodyPr/>
          <a:lstStyle>
            <a:lvl1pPr marL="342907" indent="-342907" algn="l">
              <a:buFont typeface="Wingdings" panose="05000000000000000000" pitchFamily="2" charset="2"/>
              <a:buChar char="v"/>
              <a:defRPr sz="2400" b="0"/>
            </a:lvl1pPr>
            <a:lvl2pPr marL="800116" indent="-342907">
              <a:buClr>
                <a:srgbClr val="00467F"/>
              </a:buClr>
              <a:buFont typeface="Arial" panose="020B0604020202020204" pitchFamily="34" charset="0"/>
              <a:buChar char="•"/>
              <a:defRPr>
                <a:solidFill>
                  <a:srgbClr val="00467F"/>
                </a:solidFill>
              </a:defRPr>
            </a:lvl2pPr>
            <a:lvl3pPr>
              <a:defRPr>
                <a:solidFill>
                  <a:srgbClr val="00467F"/>
                </a:solidFill>
              </a:defRPr>
            </a:lvl3pPr>
            <a:lvl4pPr>
              <a:defRPr>
                <a:solidFill>
                  <a:srgbClr val="00467F"/>
                </a:solidFill>
              </a:defRPr>
            </a:lvl4pPr>
            <a:lvl5pPr>
              <a:defRPr>
                <a:solidFill>
                  <a:srgbClr val="00467F"/>
                </a:solidFill>
              </a:defRPr>
            </a:lvl5pPr>
          </a:lstStyle>
          <a:p>
            <a:pPr lvl="0"/>
            <a:r>
              <a:rPr lang="en-US" smtClean="0"/>
              <a:t>Click to edit Master text styles</a:t>
            </a:r>
          </a:p>
          <a:p>
            <a:pPr lvl="1"/>
            <a:r>
              <a:rPr lang="en-US" smtClean="0"/>
              <a:t>Second level</a:t>
            </a:r>
          </a:p>
        </p:txBody>
      </p:sp>
      <p:sp>
        <p:nvSpPr>
          <p:cNvPr id="11" name="Title 1"/>
          <p:cNvSpPr>
            <a:spLocks noGrp="1"/>
          </p:cNvSpPr>
          <p:nvPr>
            <p:ph type="title"/>
          </p:nvPr>
        </p:nvSpPr>
        <p:spPr>
          <a:xfrm>
            <a:off x="335360" y="313962"/>
            <a:ext cx="9313034" cy="901484"/>
          </a:xfrm>
          <a:prstGeom prst="rect">
            <a:avLst/>
          </a:prstGeom>
        </p:spPr>
        <p:txBody>
          <a:bodyPr/>
          <a:lstStyle>
            <a:lvl1pPr algn="ctr">
              <a:defRPr sz="2800" b="1" cap="none" baseline="0">
                <a:solidFill>
                  <a:schemeClr val="accent1"/>
                </a:solidFill>
              </a:defRPr>
            </a:lvl1pPr>
          </a:lstStyle>
          <a:p>
            <a:r>
              <a:rPr lang="en-US" smtClean="0"/>
              <a:t>Click to edit Master title style</a:t>
            </a:r>
            <a:endParaRPr lang="en-GB" dirty="0"/>
          </a:p>
        </p:txBody>
      </p:sp>
    </p:spTree>
    <p:extLst>
      <p:ext uri="{BB962C8B-B14F-4D97-AF65-F5344CB8AC3E}">
        <p14:creationId xmlns:p14="http://schemas.microsoft.com/office/powerpoint/2010/main" val="343452868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70214891-A657-8643-84C4-B2EF1A8B59B2}" type="datetimeFigureOut">
              <a:rPr lang="en-GB" smtClean="0">
                <a:solidFill>
                  <a:prstClr val="black">
                    <a:tint val="75000"/>
                  </a:prstClr>
                </a:solidFill>
              </a:rPr>
              <a:pPr/>
              <a:t>20/09/2019</a:t>
            </a:fld>
            <a:endParaRPr lang="en-GB">
              <a:solidFill>
                <a:prstClr val="black">
                  <a:tint val="75000"/>
                </a:prstClr>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F71988AE-78E2-E048-B3DE-84AA37CAA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4582005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hasCustomPrompt="1"/>
          </p:nvPr>
        </p:nvSpPr>
        <p:spPr/>
        <p:txBody>
          <a:bodyPr/>
          <a:lstStyle>
            <a:lvl1pPr>
              <a:defRPr b="0" baseline="0"/>
            </a:lvl1pPr>
            <a:lvl2pPr marL="742950" indent="-285750">
              <a:buFont typeface="Arial"/>
              <a:buChar char="•"/>
              <a:defRPr/>
            </a:lvl2pPr>
            <a:lvl3pPr marL="1257300" indent="-342900">
              <a:buFont typeface="Lucida Grande"/>
              <a:buChar char="-"/>
              <a:defRPr/>
            </a:lvl3pPr>
            <a:lvl4pPr marL="1714500" indent="-342900">
              <a:buClr>
                <a:srgbClr val="00ABB5"/>
              </a:buClr>
              <a:buFont typeface="Wingdings" charset="2"/>
              <a:buChar char="Ø"/>
              <a:defRPr/>
            </a:lvl4pPr>
            <a:lvl5pPr marL="2171700" indent="-342900">
              <a:buClr>
                <a:srgbClr val="00ABB5"/>
              </a:buClr>
              <a:buFont typeface="Lucida Grande"/>
              <a:buChar char="-"/>
              <a:defRPr/>
            </a:lvl5pPr>
            <a:lvl6pPr>
              <a:buClr>
                <a:srgbClr val="00ABB5"/>
              </a:buClr>
              <a:defRPr/>
            </a:lvl6pPr>
          </a:lstStyle>
          <a:p>
            <a:pPr lvl="0"/>
            <a:r>
              <a:rPr lang="en-US" dirty="0" smtClean="0"/>
              <a:t>Main body style like this and leading into bullets:</a:t>
            </a:r>
          </a:p>
          <a:p>
            <a:pPr lvl="1"/>
            <a:r>
              <a:rPr lang="en-US" dirty="0" smtClean="0"/>
              <a:t>First level bullet</a:t>
            </a:r>
          </a:p>
          <a:p>
            <a:pPr lvl="2"/>
            <a:r>
              <a:rPr lang="en-US" dirty="0" smtClean="0"/>
              <a:t>Second level bullet</a:t>
            </a:r>
          </a:p>
          <a:p>
            <a:pPr lvl="3"/>
            <a:r>
              <a:rPr lang="en-US" dirty="0" smtClean="0"/>
              <a:t>Third level bullet</a:t>
            </a:r>
          </a:p>
          <a:p>
            <a:pPr lvl="4"/>
            <a:r>
              <a:rPr lang="en-US" dirty="0" smtClean="0"/>
              <a:t>Fourth level</a:t>
            </a:r>
          </a:p>
          <a:p>
            <a:pPr lvl="5"/>
            <a:r>
              <a:rPr lang="en-US" dirty="0" smtClean="0"/>
              <a:t>Fifth level</a:t>
            </a:r>
            <a:endParaRPr lang="en-GB" dirty="0"/>
          </a:p>
        </p:txBody>
      </p:sp>
      <p:cxnSp>
        <p:nvCxnSpPr>
          <p:cNvPr id="6" name="Straight Connector 5"/>
          <p:cNvCxnSpPr/>
          <p:nvPr userDrawn="1"/>
        </p:nvCxnSpPr>
        <p:spPr>
          <a:xfrm>
            <a:off x="666751" y="6223000"/>
            <a:ext cx="10836972" cy="0"/>
          </a:xfrm>
          <a:prstGeom prst="line">
            <a:avLst/>
          </a:prstGeom>
          <a:ln>
            <a:solidFill>
              <a:srgbClr val="7B207F"/>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7400253" y="6301465"/>
            <a:ext cx="4223154"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209281269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Edit Master text styles</a:t>
            </a:r>
          </a:p>
        </p:txBody>
      </p:sp>
      <p:cxnSp>
        <p:nvCxnSpPr>
          <p:cNvPr id="4" name="Straight Connector 3"/>
          <p:cNvCxnSpPr/>
          <p:nvPr userDrawn="1"/>
        </p:nvCxnSpPr>
        <p:spPr>
          <a:xfrm>
            <a:off x="666751" y="6223000"/>
            <a:ext cx="10836972" cy="0"/>
          </a:xfrm>
          <a:prstGeom prst="line">
            <a:avLst/>
          </a:prstGeom>
          <a:ln>
            <a:solidFill>
              <a:srgbClr val="7B207F"/>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6" name="TextBox 5"/>
          <p:cNvSpPr txBox="1"/>
          <p:nvPr userDrawn="1"/>
        </p:nvSpPr>
        <p:spPr>
          <a:xfrm>
            <a:off x="7462966" y="6301465"/>
            <a:ext cx="4144762"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427548296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887538"/>
            <a:ext cx="5384800" cy="3702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6273800" y="1887538"/>
            <a:ext cx="5384800" cy="3702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cxnSp>
        <p:nvCxnSpPr>
          <p:cNvPr id="5" name="Straight Connector 4"/>
          <p:cNvCxnSpPr/>
          <p:nvPr userDrawn="1"/>
        </p:nvCxnSpPr>
        <p:spPr>
          <a:xfrm>
            <a:off x="666751" y="6223000"/>
            <a:ext cx="10836972" cy="0"/>
          </a:xfrm>
          <a:prstGeom prst="line">
            <a:avLst/>
          </a:prstGeom>
          <a:ln>
            <a:solidFill>
              <a:srgbClr val="7B207F"/>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7512908" y="6301465"/>
            <a:ext cx="4204573"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262220455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cxnSp>
        <p:nvCxnSpPr>
          <p:cNvPr id="7" name="Straight Connector 6"/>
          <p:cNvCxnSpPr/>
          <p:nvPr userDrawn="1"/>
        </p:nvCxnSpPr>
        <p:spPr>
          <a:xfrm>
            <a:off x="666751" y="6223000"/>
            <a:ext cx="10836972" cy="0"/>
          </a:xfrm>
          <a:prstGeom prst="line">
            <a:avLst/>
          </a:prstGeom>
          <a:ln>
            <a:solidFill>
              <a:srgbClr val="7B207F"/>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7298724" y="6301465"/>
            <a:ext cx="4418757"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202990077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cxnSp>
        <p:nvCxnSpPr>
          <p:cNvPr id="3" name="Straight Connector 2"/>
          <p:cNvCxnSpPr/>
          <p:nvPr userDrawn="1"/>
        </p:nvCxnSpPr>
        <p:spPr>
          <a:xfrm>
            <a:off x="666751" y="6223000"/>
            <a:ext cx="10836972" cy="0"/>
          </a:xfrm>
          <a:prstGeom prst="line">
            <a:avLst/>
          </a:prstGeom>
          <a:ln>
            <a:solidFill>
              <a:srgbClr val="7B207F"/>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userDrawn="1"/>
        </p:nvSpPr>
        <p:spPr>
          <a:xfrm>
            <a:off x="7447288" y="6301465"/>
            <a:ext cx="4160440"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155670355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cxnSp>
        <p:nvCxnSpPr>
          <p:cNvPr id="2" name="Straight Connector 1"/>
          <p:cNvCxnSpPr/>
          <p:nvPr userDrawn="1"/>
        </p:nvCxnSpPr>
        <p:spPr>
          <a:xfrm>
            <a:off x="666751" y="6223000"/>
            <a:ext cx="10836972" cy="0"/>
          </a:xfrm>
          <a:prstGeom prst="line">
            <a:avLst/>
          </a:prstGeom>
          <a:ln>
            <a:solidFill>
              <a:srgbClr val="7B207F"/>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7447005" y="6301465"/>
            <a:ext cx="4270476"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20212172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5" name="Straight Connector 4"/>
          <p:cNvCxnSpPr/>
          <p:nvPr userDrawn="1"/>
        </p:nvCxnSpPr>
        <p:spPr>
          <a:xfrm>
            <a:off x="666751" y="6223000"/>
            <a:ext cx="10836972" cy="0"/>
          </a:xfrm>
          <a:prstGeom prst="line">
            <a:avLst/>
          </a:prstGeom>
          <a:ln>
            <a:solidFill>
              <a:srgbClr val="7B207F"/>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6730314" y="6301465"/>
            <a:ext cx="4987167"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220410857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5" name="Straight Connector 4"/>
          <p:cNvCxnSpPr/>
          <p:nvPr userDrawn="1"/>
        </p:nvCxnSpPr>
        <p:spPr>
          <a:xfrm>
            <a:off x="666751" y="6223000"/>
            <a:ext cx="10836972" cy="0"/>
          </a:xfrm>
          <a:prstGeom prst="line">
            <a:avLst/>
          </a:prstGeom>
          <a:ln>
            <a:solidFill>
              <a:srgbClr val="7B207F"/>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7092778" y="6301465"/>
            <a:ext cx="4624703"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328179882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cxnSp>
        <p:nvCxnSpPr>
          <p:cNvPr id="4" name="Straight Connector 3"/>
          <p:cNvCxnSpPr/>
          <p:nvPr userDrawn="1"/>
        </p:nvCxnSpPr>
        <p:spPr>
          <a:xfrm>
            <a:off x="666751" y="6223000"/>
            <a:ext cx="10836972" cy="0"/>
          </a:xfrm>
          <a:prstGeom prst="line">
            <a:avLst/>
          </a:prstGeom>
          <a:ln>
            <a:solidFill>
              <a:srgbClr val="7B207F"/>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7891849" y="6301465"/>
            <a:ext cx="3825632"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393848201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11168" y="830264"/>
            <a:ext cx="2747433" cy="47593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66751" y="830264"/>
            <a:ext cx="8041216" cy="47593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cxnSp>
        <p:nvCxnSpPr>
          <p:cNvPr id="4" name="Straight Connector 3"/>
          <p:cNvCxnSpPr/>
          <p:nvPr userDrawn="1"/>
        </p:nvCxnSpPr>
        <p:spPr>
          <a:xfrm>
            <a:off x="666751" y="6223000"/>
            <a:ext cx="10836972" cy="0"/>
          </a:xfrm>
          <a:prstGeom prst="line">
            <a:avLst/>
          </a:prstGeom>
          <a:ln>
            <a:solidFill>
              <a:srgbClr val="7B207F"/>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8056605" y="6301465"/>
            <a:ext cx="3660876"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363923880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a:prstGeom prst="rect">
            <a:avLst/>
          </a:prstGeo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831850" y="4589464"/>
            <a:ext cx="10515600" cy="1500187"/>
          </a:xfrm>
          <a:prstGeom prst="rect">
            <a:avLst/>
          </a:prstGeom>
        </p:spPr>
        <p:txBody>
          <a:bodyPr/>
          <a:lstStyle>
            <a:lvl1pPr marL="0" indent="0">
              <a:buNone/>
              <a:defRPr sz="1800">
                <a:solidFill>
                  <a:schemeClr val="tx1">
                    <a:tint val="75000"/>
                  </a:schemeClr>
                </a:solidFill>
              </a:defRPr>
            </a:lvl1pPr>
            <a:lvl2pPr marL="342907" indent="0">
              <a:buNone/>
              <a:defRPr sz="1500">
                <a:solidFill>
                  <a:schemeClr val="tx1">
                    <a:tint val="75000"/>
                  </a:schemeClr>
                </a:solidFill>
              </a:defRPr>
            </a:lvl2pPr>
            <a:lvl3pPr marL="685814" indent="0">
              <a:buNone/>
              <a:defRPr sz="1350">
                <a:solidFill>
                  <a:schemeClr val="tx1">
                    <a:tint val="75000"/>
                  </a:schemeClr>
                </a:solidFill>
              </a:defRPr>
            </a:lvl3pPr>
            <a:lvl4pPr marL="1028721" indent="0">
              <a:buNone/>
              <a:defRPr sz="1200">
                <a:solidFill>
                  <a:schemeClr val="tx1">
                    <a:tint val="75000"/>
                  </a:schemeClr>
                </a:solidFill>
              </a:defRPr>
            </a:lvl4pPr>
            <a:lvl5pPr marL="1371627" indent="0">
              <a:buNone/>
              <a:defRPr sz="1200">
                <a:solidFill>
                  <a:schemeClr val="tx1">
                    <a:tint val="75000"/>
                  </a:schemeClr>
                </a:solidFill>
              </a:defRPr>
            </a:lvl5pPr>
            <a:lvl6pPr marL="1714534" indent="0">
              <a:buNone/>
              <a:defRPr sz="1200">
                <a:solidFill>
                  <a:schemeClr val="tx1">
                    <a:tint val="75000"/>
                  </a:schemeClr>
                </a:solidFill>
              </a:defRPr>
            </a:lvl6pPr>
            <a:lvl7pPr marL="2057441" indent="0">
              <a:buNone/>
              <a:defRPr sz="1200">
                <a:solidFill>
                  <a:schemeClr val="tx1">
                    <a:tint val="75000"/>
                  </a:schemeClr>
                </a:solidFill>
              </a:defRPr>
            </a:lvl7pPr>
            <a:lvl8pPr marL="2400348" indent="0">
              <a:buNone/>
              <a:defRPr sz="1200">
                <a:solidFill>
                  <a:schemeClr val="tx1">
                    <a:tint val="75000"/>
                  </a:schemeClr>
                </a:solidFill>
              </a:defRPr>
            </a:lvl8pPr>
            <a:lvl9pPr marL="2743255"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70214891-A657-8643-84C4-B2EF1A8B59B2}" type="datetimeFigureOut">
              <a:rPr lang="en-GB" smtClean="0">
                <a:solidFill>
                  <a:prstClr val="black">
                    <a:tint val="75000"/>
                  </a:prstClr>
                </a:solidFill>
              </a:rPr>
              <a:pPr/>
              <a:t>20/09/2019</a:t>
            </a:fld>
            <a:endParaRPr lang="en-GB">
              <a:solidFill>
                <a:prstClr val="black">
                  <a:tint val="75000"/>
                </a:prstClr>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F71988AE-78E2-E048-B3DE-84AA37CAA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4750787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447AB7-9524-446D-905F-5D1EF397A513}" type="datetimeFigureOut">
              <a:rPr lang="en-GB" smtClean="0">
                <a:solidFill>
                  <a:prstClr val="black">
                    <a:tint val="75000"/>
                  </a:prstClr>
                </a:solidFill>
              </a:rPr>
              <a:pPr/>
              <a:t>20/09/2019</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AD5F060-DADC-44AA-892C-7C27CECD1A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7135310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4000">
                <a:solidFill>
                  <a:schemeClr val="bg1"/>
                </a:solidFill>
                <a:latin typeface="Verdana" pitchFamily="34" charset="0"/>
                <a:ea typeface="Verdana" pitchFamily="34" charset="0"/>
                <a:cs typeface="Verdana" pitchFamily="34" charset="0"/>
              </a:defRPr>
            </a:lvl1pPr>
          </a:lstStyle>
          <a:p>
            <a:r>
              <a:rPr lang="en-US" smtClean="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buNone/>
              <a:defRPr sz="3000">
                <a:solidFill>
                  <a:schemeClr val="bg1"/>
                </a:solidFill>
                <a:latin typeface="Verdana" pitchFamily="34" charset="0"/>
                <a:ea typeface="Verdana" pitchFamily="34" charset="0"/>
                <a:cs typeface="Verdan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sp>
        <p:nvSpPr>
          <p:cNvPr id="4" name="Date Placeholder 3"/>
          <p:cNvSpPr>
            <a:spLocks noGrp="1"/>
          </p:cNvSpPr>
          <p:nvPr>
            <p:ph type="dt" sz="half" idx="10"/>
          </p:nvPr>
        </p:nvSpPr>
        <p:spPr/>
        <p:txBody>
          <a:bodyPr/>
          <a:lstStyle/>
          <a:p>
            <a:fld id="{7560C84E-866D-4959-A7AF-B62F5B922C78}" type="datetimeFigureOut">
              <a:rPr lang="en-GB" smtClean="0">
                <a:solidFill>
                  <a:prstClr val="black">
                    <a:tint val="75000"/>
                  </a:prstClr>
                </a:solidFill>
              </a:rPr>
              <a:pPr/>
              <a:t>20/09/2019</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B200098-1EA8-4B45-8E24-81007AF8B13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9711330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67541" y="260648"/>
            <a:ext cx="9793088" cy="720080"/>
          </a:xfrm>
        </p:spPr>
        <p:txBody>
          <a:bodyPr>
            <a:normAutofit/>
          </a:bodyPr>
          <a:lstStyle>
            <a:lvl1pPr>
              <a:defRPr sz="3600">
                <a:solidFill>
                  <a:schemeClr val="bg1"/>
                </a:solidFill>
                <a:latin typeface="Verdana" pitchFamily="34" charset="0"/>
                <a:ea typeface="Verdana" pitchFamily="34" charset="0"/>
                <a:cs typeface="Verdana" pitchFamily="34" charset="0"/>
              </a:defRPr>
            </a:lvl1pPr>
          </a:lstStyle>
          <a:p>
            <a:r>
              <a:rPr lang="en-US" smtClean="0"/>
              <a:t>Click to edit Master title style</a:t>
            </a:r>
            <a:endParaRPr lang="en-GB" dirty="0"/>
          </a:p>
        </p:txBody>
      </p:sp>
      <p:sp>
        <p:nvSpPr>
          <p:cNvPr id="3" name="Content Placeholder 2"/>
          <p:cNvSpPr>
            <a:spLocks noGrp="1"/>
          </p:cNvSpPr>
          <p:nvPr>
            <p:ph idx="1"/>
          </p:nvPr>
        </p:nvSpPr>
        <p:spPr>
          <a:xfrm>
            <a:off x="609600" y="2060849"/>
            <a:ext cx="10972800" cy="4065315"/>
          </a:xfrm>
        </p:spPr>
        <p:txBody>
          <a:bodyPr/>
          <a:lstStyle>
            <a:lvl1pPr>
              <a:defRPr>
                <a:solidFill>
                  <a:schemeClr val="bg1"/>
                </a:solidFill>
                <a:latin typeface="Verdana" pitchFamily="34" charset="0"/>
                <a:ea typeface="Verdana" pitchFamily="34" charset="0"/>
                <a:cs typeface="Verdana" pitchFamily="34" charset="0"/>
              </a:defRPr>
            </a:lvl1pPr>
            <a:lvl2pPr>
              <a:defRPr>
                <a:solidFill>
                  <a:schemeClr val="bg1"/>
                </a:solidFill>
                <a:latin typeface="Verdana" pitchFamily="34" charset="0"/>
                <a:ea typeface="Verdana" pitchFamily="34" charset="0"/>
                <a:cs typeface="Verdana" pitchFamily="34" charset="0"/>
              </a:defRPr>
            </a:lvl2pPr>
            <a:lvl3pPr>
              <a:defRPr>
                <a:solidFill>
                  <a:schemeClr val="bg1"/>
                </a:solidFill>
                <a:latin typeface="Verdana" pitchFamily="34" charset="0"/>
                <a:ea typeface="Verdana" pitchFamily="34" charset="0"/>
                <a:cs typeface="Verdana" pitchFamily="34" charset="0"/>
              </a:defRPr>
            </a:lvl3pPr>
            <a:lvl4pPr>
              <a:defRPr>
                <a:solidFill>
                  <a:schemeClr val="bg1"/>
                </a:solidFill>
                <a:latin typeface="Verdana" pitchFamily="34" charset="0"/>
                <a:ea typeface="Verdana" pitchFamily="34" charset="0"/>
                <a:cs typeface="Verdana" pitchFamily="34" charset="0"/>
              </a:defRPr>
            </a:lvl4pPr>
            <a:lvl5pPr>
              <a:defRPr>
                <a:solidFill>
                  <a:schemeClr val="bg1"/>
                </a:solidFill>
                <a:latin typeface="Verdana" pitchFamily="34" charset="0"/>
                <a:ea typeface="Verdana" pitchFamily="34" charset="0"/>
                <a:cs typeface="Verdana"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p>
            <a:fld id="{7560C84E-866D-4959-A7AF-B62F5B922C78}" type="datetimeFigureOut">
              <a:rPr lang="en-GB" smtClean="0">
                <a:solidFill>
                  <a:prstClr val="black">
                    <a:tint val="75000"/>
                  </a:prstClr>
                </a:solidFill>
              </a:rPr>
              <a:pPr/>
              <a:t>20/09/2019</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B200098-1EA8-4B45-8E24-81007AF8B13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1265011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60C84E-866D-4959-A7AF-B62F5B922C78}" type="datetimeFigureOut">
              <a:rPr lang="en-GB" smtClean="0">
                <a:solidFill>
                  <a:prstClr val="black">
                    <a:tint val="75000"/>
                  </a:prstClr>
                </a:solidFill>
              </a:rPr>
              <a:pPr/>
              <a:t>20/09/2019</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B200098-1EA8-4B45-8E24-81007AF8B13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6661474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560C84E-866D-4959-A7AF-B62F5B922C78}" type="datetimeFigureOut">
              <a:rPr lang="en-GB" smtClean="0">
                <a:solidFill>
                  <a:prstClr val="black">
                    <a:tint val="75000"/>
                  </a:prstClr>
                </a:solidFill>
              </a:rPr>
              <a:pPr/>
              <a:t>20/09/2019</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CB200098-1EA8-4B45-8E24-81007AF8B13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8289974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560C84E-866D-4959-A7AF-B62F5B922C78}" type="datetimeFigureOut">
              <a:rPr lang="en-GB" smtClean="0">
                <a:solidFill>
                  <a:prstClr val="black">
                    <a:tint val="75000"/>
                  </a:prstClr>
                </a:solidFill>
              </a:rPr>
              <a:pPr/>
              <a:t>20/09/2019</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CB200098-1EA8-4B45-8E24-81007AF8B13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9706522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560C84E-866D-4959-A7AF-B62F5B922C78}" type="datetimeFigureOut">
              <a:rPr lang="en-GB" smtClean="0">
                <a:solidFill>
                  <a:prstClr val="black">
                    <a:tint val="75000"/>
                  </a:prstClr>
                </a:solidFill>
              </a:rPr>
              <a:pPr/>
              <a:t>20/09/2019</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CB200098-1EA8-4B45-8E24-81007AF8B13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202537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60C84E-866D-4959-A7AF-B62F5B922C78}" type="datetimeFigureOut">
              <a:rPr lang="en-GB" smtClean="0">
                <a:solidFill>
                  <a:prstClr val="black">
                    <a:tint val="75000"/>
                  </a:prstClr>
                </a:solidFill>
              </a:rPr>
              <a:pPr/>
              <a:t>20/09/2019</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CB200098-1EA8-4B45-8E24-81007AF8B13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2710424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60C84E-866D-4959-A7AF-B62F5B922C78}" type="datetimeFigureOut">
              <a:rPr lang="en-GB" smtClean="0">
                <a:solidFill>
                  <a:prstClr val="black">
                    <a:tint val="75000"/>
                  </a:prstClr>
                </a:solidFill>
              </a:rPr>
              <a:pPr/>
              <a:t>20/09/2019</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CB200098-1EA8-4B45-8E24-81007AF8B13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5255686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60C84E-866D-4959-A7AF-B62F5B922C78}" type="datetimeFigureOut">
              <a:rPr lang="en-GB" smtClean="0">
                <a:solidFill>
                  <a:prstClr val="black">
                    <a:tint val="75000"/>
                  </a:prstClr>
                </a:solidFill>
              </a:rPr>
              <a:pPr/>
              <a:t>20/09/2019</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CB200098-1EA8-4B45-8E24-81007AF8B13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71812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70214891-A657-8643-84C4-B2EF1A8B59B2}" type="datetimeFigureOut">
              <a:rPr lang="en-GB" smtClean="0">
                <a:solidFill>
                  <a:prstClr val="black">
                    <a:tint val="75000"/>
                  </a:prstClr>
                </a:solidFill>
              </a:rPr>
              <a:pPr/>
              <a:t>20/09/2019</a:t>
            </a:fld>
            <a:endParaRPr lang="en-GB">
              <a:solidFill>
                <a:prstClr val="black">
                  <a:tint val="75000"/>
                </a:prstClr>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F71988AE-78E2-E048-B3DE-84AA37CAA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1969215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560C84E-866D-4959-A7AF-B62F5B922C78}" type="datetimeFigureOut">
              <a:rPr lang="en-GB" smtClean="0">
                <a:solidFill>
                  <a:prstClr val="black">
                    <a:tint val="75000"/>
                  </a:prstClr>
                </a:solidFill>
              </a:rPr>
              <a:pPr/>
              <a:t>20/09/2019</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B200098-1EA8-4B45-8E24-81007AF8B13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9319860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560C84E-866D-4959-A7AF-B62F5B922C78}" type="datetimeFigureOut">
              <a:rPr lang="en-GB" smtClean="0">
                <a:solidFill>
                  <a:prstClr val="black">
                    <a:tint val="75000"/>
                  </a:prstClr>
                </a:solidFill>
              </a:rPr>
              <a:pPr/>
              <a:t>20/09/2019</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B200098-1EA8-4B45-8E24-81007AF8B13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5380050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2_Blank">
    <p:spTree>
      <p:nvGrpSpPr>
        <p:cNvPr id="1" name=""/>
        <p:cNvGrpSpPr/>
        <p:nvPr/>
      </p:nvGrpSpPr>
      <p:grpSpPr>
        <a:xfrm>
          <a:off x="0" y="0"/>
          <a:ext cx="0" cy="0"/>
          <a:chOff x="0" y="0"/>
          <a:chExt cx="0" cy="0"/>
        </a:xfrm>
      </p:grpSpPr>
      <p:sp>
        <p:nvSpPr>
          <p:cNvPr id="2" name="Rectangle 1"/>
          <p:cNvSpPr/>
          <p:nvPr/>
        </p:nvSpPr>
        <p:spPr>
          <a:xfrm>
            <a:off x="9871518" y="0"/>
            <a:ext cx="2369164" cy="16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sz="1800" dirty="0">
              <a:solidFill>
                <a:prstClr val="white"/>
              </a:solidFill>
            </a:endParaRPr>
          </a:p>
        </p:txBody>
      </p:sp>
      <p:sp>
        <p:nvSpPr>
          <p:cNvPr id="3" name="Date Placeholder 1"/>
          <p:cNvSpPr>
            <a:spLocks noGrp="1"/>
          </p:cNvSpPr>
          <p:nvPr>
            <p:ph type="dt" sz="half" idx="10"/>
          </p:nvPr>
        </p:nvSpPr>
        <p:spPr>
          <a:xfrm>
            <a:off x="8737600" y="6453337"/>
            <a:ext cx="3023029" cy="263377"/>
          </a:xfrm>
          <a:prstGeom prst="rect">
            <a:avLst/>
          </a:prstGeom>
        </p:spPr>
        <p:txBody>
          <a:bodyPr/>
          <a:lstStyle>
            <a:lvl1pPr algn="r">
              <a:defRPr sz="1100">
                <a:solidFill>
                  <a:srgbClr val="00467F"/>
                </a:solidFill>
              </a:defRPr>
            </a:lvl1pPr>
          </a:lstStyle>
          <a:p>
            <a:pPr>
              <a:defRPr/>
            </a:pPr>
            <a:fld id="{0735B6D9-3840-411E-9DCB-4CD9ECAE1736}" type="datetime3">
              <a:rPr lang="en-US" smtClean="0"/>
              <a:pPr>
                <a:defRPr/>
              </a:pPr>
              <a:t>20 September 2019</a:t>
            </a:fld>
            <a:endParaRPr lang="en-GB" dirty="0"/>
          </a:p>
        </p:txBody>
      </p:sp>
      <p:sp>
        <p:nvSpPr>
          <p:cNvPr id="4" name="Footer Placeholder 2"/>
          <p:cNvSpPr>
            <a:spLocks noGrp="1"/>
          </p:cNvSpPr>
          <p:nvPr>
            <p:ph type="ftr" sz="quarter" idx="11"/>
          </p:nvPr>
        </p:nvSpPr>
        <p:spPr>
          <a:xfrm>
            <a:off x="335360" y="6453336"/>
            <a:ext cx="3956811" cy="263376"/>
          </a:xfrm>
          <a:prstGeom prst="rect">
            <a:avLst/>
          </a:prstGeom>
        </p:spPr>
        <p:txBody>
          <a:bodyPr/>
          <a:lstStyle>
            <a:lvl1pPr>
              <a:defRPr lang="en-GB" sz="1100" kern="1200" dirty="0" smtClean="0">
                <a:solidFill>
                  <a:srgbClr val="00467F"/>
                </a:solidFill>
                <a:latin typeface="Arial" charset="0"/>
                <a:ea typeface="+mn-ea"/>
                <a:cs typeface="Arial" charset="0"/>
              </a:defRPr>
            </a:lvl1pPr>
          </a:lstStyle>
          <a:p>
            <a:pPr>
              <a:defRPr/>
            </a:pPr>
            <a:r>
              <a:rPr/>
              <a:t>GTC Scotland</a:t>
            </a:r>
          </a:p>
        </p:txBody>
      </p:sp>
      <p:pic>
        <p:nvPicPr>
          <p:cNvPr id="5" name="Picture 2" descr="C:\Users\EvelynWilkins\Desktop\Admin stuff\Handy logos\gtcs-logo-white.png"/>
          <p:cNvPicPr>
            <a:picLocks noChangeAspect="1" noChangeArrowheads="1"/>
          </p:cNvPicPr>
          <p:nvPr userDrawn="1"/>
        </p:nvPicPr>
        <p:blipFill>
          <a:blip r:embed="rId2"/>
          <a:srcRect/>
          <a:stretch>
            <a:fillRect/>
          </a:stretch>
        </p:blipFill>
        <p:spPr bwMode="auto">
          <a:xfrm>
            <a:off x="10032437" y="313962"/>
            <a:ext cx="2090768" cy="1098814"/>
          </a:xfrm>
          <a:prstGeom prst="rect">
            <a:avLst/>
          </a:prstGeom>
          <a:noFill/>
          <a:ln w="9525">
            <a:noFill/>
            <a:miter lim="800000"/>
            <a:headEnd/>
            <a:tailEnd/>
          </a:ln>
        </p:spPr>
      </p:pic>
      <p:sp>
        <p:nvSpPr>
          <p:cNvPr id="6" name="Content Placeholder 2"/>
          <p:cNvSpPr>
            <a:spLocks noGrp="1"/>
          </p:cNvSpPr>
          <p:nvPr>
            <p:ph idx="1"/>
          </p:nvPr>
        </p:nvSpPr>
        <p:spPr>
          <a:xfrm>
            <a:off x="335360" y="1628800"/>
            <a:ext cx="11425269" cy="4680520"/>
          </a:xfrm>
          <a:prstGeom prst="rect">
            <a:avLst/>
          </a:prstGeom>
        </p:spPr>
        <p:txBody>
          <a:bodyPr/>
          <a:lstStyle>
            <a:lvl1pPr marL="342900" indent="-342900" algn="l">
              <a:buFont typeface="Wingdings" panose="05000000000000000000" pitchFamily="2" charset="2"/>
              <a:buChar char="v"/>
              <a:defRPr sz="2400" b="0"/>
            </a:lvl1pPr>
            <a:lvl2pPr marL="800100" indent="-342900">
              <a:buClr>
                <a:srgbClr val="00467F"/>
              </a:buClr>
              <a:buFont typeface="Arial" panose="020B0604020202020204" pitchFamily="34" charset="0"/>
              <a:buChar char="•"/>
              <a:defRPr>
                <a:solidFill>
                  <a:srgbClr val="00467F"/>
                </a:solidFill>
              </a:defRPr>
            </a:lvl2pPr>
            <a:lvl3pPr>
              <a:defRPr>
                <a:solidFill>
                  <a:srgbClr val="00467F"/>
                </a:solidFill>
              </a:defRPr>
            </a:lvl3pPr>
            <a:lvl4pPr>
              <a:defRPr>
                <a:solidFill>
                  <a:srgbClr val="00467F"/>
                </a:solidFill>
              </a:defRPr>
            </a:lvl4pPr>
            <a:lvl5pPr>
              <a:defRPr>
                <a:solidFill>
                  <a:srgbClr val="00467F"/>
                </a:solidFill>
              </a:defRPr>
            </a:lvl5pPr>
          </a:lstStyle>
          <a:p>
            <a:pPr lvl="0"/>
            <a:r>
              <a:rPr lang="en-US" smtClean="0"/>
              <a:t>Click to edit Master text styles</a:t>
            </a:r>
          </a:p>
          <a:p>
            <a:pPr lvl="1"/>
            <a:r>
              <a:rPr lang="en-US" smtClean="0"/>
              <a:t>Second level</a:t>
            </a:r>
          </a:p>
        </p:txBody>
      </p:sp>
      <p:sp>
        <p:nvSpPr>
          <p:cNvPr id="11" name="Title 1"/>
          <p:cNvSpPr>
            <a:spLocks noGrp="1"/>
          </p:cNvSpPr>
          <p:nvPr>
            <p:ph type="title"/>
          </p:nvPr>
        </p:nvSpPr>
        <p:spPr>
          <a:xfrm>
            <a:off x="335360" y="313962"/>
            <a:ext cx="9313035" cy="901484"/>
          </a:xfrm>
          <a:prstGeom prst="rect">
            <a:avLst/>
          </a:prstGeom>
        </p:spPr>
        <p:txBody>
          <a:bodyPr/>
          <a:lstStyle>
            <a:lvl1pPr algn="ctr">
              <a:defRPr sz="2800" b="1" cap="none" baseline="0">
                <a:solidFill>
                  <a:schemeClr val="accent1"/>
                </a:solidFill>
              </a:defRPr>
            </a:lvl1pPr>
          </a:lstStyle>
          <a:p>
            <a:r>
              <a:rPr lang="en-US" smtClean="0"/>
              <a:t>Click to edit Master title style</a:t>
            </a:r>
            <a:endParaRPr lang="en-GB" dirty="0"/>
          </a:p>
        </p:txBody>
      </p:sp>
    </p:spTree>
    <p:extLst>
      <p:ext uri="{BB962C8B-B14F-4D97-AF65-F5344CB8AC3E}">
        <p14:creationId xmlns:p14="http://schemas.microsoft.com/office/powerpoint/2010/main" val="217744905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13" name="Rectangle 12"/>
          <p:cNvSpPr/>
          <p:nvPr userDrawn="1"/>
        </p:nvSpPr>
        <p:spPr bwMode="auto">
          <a:xfrm>
            <a:off x="0" y="0"/>
            <a:ext cx="12192000" cy="1676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sz="1800" dirty="0">
              <a:solidFill>
                <a:prstClr val="white"/>
              </a:solidFill>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84082" y="450447"/>
            <a:ext cx="2356497" cy="1178248"/>
          </a:xfrm>
          <a:prstGeom prst="rect">
            <a:avLst/>
          </a:prstGeom>
        </p:spPr>
      </p:pic>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52880" y="440249"/>
            <a:ext cx="2371981" cy="1185990"/>
          </a:xfrm>
          <a:prstGeom prst="rect">
            <a:avLst/>
          </a:prstGeom>
        </p:spPr>
      </p:pic>
      <p:pic>
        <p:nvPicPr>
          <p:cNvPr id="23" name="Picture 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2167" y="438816"/>
            <a:ext cx="2379973" cy="1189985"/>
          </a:xfrm>
          <a:prstGeom prst="rect">
            <a:avLst/>
          </a:prstGeom>
        </p:spPr>
      </p:pic>
      <p:pic>
        <p:nvPicPr>
          <p:cNvPr id="24" name="Picture 2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392821" y="450447"/>
            <a:ext cx="2351584" cy="1175792"/>
          </a:xfrm>
          <a:prstGeom prst="rect">
            <a:avLst/>
          </a:prstGeom>
        </p:spPr>
      </p:pic>
      <p:pic>
        <p:nvPicPr>
          <p:cNvPr id="25" name="Picture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2454" y="-381443"/>
            <a:ext cx="9274852" cy="1146147"/>
          </a:xfrm>
          <a:prstGeom prst="rect">
            <a:avLst/>
          </a:prstGeom>
        </p:spPr>
      </p:pic>
      <p:pic>
        <p:nvPicPr>
          <p:cNvPr id="26" name="Picture 2" descr="C:\Users\EvelynWilkins\Desktop\Admin stuff\Handy logos\gtcs-logo-white.png"/>
          <p:cNvPicPr>
            <a:picLocks noChangeAspect="1" noChangeArrowheads="1"/>
          </p:cNvPicPr>
          <p:nvPr userDrawn="1"/>
        </p:nvPicPr>
        <p:blipFill>
          <a:blip r:embed="rId7"/>
          <a:srcRect/>
          <a:stretch>
            <a:fillRect/>
          </a:stretch>
        </p:blipFill>
        <p:spPr bwMode="auto">
          <a:xfrm>
            <a:off x="9931764" y="404664"/>
            <a:ext cx="2090768" cy="1098814"/>
          </a:xfrm>
          <a:prstGeom prst="rect">
            <a:avLst/>
          </a:prstGeom>
          <a:noFill/>
          <a:ln w="9525">
            <a:noFill/>
            <a:miter lim="800000"/>
            <a:headEnd/>
            <a:tailEnd/>
          </a:ln>
        </p:spPr>
      </p:pic>
      <p:sp>
        <p:nvSpPr>
          <p:cNvPr id="27" name="Date Placeholder 1"/>
          <p:cNvSpPr>
            <a:spLocks noGrp="1"/>
          </p:cNvSpPr>
          <p:nvPr>
            <p:ph type="dt" sz="half" idx="10"/>
          </p:nvPr>
        </p:nvSpPr>
        <p:spPr>
          <a:xfrm>
            <a:off x="8737600" y="6453337"/>
            <a:ext cx="3023029" cy="263377"/>
          </a:xfrm>
          <a:prstGeom prst="rect">
            <a:avLst/>
          </a:prstGeom>
        </p:spPr>
        <p:txBody>
          <a:bodyPr/>
          <a:lstStyle>
            <a:lvl1pPr algn="r">
              <a:defRPr sz="1100">
                <a:solidFill>
                  <a:srgbClr val="00467F"/>
                </a:solidFill>
              </a:defRPr>
            </a:lvl1pPr>
          </a:lstStyle>
          <a:p>
            <a:pPr>
              <a:defRPr/>
            </a:pPr>
            <a:fld id="{6EC2B821-B003-460F-B980-6F16A4F1B4EA}" type="datetime3">
              <a:rPr lang="en-US" smtClean="0"/>
              <a:pPr>
                <a:defRPr/>
              </a:pPr>
              <a:t>20 September 2019</a:t>
            </a:fld>
            <a:endParaRPr lang="en-GB" dirty="0"/>
          </a:p>
        </p:txBody>
      </p:sp>
      <p:sp>
        <p:nvSpPr>
          <p:cNvPr id="28" name="Footer Placeholder 2"/>
          <p:cNvSpPr>
            <a:spLocks noGrp="1"/>
          </p:cNvSpPr>
          <p:nvPr>
            <p:ph type="ftr" sz="quarter" idx="11"/>
          </p:nvPr>
        </p:nvSpPr>
        <p:spPr>
          <a:xfrm>
            <a:off x="335360" y="6453336"/>
            <a:ext cx="3956811" cy="263376"/>
          </a:xfrm>
          <a:prstGeom prst="rect">
            <a:avLst/>
          </a:prstGeom>
        </p:spPr>
        <p:txBody>
          <a:bodyPr/>
          <a:lstStyle>
            <a:lvl1pPr>
              <a:defRPr lang="en-GB" sz="1100" kern="1200" dirty="0" smtClean="0">
                <a:solidFill>
                  <a:srgbClr val="00467F"/>
                </a:solidFill>
                <a:latin typeface="Arial" charset="0"/>
                <a:ea typeface="+mn-ea"/>
                <a:cs typeface="Arial" charset="0"/>
              </a:defRPr>
            </a:lvl1pPr>
          </a:lstStyle>
          <a:p>
            <a:pPr>
              <a:defRPr/>
            </a:pPr>
            <a:r>
              <a:rPr/>
              <a:t>GTC Scotland</a:t>
            </a:r>
          </a:p>
        </p:txBody>
      </p:sp>
    </p:spTree>
    <p:extLst>
      <p:ext uri="{BB962C8B-B14F-4D97-AF65-F5344CB8AC3E}">
        <p14:creationId xmlns:p14="http://schemas.microsoft.com/office/powerpoint/2010/main" val="12501368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a:prstGeom prst="rect">
            <a:avLst/>
          </a:prstGeo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1800" b="1"/>
            </a:lvl1pPr>
            <a:lvl2pPr marL="342907" indent="0">
              <a:buNone/>
              <a:defRPr sz="1500" b="1"/>
            </a:lvl2pPr>
            <a:lvl3pPr marL="685814" indent="0">
              <a:buNone/>
              <a:defRPr sz="1350" b="1"/>
            </a:lvl3pPr>
            <a:lvl4pPr marL="1028721" indent="0">
              <a:buNone/>
              <a:defRPr sz="1200" b="1"/>
            </a:lvl4pPr>
            <a:lvl5pPr marL="1371627" indent="0">
              <a:buNone/>
              <a:defRPr sz="1200" b="1"/>
            </a:lvl5pPr>
            <a:lvl6pPr marL="1714534" indent="0">
              <a:buNone/>
              <a:defRPr sz="1200" b="1"/>
            </a:lvl6pPr>
            <a:lvl7pPr marL="2057441" indent="0">
              <a:buNone/>
              <a:defRPr sz="1200" b="1"/>
            </a:lvl7pPr>
            <a:lvl8pPr marL="2400348" indent="0">
              <a:buNone/>
              <a:defRPr sz="1200" b="1"/>
            </a:lvl8pPr>
            <a:lvl9pPr marL="2743255"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1800" b="1"/>
            </a:lvl1pPr>
            <a:lvl2pPr marL="342907" indent="0">
              <a:buNone/>
              <a:defRPr sz="1500" b="1"/>
            </a:lvl2pPr>
            <a:lvl3pPr marL="685814" indent="0">
              <a:buNone/>
              <a:defRPr sz="1350" b="1"/>
            </a:lvl3pPr>
            <a:lvl4pPr marL="1028721" indent="0">
              <a:buNone/>
              <a:defRPr sz="1200" b="1"/>
            </a:lvl4pPr>
            <a:lvl5pPr marL="1371627" indent="0">
              <a:buNone/>
              <a:defRPr sz="1200" b="1"/>
            </a:lvl5pPr>
            <a:lvl6pPr marL="1714534" indent="0">
              <a:buNone/>
              <a:defRPr sz="1200" b="1"/>
            </a:lvl6pPr>
            <a:lvl7pPr marL="2057441" indent="0">
              <a:buNone/>
              <a:defRPr sz="1200" b="1"/>
            </a:lvl7pPr>
            <a:lvl8pPr marL="2400348" indent="0">
              <a:buNone/>
              <a:defRPr sz="1200" b="1"/>
            </a:lvl8pPr>
            <a:lvl9pPr marL="274325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1"/>
            <a:ext cx="2743200" cy="365125"/>
          </a:xfrm>
          <a:prstGeom prst="rect">
            <a:avLst/>
          </a:prstGeom>
        </p:spPr>
        <p:txBody>
          <a:bodyPr/>
          <a:lstStyle/>
          <a:p>
            <a:fld id="{70214891-A657-8643-84C4-B2EF1A8B59B2}" type="datetimeFigureOut">
              <a:rPr lang="en-GB" smtClean="0">
                <a:solidFill>
                  <a:prstClr val="black">
                    <a:tint val="75000"/>
                  </a:prstClr>
                </a:solidFill>
              </a:rPr>
              <a:pPr/>
              <a:t>20/09/2019</a:t>
            </a:fld>
            <a:endParaRPr lang="en-GB">
              <a:solidFill>
                <a:prstClr val="black">
                  <a:tint val="75000"/>
                </a:prstClr>
              </a:solidFill>
            </a:endParaRPr>
          </a:p>
        </p:txBody>
      </p:sp>
      <p:sp>
        <p:nvSpPr>
          <p:cNvPr id="8" name="Footer Placeholder 7"/>
          <p:cNvSpPr>
            <a:spLocks noGrp="1"/>
          </p:cNvSpPr>
          <p:nvPr>
            <p:ph type="ftr" sz="quarter" idx="11"/>
          </p:nvPr>
        </p:nvSpPr>
        <p:spPr>
          <a:xfrm>
            <a:off x="4038600" y="6356351"/>
            <a:ext cx="4114800" cy="365125"/>
          </a:xfrm>
          <a:prstGeom prst="rect">
            <a:avLst/>
          </a:prstGeom>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a:xfrm>
            <a:off x="8610600" y="6356351"/>
            <a:ext cx="2743200" cy="365125"/>
          </a:xfrm>
          <a:prstGeom prst="rect">
            <a:avLst/>
          </a:prstGeom>
        </p:spPr>
        <p:txBody>
          <a:bodyPr/>
          <a:lstStyle/>
          <a:p>
            <a:fld id="{F71988AE-78E2-E048-B3DE-84AA37CAA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765605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1"/>
            <a:ext cx="2743200" cy="365125"/>
          </a:xfrm>
          <a:prstGeom prst="rect">
            <a:avLst/>
          </a:prstGeom>
        </p:spPr>
        <p:txBody>
          <a:bodyPr/>
          <a:lstStyle/>
          <a:p>
            <a:fld id="{70214891-A657-8643-84C4-B2EF1A8B59B2}" type="datetimeFigureOut">
              <a:rPr lang="en-GB" smtClean="0">
                <a:solidFill>
                  <a:prstClr val="black">
                    <a:tint val="75000"/>
                  </a:prstClr>
                </a:solidFill>
              </a:rPr>
              <a:pPr/>
              <a:t>20/09/2019</a:t>
            </a:fld>
            <a:endParaRPr lang="en-GB">
              <a:solidFill>
                <a:prstClr val="black">
                  <a:tint val="75000"/>
                </a:prstClr>
              </a:solidFill>
            </a:endParaRPr>
          </a:p>
        </p:txBody>
      </p:sp>
      <p:sp>
        <p:nvSpPr>
          <p:cNvPr id="4" name="Footer Placeholder 3"/>
          <p:cNvSpPr>
            <a:spLocks noGrp="1"/>
          </p:cNvSpPr>
          <p:nvPr>
            <p:ph type="ftr" sz="quarter" idx="11"/>
          </p:nvPr>
        </p:nvSpPr>
        <p:spPr>
          <a:xfrm>
            <a:off x="4038600" y="6356351"/>
            <a:ext cx="4114800" cy="365125"/>
          </a:xfrm>
          <a:prstGeom prst="rect">
            <a:avLst/>
          </a:prstGeom>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a:xfrm>
            <a:off x="8610600" y="6356351"/>
            <a:ext cx="2743200" cy="365125"/>
          </a:xfrm>
          <a:prstGeom prst="rect">
            <a:avLst/>
          </a:prstGeom>
        </p:spPr>
        <p:txBody>
          <a:bodyPr/>
          <a:lstStyle/>
          <a:p>
            <a:fld id="{F71988AE-78E2-E048-B3DE-84AA37CAA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840189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fld id="{70214891-A657-8643-84C4-B2EF1A8B59B2}" type="datetimeFigureOut">
              <a:rPr lang="en-GB" smtClean="0">
                <a:solidFill>
                  <a:prstClr val="black">
                    <a:tint val="75000"/>
                  </a:prstClr>
                </a:solidFill>
              </a:rPr>
              <a:pPr/>
              <a:t>20/09/2019</a:t>
            </a:fld>
            <a:endParaRPr lang="en-GB">
              <a:solidFill>
                <a:prstClr val="black">
                  <a:tint val="75000"/>
                </a:prstClr>
              </a:solidFill>
            </a:endParaRPr>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fld id="{F71988AE-78E2-E048-B3DE-84AA37CAA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90761822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5183188" y="987426"/>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200"/>
            </a:lvl1pPr>
            <a:lvl2pPr marL="342907" indent="0">
              <a:buNone/>
              <a:defRPr sz="1050"/>
            </a:lvl2pPr>
            <a:lvl3pPr marL="685814" indent="0">
              <a:buNone/>
              <a:defRPr sz="900"/>
            </a:lvl3pPr>
            <a:lvl4pPr marL="1028721" indent="0">
              <a:buNone/>
              <a:defRPr sz="750"/>
            </a:lvl4pPr>
            <a:lvl5pPr marL="1371627" indent="0">
              <a:buNone/>
              <a:defRPr sz="750"/>
            </a:lvl5pPr>
            <a:lvl6pPr marL="1714534" indent="0">
              <a:buNone/>
              <a:defRPr sz="750"/>
            </a:lvl6pPr>
            <a:lvl7pPr marL="2057441" indent="0">
              <a:buNone/>
              <a:defRPr sz="750"/>
            </a:lvl7pPr>
            <a:lvl8pPr marL="2400348" indent="0">
              <a:buNone/>
              <a:defRPr sz="750"/>
            </a:lvl8pPr>
            <a:lvl9pPr marL="2743255" indent="0">
              <a:buNone/>
              <a:defRPr sz="750"/>
            </a:lvl9pPr>
          </a:lstStyle>
          <a:p>
            <a:pPr lvl="0"/>
            <a:r>
              <a:rPr lang="en-US"/>
              <a:t>Click to edit Master text styles</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70214891-A657-8643-84C4-B2EF1A8B59B2}" type="datetimeFigureOut">
              <a:rPr lang="en-GB" smtClean="0">
                <a:solidFill>
                  <a:prstClr val="black">
                    <a:tint val="75000"/>
                  </a:prstClr>
                </a:solidFill>
              </a:rPr>
              <a:pPr/>
              <a:t>20/09/2019</a:t>
            </a:fld>
            <a:endParaRPr lang="en-GB">
              <a:solidFill>
                <a:prstClr val="black">
                  <a:tint val="75000"/>
                </a:prstClr>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F71988AE-78E2-E048-B3DE-84AA37CAA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298780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5183188" y="987426"/>
            <a:ext cx="6172200" cy="4873625"/>
          </a:xfrm>
          <a:prstGeom prst="rect">
            <a:avLst/>
          </a:prstGeom>
        </p:spPr>
        <p:txBody>
          <a:bodyPr/>
          <a:lstStyle>
            <a:lvl1pPr marL="0" indent="0">
              <a:buNone/>
              <a:defRPr sz="2400"/>
            </a:lvl1pPr>
            <a:lvl2pPr marL="342907" indent="0">
              <a:buNone/>
              <a:defRPr sz="2100"/>
            </a:lvl2pPr>
            <a:lvl3pPr marL="685814" indent="0">
              <a:buNone/>
              <a:defRPr sz="1800"/>
            </a:lvl3pPr>
            <a:lvl4pPr marL="1028721" indent="0">
              <a:buNone/>
              <a:defRPr sz="1500"/>
            </a:lvl4pPr>
            <a:lvl5pPr marL="1371627" indent="0">
              <a:buNone/>
              <a:defRPr sz="1500"/>
            </a:lvl5pPr>
            <a:lvl6pPr marL="1714534" indent="0">
              <a:buNone/>
              <a:defRPr sz="1500"/>
            </a:lvl6pPr>
            <a:lvl7pPr marL="2057441" indent="0">
              <a:buNone/>
              <a:defRPr sz="1500"/>
            </a:lvl7pPr>
            <a:lvl8pPr marL="2400348" indent="0">
              <a:buNone/>
              <a:defRPr sz="1500"/>
            </a:lvl8pPr>
            <a:lvl9pPr marL="2743255" indent="0">
              <a:buNone/>
              <a:defRPr sz="1500"/>
            </a:lvl9pPr>
          </a:lstStyle>
          <a:p>
            <a:endParaRPr lang="en-GB"/>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200"/>
            </a:lvl1pPr>
            <a:lvl2pPr marL="342907" indent="0">
              <a:buNone/>
              <a:defRPr sz="1050"/>
            </a:lvl2pPr>
            <a:lvl3pPr marL="685814" indent="0">
              <a:buNone/>
              <a:defRPr sz="900"/>
            </a:lvl3pPr>
            <a:lvl4pPr marL="1028721" indent="0">
              <a:buNone/>
              <a:defRPr sz="750"/>
            </a:lvl4pPr>
            <a:lvl5pPr marL="1371627" indent="0">
              <a:buNone/>
              <a:defRPr sz="750"/>
            </a:lvl5pPr>
            <a:lvl6pPr marL="1714534" indent="0">
              <a:buNone/>
              <a:defRPr sz="750"/>
            </a:lvl6pPr>
            <a:lvl7pPr marL="2057441" indent="0">
              <a:buNone/>
              <a:defRPr sz="750"/>
            </a:lvl7pPr>
            <a:lvl8pPr marL="2400348" indent="0">
              <a:buNone/>
              <a:defRPr sz="750"/>
            </a:lvl8pPr>
            <a:lvl9pPr marL="2743255" indent="0">
              <a:buNone/>
              <a:defRPr sz="750"/>
            </a:lvl9pPr>
          </a:lstStyle>
          <a:p>
            <a:pPr lvl="0"/>
            <a:r>
              <a:rPr lang="en-US"/>
              <a:t>Click to edit Master text styles</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70214891-A657-8643-84C4-B2EF1A8B59B2}" type="datetimeFigureOut">
              <a:rPr lang="en-GB" smtClean="0">
                <a:solidFill>
                  <a:prstClr val="black">
                    <a:tint val="75000"/>
                  </a:prstClr>
                </a:solidFill>
              </a:rPr>
              <a:pPr/>
              <a:t>20/09/2019</a:t>
            </a:fld>
            <a:endParaRPr lang="en-GB">
              <a:solidFill>
                <a:prstClr val="black">
                  <a:tint val="75000"/>
                </a:prstClr>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F71988AE-78E2-E048-B3DE-84AA37CAA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9360436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3.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2.jpeg"/><Relationship Id="rId5" Type="http://schemas.openxmlformats.org/officeDocument/2006/relationships/slideLayout" Target="../slideLayouts/slideLayout16.xml"/><Relationship Id="rId15" Type="http://schemas.openxmlformats.org/officeDocument/2006/relationships/image" Target="../media/image6.png"/><Relationship Id="rId10" Type="http://schemas.openxmlformats.org/officeDocument/2006/relationships/image" Target="../media/image1.jpeg"/><Relationship Id="rId4" Type="http://schemas.openxmlformats.org/officeDocument/2006/relationships/slideLayout" Target="../slideLayouts/slideLayout15.xml"/><Relationship Id="rId9" Type="http://schemas.openxmlformats.org/officeDocument/2006/relationships/theme" Target="../theme/theme2.xml"/><Relationship Id="rId1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67445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defTabSz="685814"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3" indent="-171453" algn="l" defTabSz="685814"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60" indent="-171453" algn="l" defTabSz="685814"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67" indent="-171453" algn="l" defTabSz="685814"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74"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81"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88"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95"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801"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708"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14" rtl="0" eaLnBrk="1" latinLnBrk="0" hangingPunct="1">
        <a:defRPr sz="1350" kern="1200">
          <a:solidFill>
            <a:schemeClr val="tx1"/>
          </a:solidFill>
          <a:latin typeface="+mn-lt"/>
          <a:ea typeface="+mn-ea"/>
          <a:cs typeface="+mn-cs"/>
        </a:defRPr>
      </a:lvl1pPr>
      <a:lvl2pPr marL="342907" algn="l" defTabSz="685814" rtl="0" eaLnBrk="1" latinLnBrk="0" hangingPunct="1">
        <a:defRPr sz="1350" kern="1200">
          <a:solidFill>
            <a:schemeClr val="tx1"/>
          </a:solidFill>
          <a:latin typeface="+mn-lt"/>
          <a:ea typeface="+mn-ea"/>
          <a:cs typeface="+mn-cs"/>
        </a:defRPr>
      </a:lvl2pPr>
      <a:lvl3pPr marL="685814" algn="l" defTabSz="685814" rtl="0" eaLnBrk="1" latinLnBrk="0" hangingPunct="1">
        <a:defRPr sz="1350" kern="1200">
          <a:solidFill>
            <a:schemeClr val="tx1"/>
          </a:solidFill>
          <a:latin typeface="+mn-lt"/>
          <a:ea typeface="+mn-ea"/>
          <a:cs typeface="+mn-cs"/>
        </a:defRPr>
      </a:lvl3pPr>
      <a:lvl4pPr marL="1028721" algn="l" defTabSz="685814" rtl="0" eaLnBrk="1" latinLnBrk="0" hangingPunct="1">
        <a:defRPr sz="1350" kern="1200">
          <a:solidFill>
            <a:schemeClr val="tx1"/>
          </a:solidFill>
          <a:latin typeface="+mn-lt"/>
          <a:ea typeface="+mn-ea"/>
          <a:cs typeface="+mn-cs"/>
        </a:defRPr>
      </a:lvl4pPr>
      <a:lvl5pPr marL="1371627" algn="l" defTabSz="685814" rtl="0" eaLnBrk="1" latinLnBrk="0" hangingPunct="1">
        <a:defRPr sz="1350" kern="1200">
          <a:solidFill>
            <a:schemeClr val="tx1"/>
          </a:solidFill>
          <a:latin typeface="+mn-lt"/>
          <a:ea typeface="+mn-ea"/>
          <a:cs typeface="+mn-cs"/>
        </a:defRPr>
      </a:lvl5pPr>
      <a:lvl6pPr marL="1714534" algn="l" defTabSz="685814" rtl="0" eaLnBrk="1" latinLnBrk="0" hangingPunct="1">
        <a:defRPr sz="1350" kern="1200">
          <a:solidFill>
            <a:schemeClr val="tx1"/>
          </a:solidFill>
          <a:latin typeface="+mn-lt"/>
          <a:ea typeface="+mn-ea"/>
          <a:cs typeface="+mn-cs"/>
        </a:defRPr>
      </a:lvl6pPr>
      <a:lvl7pPr marL="2057441" algn="l" defTabSz="685814" rtl="0" eaLnBrk="1" latinLnBrk="0" hangingPunct="1">
        <a:defRPr sz="1350" kern="1200">
          <a:solidFill>
            <a:schemeClr val="tx1"/>
          </a:solidFill>
          <a:latin typeface="+mn-lt"/>
          <a:ea typeface="+mn-ea"/>
          <a:cs typeface="+mn-cs"/>
        </a:defRPr>
      </a:lvl7pPr>
      <a:lvl8pPr marL="2400348" algn="l" defTabSz="685814" rtl="0" eaLnBrk="1" latinLnBrk="0" hangingPunct="1">
        <a:defRPr sz="1350" kern="1200">
          <a:solidFill>
            <a:schemeClr val="tx1"/>
          </a:solidFill>
          <a:latin typeface="+mn-lt"/>
          <a:ea typeface="+mn-ea"/>
          <a:cs typeface="+mn-cs"/>
        </a:defRPr>
      </a:lvl8pPr>
      <a:lvl9pPr marL="2743255" algn="l" defTabSz="685814"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9" name="Rectangle 18"/>
          <p:cNvSpPr/>
          <p:nvPr userDrawn="1"/>
        </p:nvSpPr>
        <p:spPr bwMode="auto">
          <a:xfrm>
            <a:off x="0" y="0"/>
            <a:ext cx="12192000" cy="1676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a:defRPr/>
            </a:pPr>
            <a:endParaRPr sz="1800" dirty="0">
              <a:solidFill>
                <a:prstClr val="white"/>
              </a:solidFill>
            </a:endParaRPr>
          </a:p>
        </p:txBody>
      </p:sp>
      <p:pic>
        <p:nvPicPr>
          <p:cNvPr id="20" name="Picture 19"/>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984082" y="450447"/>
            <a:ext cx="2356497" cy="1178248"/>
          </a:xfrm>
          <a:prstGeom prst="rect">
            <a:avLst/>
          </a:prstGeom>
        </p:spPr>
      </p:pic>
      <p:pic>
        <p:nvPicPr>
          <p:cNvPr id="21" name="Picture 20"/>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552880" y="440249"/>
            <a:ext cx="2371981" cy="1185990"/>
          </a:xfrm>
          <a:prstGeom prst="rect">
            <a:avLst/>
          </a:prstGeom>
        </p:spPr>
      </p:pic>
      <p:pic>
        <p:nvPicPr>
          <p:cNvPr id="23" name="Picture 22"/>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22167" y="438816"/>
            <a:ext cx="2379973" cy="1189985"/>
          </a:xfrm>
          <a:prstGeom prst="rect">
            <a:avLst/>
          </a:prstGeom>
        </p:spPr>
      </p:pic>
      <p:pic>
        <p:nvPicPr>
          <p:cNvPr id="24" name="Picture 23"/>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392822" y="450448"/>
            <a:ext cx="2351584" cy="1175792"/>
          </a:xfrm>
          <a:prstGeom prst="rect">
            <a:avLst/>
          </a:prstGeom>
        </p:spPr>
      </p:pic>
      <p:pic>
        <p:nvPicPr>
          <p:cNvPr id="25" name="Picture 24"/>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22454" y="-381443"/>
            <a:ext cx="9274852" cy="1146147"/>
          </a:xfrm>
          <a:prstGeom prst="rect">
            <a:avLst/>
          </a:prstGeom>
        </p:spPr>
      </p:pic>
      <p:pic>
        <p:nvPicPr>
          <p:cNvPr id="26" name="Picture 2" descr="C:\Users\EvelynWilkins\Desktop\Admin stuff\Handy logos\gtcs-logo-white.png"/>
          <p:cNvPicPr>
            <a:picLocks noChangeAspect="1" noChangeArrowheads="1"/>
          </p:cNvPicPr>
          <p:nvPr userDrawn="1"/>
        </p:nvPicPr>
        <p:blipFill>
          <a:blip r:embed="rId15"/>
          <a:srcRect/>
          <a:stretch>
            <a:fillRect/>
          </a:stretch>
        </p:blipFill>
        <p:spPr bwMode="auto">
          <a:xfrm>
            <a:off x="9931764" y="404664"/>
            <a:ext cx="2090768" cy="1098814"/>
          </a:xfrm>
          <a:prstGeom prst="rect">
            <a:avLst/>
          </a:prstGeom>
          <a:noFill/>
          <a:ln w="9525">
            <a:noFill/>
            <a:miter lim="800000"/>
            <a:headEnd/>
            <a:tailEnd/>
          </a:ln>
        </p:spPr>
      </p:pic>
    </p:spTree>
    <p:extLst>
      <p:ext uri="{BB962C8B-B14F-4D97-AF65-F5344CB8AC3E}">
        <p14:creationId xmlns:p14="http://schemas.microsoft.com/office/powerpoint/2010/main" val="283972563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Lst>
  <p:timing>
    <p:tnLst>
      <p:par>
        <p:cTn id="1" dur="indefinite" restart="never" nodeType="tmRoot"/>
      </p:par>
    </p:tnLst>
  </p:timing>
  <p:hf sldNum="0" hdr="0"/>
  <p:txStyles>
    <p:titleStyle>
      <a:lvl1pPr algn="l" rtl="0" eaLnBrk="1" fontAlgn="base" hangingPunct="1">
        <a:spcBef>
          <a:spcPct val="0"/>
        </a:spcBef>
        <a:spcAft>
          <a:spcPct val="0"/>
        </a:spcAft>
        <a:defRPr sz="2000" kern="1200" cap="small" spc="200">
          <a:solidFill>
            <a:schemeClr val="accent2"/>
          </a:solidFill>
          <a:latin typeface="+mn-lt"/>
          <a:ea typeface="+mj-ea"/>
          <a:cs typeface="+mj-cs"/>
        </a:defRPr>
      </a:lvl1pPr>
      <a:lvl2pPr algn="l" rtl="0" eaLnBrk="1" fontAlgn="base" hangingPunct="1">
        <a:spcBef>
          <a:spcPct val="0"/>
        </a:spcBef>
        <a:spcAft>
          <a:spcPct val="0"/>
        </a:spcAft>
        <a:defRPr sz="2000">
          <a:solidFill>
            <a:schemeClr val="accent2"/>
          </a:solidFill>
          <a:latin typeface="Calibri" pitchFamily="34" charset="0"/>
        </a:defRPr>
      </a:lvl2pPr>
      <a:lvl3pPr algn="l" rtl="0" eaLnBrk="1" fontAlgn="base" hangingPunct="1">
        <a:spcBef>
          <a:spcPct val="0"/>
        </a:spcBef>
        <a:spcAft>
          <a:spcPct val="0"/>
        </a:spcAft>
        <a:defRPr sz="2000">
          <a:solidFill>
            <a:schemeClr val="accent2"/>
          </a:solidFill>
          <a:latin typeface="Calibri" pitchFamily="34" charset="0"/>
        </a:defRPr>
      </a:lvl3pPr>
      <a:lvl4pPr algn="l" rtl="0" eaLnBrk="1" fontAlgn="base" hangingPunct="1">
        <a:spcBef>
          <a:spcPct val="0"/>
        </a:spcBef>
        <a:spcAft>
          <a:spcPct val="0"/>
        </a:spcAft>
        <a:defRPr sz="2000">
          <a:solidFill>
            <a:schemeClr val="accent2"/>
          </a:solidFill>
          <a:latin typeface="Calibri" pitchFamily="34" charset="0"/>
        </a:defRPr>
      </a:lvl4pPr>
      <a:lvl5pPr algn="l" rtl="0" eaLnBrk="1" fontAlgn="base" hangingPunct="1">
        <a:spcBef>
          <a:spcPct val="0"/>
        </a:spcBef>
        <a:spcAft>
          <a:spcPct val="0"/>
        </a:spcAft>
        <a:defRPr sz="2000">
          <a:solidFill>
            <a:schemeClr val="accent2"/>
          </a:solidFill>
          <a:latin typeface="Calibri" pitchFamily="34" charset="0"/>
        </a:defRPr>
      </a:lvl5pPr>
      <a:lvl6pPr marL="457209" algn="l" rtl="0" eaLnBrk="1" fontAlgn="base" hangingPunct="1">
        <a:spcBef>
          <a:spcPct val="0"/>
        </a:spcBef>
        <a:spcAft>
          <a:spcPct val="0"/>
        </a:spcAft>
        <a:defRPr sz="2000">
          <a:solidFill>
            <a:schemeClr val="accent2"/>
          </a:solidFill>
          <a:latin typeface="Calibri" pitchFamily="34" charset="0"/>
        </a:defRPr>
      </a:lvl6pPr>
      <a:lvl7pPr marL="914418" algn="l" rtl="0" eaLnBrk="1" fontAlgn="base" hangingPunct="1">
        <a:spcBef>
          <a:spcPct val="0"/>
        </a:spcBef>
        <a:spcAft>
          <a:spcPct val="0"/>
        </a:spcAft>
        <a:defRPr sz="2000">
          <a:solidFill>
            <a:schemeClr val="accent2"/>
          </a:solidFill>
          <a:latin typeface="Calibri" pitchFamily="34" charset="0"/>
        </a:defRPr>
      </a:lvl7pPr>
      <a:lvl8pPr marL="1371627" algn="l" rtl="0" eaLnBrk="1" fontAlgn="base" hangingPunct="1">
        <a:spcBef>
          <a:spcPct val="0"/>
        </a:spcBef>
        <a:spcAft>
          <a:spcPct val="0"/>
        </a:spcAft>
        <a:defRPr sz="2000">
          <a:solidFill>
            <a:schemeClr val="accent2"/>
          </a:solidFill>
          <a:latin typeface="Calibri" pitchFamily="34" charset="0"/>
        </a:defRPr>
      </a:lvl8pPr>
      <a:lvl9pPr marL="1828837" algn="l" rtl="0" eaLnBrk="1" fontAlgn="base" hangingPunct="1">
        <a:spcBef>
          <a:spcPct val="0"/>
        </a:spcBef>
        <a:spcAft>
          <a:spcPct val="0"/>
        </a:spcAft>
        <a:defRPr sz="2000">
          <a:solidFill>
            <a:schemeClr val="accent2"/>
          </a:solidFill>
          <a:latin typeface="Calibri" pitchFamily="34" charset="0"/>
        </a:defRPr>
      </a:lvl9pPr>
    </p:titleStyle>
    <p:bodyStyle>
      <a:lvl1pPr marL="0" indent="0" algn="ctr" rtl="0" eaLnBrk="1" fontAlgn="base" hangingPunct="1">
        <a:spcBef>
          <a:spcPts val="1800"/>
        </a:spcBef>
        <a:spcAft>
          <a:spcPct val="0"/>
        </a:spcAft>
        <a:buClr>
          <a:schemeClr val="accent1"/>
        </a:buClr>
        <a:buSzPct val="80000"/>
        <a:buFont typeface="Wingdings" pitchFamily="2" charset="2"/>
        <a:buNone/>
        <a:defRPr sz="3600" b="1" kern="1200">
          <a:solidFill>
            <a:srgbClr val="00467F"/>
          </a:solidFill>
          <a:effectLst/>
          <a:latin typeface="+mn-lt"/>
          <a:ea typeface="Verdana" panose="020B0604030504040204" pitchFamily="34" charset="0"/>
          <a:cs typeface="Verdana" panose="020B0604030504040204" pitchFamily="34" charset="0"/>
        </a:defRPr>
      </a:lvl1pPr>
      <a:lvl2pPr marL="914418" indent="-457209" algn="l" rtl="0" eaLnBrk="1" fontAlgn="base" hangingPunct="1">
        <a:spcBef>
          <a:spcPts val="1800"/>
        </a:spcBef>
        <a:spcAft>
          <a:spcPct val="0"/>
        </a:spcAft>
        <a:buClr>
          <a:srgbClr val="5D9795"/>
        </a:buClr>
        <a:buSzPct val="80000"/>
        <a:buFont typeface="Wingdings" pitchFamily="2" charset="2"/>
        <a:buChar char="Ø"/>
        <a:defRPr sz="2000" kern="1200">
          <a:solidFill>
            <a:schemeClr val="tx1"/>
          </a:solidFill>
          <a:latin typeface="+mn-lt"/>
          <a:ea typeface="+mn-ea"/>
          <a:cs typeface="+mn-cs"/>
        </a:defRPr>
      </a:lvl2pPr>
      <a:lvl3pPr marL="1371627" indent="-457209" algn="l" rtl="0" eaLnBrk="1" fontAlgn="base" hangingPunct="1">
        <a:spcBef>
          <a:spcPts val="1200"/>
        </a:spcBef>
        <a:spcAft>
          <a:spcPct val="0"/>
        </a:spcAft>
        <a:buClr>
          <a:schemeClr val="accent2"/>
        </a:buClr>
        <a:buSzPct val="80000"/>
        <a:buFont typeface="Wingdings" pitchFamily="2" charset="2"/>
        <a:buChar char="§"/>
        <a:defRPr kern="1200">
          <a:solidFill>
            <a:schemeClr val="tx1"/>
          </a:solidFill>
          <a:latin typeface="+mn-lt"/>
          <a:ea typeface="+mn-ea"/>
          <a:cs typeface="+mn-cs"/>
        </a:defRPr>
      </a:lvl3pPr>
      <a:lvl4pPr marL="1828837" indent="-457209" algn="l" rtl="0" eaLnBrk="1" fontAlgn="base" hangingPunct="1">
        <a:spcBef>
          <a:spcPts val="1200"/>
        </a:spcBef>
        <a:spcAft>
          <a:spcPct val="0"/>
        </a:spcAft>
        <a:buClr>
          <a:srgbClr val="F07F31"/>
        </a:buClr>
        <a:buSzPct val="80000"/>
        <a:buFont typeface="Arial" charset="0"/>
        <a:buChar char="•"/>
        <a:defRPr sz="1600" kern="1200">
          <a:solidFill>
            <a:schemeClr val="tx1"/>
          </a:solidFill>
          <a:latin typeface="+mn-lt"/>
          <a:ea typeface="+mn-ea"/>
          <a:cs typeface="+mn-cs"/>
        </a:defRPr>
      </a:lvl4pPr>
      <a:lvl5pPr marL="2286046" indent="-457209" algn="l" rtl="0" eaLnBrk="1" fontAlgn="base" hangingPunct="1">
        <a:spcBef>
          <a:spcPts val="1200"/>
        </a:spcBef>
        <a:spcAft>
          <a:spcPct val="0"/>
        </a:spcAft>
        <a:buClr>
          <a:srgbClr val="5D9795"/>
        </a:buClr>
        <a:buSzPct val="80000"/>
        <a:buFont typeface="Arial" charset="0"/>
        <a:buChar char="•"/>
        <a:defRPr sz="1600" kern="1200">
          <a:solidFill>
            <a:schemeClr val="tx1"/>
          </a:solidFill>
          <a:latin typeface="+mn-lt"/>
          <a:ea typeface="+mn-ea"/>
          <a:cs typeface="+mn-cs"/>
        </a:defRPr>
      </a:lvl5pPr>
      <a:lvl6pPr marL="2743255" indent="-457209" algn="l" defTabSz="914418" rtl="0" eaLnBrk="1" latinLnBrk="0" hangingPunct="1">
        <a:spcBef>
          <a:spcPts val="1200"/>
        </a:spcBef>
        <a:buClr>
          <a:schemeClr val="accent6"/>
        </a:buClr>
        <a:buSzPct val="90000"/>
        <a:buFont typeface="Wingdings" pitchFamily="2" charset="2"/>
        <a:buChar char=""/>
        <a:defRPr sz="1600" kern="1200">
          <a:solidFill>
            <a:schemeClr val="tx1"/>
          </a:solidFill>
          <a:latin typeface="+mn-lt"/>
          <a:ea typeface="+mn-ea"/>
          <a:cs typeface="+mn-cs"/>
        </a:defRPr>
      </a:lvl6pPr>
      <a:lvl7pPr marL="3200464" indent="-457209" algn="l" defTabSz="914418" rtl="0" eaLnBrk="1" latinLnBrk="0" hangingPunct="1">
        <a:spcBef>
          <a:spcPts val="1200"/>
        </a:spcBef>
        <a:buClr>
          <a:schemeClr val="accent1"/>
        </a:buClr>
        <a:buSzPct val="70000"/>
        <a:buFont typeface="Wingdings" pitchFamily="2" charset="2"/>
        <a:buChar char="¢"/>
        <a:defRPr sz="1600" kern="1200" baseline="0">
          <a:solidFill>
            <a:schemeClr val="tx1"/>
          </a:solidFill>
          <a:latin typeface="+mn-lt"/>
          <a:ea typeface="+mn-ea"/>
          <a:cs typeface="+mn-cs"/>
        </a:defRPr>
      </a:lvl7pPr>
      <a:lvl8pPr marL="3657673" indent="-457209" algn="l" defTabSz="914418" rtl="0" eaLnBrk="1" latinLnBrk="0" hangingPunct="1">
        <a:spcBef>
          <a:spcPts val="1200"/>
        </a:spcBef>
        <a:buClr>
          <a:schemeClr val="accent3"/>
        </a:buClr>
        <a:buFont typeface="Courier New" pitchFamily="49" charset="0"/>
        <a:buChar char="o"/>
        <a:defRPr sz="1600" kern="1200" baseline="0">
          <a:solidFill>
            <a:schemeClr val="tx1"/>
          </a:solidFill>
          <a:latin typeface="+mn-lt"/>
          <a:ea typeface="+mn-ea"/>
          <a:cs typeface="+mn-cs"/>
        </a:defRPr>
      </a:lvl8pPr>
      <a:lvl9pPr marL="4114882" indent="-457209" algn="l" defTabSz="914418" rtl="0" eaLnBrk="1" latinLnBrk="0" hangingPunct="1">
        <a:spcBef>
          <a:spcPts val="1200"/>
        </a:spcBef>
        <a:buClr>
          <a:schemeClr val="accent5"/>
        </a:buClr>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18" rtl="0" eaLnBrk="1" latinLnBrk="0" hangingPunct="1">
        <a:defRPr sz="1800" kern="1200">
          <a:solidFill>
            <a:schemeClr val="tx1"/>
          </a:solidFill>
          <a:latin typeface="+mn-lt"/>
          <a:ea typeface="+mn-ea"/>
          <a:cs typeface="+mn-cs"/>
        </a:defRPr>
      </a:lvl1pPr>
      <a:lvl2pPr marL="457209" algn="l" defTabSz="914418" rtl="0" eaLnBrk="1" latinLnBrk="0" hangingPunct="1">
        <a:defRPr sz="1800" kern="1200">
          <a:solidFill>
            <a:schemeClr val="tx1"/>
          </a:solidFill>
          <a:latin typeface="+mn-lt"/>
          <a:ea typeface="+mn-ea"/>
          <a:cs typeface="+mn-cs"/>
        </a:defRPr>
      </a:lvl2pPr>
      <a:lvl3pPr marL="914418" algn="l" defTabSz="914418" rtl="0" eaLnBrk="1" latinLnBrk="0" hangingPunct="1">
        <a:defRPr sz="1800" kern="1200">
          <a:solidFill>
            <a:schemeClr val="tx1"/>
          </a:solidFill>
          <a:latin typeface="+mn-lt"/>
          <a:ea typeface="+mn-ea"/>
          <a:cs typeface="+mn-cs"/>
        </a:defRPr>
      </a:lvl3pPr>
      <a:lvl4pPr marL="1371627" algn="l" defTabSz="914418" rtl="0" eaLnBrk="1" latinLnBrk="0" hangingPunct="1">
        <a:defRPr sz="1800" kern="1200">
          <a:solidFill>
            <a:schemeClr val="tx1"/>
          </a:solidFill>
          <a:latin typeface="+mn-lt"/>
          <a:ea typeface="+mn-ea"/>
          <a:cs typeface="+mn-cs"/>
        </a:defRPr>
      </a:lvl4pPr>
      <a:lvl5pPr marL="1828837" algn="l" defTabSz="914418" rtl="0" eaLnBrk="1" latinLnBrk="0" hangingPunct="1">
        <a:defRPr sz="1800" kern="1200">
          <a:solidFill>
            <a:schemeClr val="tx1"/>
          </a:solidFill>
          <a:latin typeface="+mn-lt"/>
          <a:ea typeface="+mn-ea"/>
          <a:cs typeface="+mn-cs"/>
        </a:defRPr>
      </a:lvl5pPr>
      <a:lvl6pPr marL="2286046" algn="l" defTabSz="914418" rtl="0" eaLnBrk="1" latinLnBrk="0" hangingPunct="1">
        <a:defRPr sz="1800" kern="1200">
          <a:solidFill>
            <a:schemeClr val="tx1"/>
          </a:solidFill>
          <a:latin typeface="+mn-lt"/>
          <a:ea typeface="+mn-ea"/>
          <a:cs typeface="+mn-cs"/>
        </a:defRPr>
      </a:lvl6pPr>
      <a:lvl7pPr marL="2743255" algn="l" defTabSz="914418" rtl="0" eaLnBrk="1" latinLnBrk="0" hangingPunct="1">
        <a:defRPr sz="1800" kern="1200">
          <a:solidFill>
            <a:schemeClr val="tx1"/>
          </a:solidFill>
          <a:latin typeface="+mn-lt"/>
          <a:ea typeface="+mn-ea"/>
          <a:cs typeface="+mn-cs"/>
        </a:defRPr>
      </a:lvl7pPr>
      <a:lvl8pPr marL="3200464" algn="l" defTabSz="914418" rtl="0" eaLnBrk="1" latinLnBrk="0" hangingPunct="1">
        <a:defRPr sz="1800" kern="1200">
          <a:solidFill>
            <a:schemeClr val="tx1"/>
          </a:solidFill>
          <a:latin typeface="+mn-lt"/>
          <a:ea typeface="+mn-ea"/>
          <a:cs typeface="+mn-cs"/>
        </a:defRPr>
      </a:lvl8pPr>
      <a:lvl9pPr marL="3657673" algn="l" defTabSz="91441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666751" y="830263"/>
            <a:ext cx="10836972" cy="711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28" name="Rectangle 3"/>
          <p:cNvSpPr>
            <a:spLocks noGrp="1" noChangeArrowheads="1"/>
          </p:cNvSpPr>
          <p:nvPr>
            <p:ph type="body" idx="1"/>
          </p:nvPr>
        </p:nvSpPr>
        <p:spPr bwMode="auto">
          <a:xfrm>
            <a:off x="685800" y="1887538"/>
            <a:ext cx="10817923" cy="3702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Main body style like this and leading into bullets:</a:t>
            </a:r>
          </a:p>
          <a:p>
            <a:pPr lvl="1"/>
            <a:r>
              <a:rPr lang="en-US" dirty="0" smtClean="0"/>
              <a:t>First level bullet</a:t>
            </a:r>
          </a:p>
          <a:p>
            <a:pPr lvl="2"/>
            <a:r>
              <a:rPr lang="en-US" dirty="0" smtClean="0"/>
              <a:t>Second level bullet</a:t>
            </a:r>
          </a:p>
          <a:p>
            <a:pPr lvl="3"/>
            <a:r>
              <a:rPr lang="en-US" dirty="0" smtClean="0"/>
              <a:t>Third level bullet</a:t>
            </a:r>
          </a:p>
          <a:p>
            <a:pPr lvl="4"/>
            <a:r>
              <a:rPr lang="en-US" dirty="0" smtClean="0"/>
              <a:t>Fourth level</a:t>
            </a:r>
          </a:p>
          <a:p>
            <a:pPr lvl="5"/>
            <a:r>
              <a:rPr lang="en-US" dirty="0" smtClean="0"/>
              <a:t>Fifth level</a:t>
            </a:r>
            <a:endParaRPr lang="en-GB" dirty="0"/>
          </a:p>
        </p:txBody>
      </p:sp>
      <p:sp>
        <p:nvSpPr>
          <p:cNvPr id="1029" name="Text Box 7"/>
          <p:cNvSpPr txBox="1">
            <a:spLocks noChangeArrowheads="1"/>
          </p:cNvSpPr>
          <p:nvPr/>
        </p:nvSpPr>
        <p:spPr bwMode="auto">
          <a:xfrm>
            <a:off x="7127342" y="6304472"/>
            <a:ext cx="4512733"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
        <p:nvSpPr>
          <p:cNvPr id="1030" name="Picture 9" descr="Education Scotland White (higher res)"/>
          <p:cNvSpPr>
            <a:spLocks noChangeAspect="1" noChangeArrowheads="1"/>
          </p:cNvSpPr>
          <p:nvPr/>
        </p:nvSpPr>
        <p:spPr bwMode="auto">
          <a:xfrm>
            <a:off x="9359900" y="5892800"/>
            <a:ext cx="2159000" cy="647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1800"/>
          </a:p>
        </p:txBody>
      </p:sp>
      <p:cxnSp>
        <p:nvCxnSpPr>
          <p:cNvPr id="3" name="Straight Connector 2"/>
          <p:cNvCxnSpPr>
            <a:endCxn id="1030" idx="3"/>
          </p:cNvCxnSpPr>
          <p:nvPr/>
        </p:nvCxnSpPr>
        <p:spPr>
          <a:xfrm flipV="1">
            <a:off x="676690" y="6216650"/>
            <a:ext cx="10842210" cy="41072"/>
          </a:xfrm>
          <a:prstGeom prst="line">
            <a:avLst/>
          </a:prstGeom>
          <a:ln w="12700" cmpd="sng">
            <a:solidFill>
              <a:srgbClr val="7B207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58247489"/>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rtl="0" eaLnBrk="1" fontAlgn="base" hangingPunct="1">
        <a:spcBef>
          <a:spcPct val="0"/>
        </a:spcBef>
        <a:spcAft>
          <a:spcPct val="0"/>
        </a:spcAft>
        <a:defRPr sz="3000" b="1">
          <a:solidFill>
            <a:srgbClr val="512178"/>
          </a:solidFill>
          <a:latin typeface="+mj-lt"/>
          <a:ea typeface="+mj-ea"/>
          <a:cs typeface="+mj-cs"/>
        </a:defRPr>
      </a:lvl1pPr>
      <a:lvl2pPr algn="l" rtl="0" eaLnBrk="1" fontAlgn="base" hangingPunct="1">
        <a:spcBef>
          <a:spcPct val="0"/>
        </a:spcBef>
        <a:spcAft>
          <a:spcPct val="0"/>
        </a:spcAft>
        <a:defRPr sz="3000" b="1">
          <a:solidFill>
            <a:srgbClr val="000000"/>
          </a:solidFill>
          <a:latin typeface="Arial" charset="0"/>
          <a:cs typeface="Arial" charset="0"/>
        </a:defRPr>
      </a:lvl2pPr>
      <a:lvl3pPr algn="l" rtl="0" eaLnBrk="1" fontAlgn="base" hangingPunct="1">
        <a:spcBef>
          <a:spcPct val="0"/>
        </a:spcBef>
        <a:spcAft>
          <a:spcPct val="0"/>
        </a:spcAft>
        <a:defRPr sz="3000" b="1">
          <a:solidFill>
            <a:srgbClr val="000000"/>
          </a:solidFill>
          <a:latin typeface="Arial" charset="0"/>
          <a:cs typeface="Arial" charset="0"/>
        </a:defRPr>
      </a:lvl3pPr>
      <a:lvl4pPr algn="l" rtl="0" eaLnBrk="1" fontAlgn="base" hangingPunct="1">
        <a:spcBef>
          <a:spcPct val="0"/>
        </a:spcBef>
        <a:spcAft>
          <a:spcPct val="0"/>
        </a:spcAft>
        <a:defRPr sz="3000" b="1">
          <a:solidFill>
            <a:srgbClr val="000000"/>
          </a:solidFill>
          <a:latin typeface="Arial" charset="0"/>
          <a:cs typeface="Arial" charset="0"/>
        </a:defRPr>
      </a:lvl4pPr>
      <a:lvl5pPr algn="l" rtl="0" eaLnBrk="1" fontAlgn="base" hangingPunct="1">
        <a:spcBef>
          <a:spcPct val="0"/>
        </a:spcBef>
        <a:spcAft>
          <a:spcPct val="0"/>
        </a:spcAft>
        <a:defRPr sz="3000" b="1">
          <a:solidFill>
            <a:srgbClr val="000000"/>
          </a:solidFill>
          <a:latin typeface="Arial" charset="0"/>
          <a:cs typeface="Arial" charset="0"/>
        </a:defRPr>
      </a:lvl5pPr>
      <a:lvl6pPr marL="457200" algn="l" rtl="0" eaLnBrk="1" fontAlgn="base" hangingPunct="1">
        <a:spcBef>
          <a:spcPct val="0"/>
        </a:spcBef>
        <a:spcAft>
          <a:spcPct val="0"/>
        </a:spcAft>
        <a:defRPr sz="3000" b="1">
          <a:solidFill>
            <a:srgbClr val="000000"/>
          </a:solidFill>
          <a:latin typeface="Arial" charset="0"/>
          <a:cs typeface="Arial" charset="0"/>
        </a:defRPr>
      </a:lvl6pPr>
      <a:lvl7pPr marL="914400" algn="l" rtl="0" eaLnBrk="1" fontAlgn="base" hangingPunct="1">
        <a:spcBef>
          <a:spcPct val="0"/>
        </a:spcBef>
        <a:spcAft>
          <a:spcPct val="0"/>
        </a:spcAft>
        <a:defRPr sz="3000" b="1">
          <a:solidFill>
            <a:srgbClr val="000000"/>
          </a:solidFill>
          <a:latin typeface="Arial" charset="0"/>
          <a:cs typeface="Arial" charset="0"/>
        </a:defRPr>
      </a:lvl7pPr>
      <a:lvl8pPr marL="1371600" algn="l" rtl="0" eaLnBrk="1" fontAlgn="base" hangingPunct="1">
        <a:spcBef>
          <a:spcPct val="0"/>
        </a:spcBef>
        <a:spcAft>
          <a:spcPct val="0"/>
        </a:spcAft>
        <a:defRPr sz="3000" b="1">
          <a:solidFill>
            <a:srgbClr val="000000"/>
          </a:solidFill>
          <a:latin typeface="Arial" charset="0"/>
          <a:cs typeface="Arial" charset="0"/>
        </a:defRPr>
      </a:lvl8pPr>
      <a:lvl9pPr marL="1828800" algn="l" rtl="0" eaLnBrk="1" fontAlgn="base" hangingPunct="1">
        <a:spcBef>
          <a:spcPct val="0"/>
        </a:spcBef>
        <a:spcAft>
          <a:spcPct val="0"/>
        </a:spcAft>
        <a:defRPr sz="3000" b="1">
          <a:solidFill>
            <a:srgbClr val="000000"/>
          </a:solidFill>
          <a:latin typeface="Arial" charset="0"/>
          <a:cs typeface="Arial" charset="0"/>
        </a:defRPr>
      </a:lvl9pPr>
    </p:titleStyle>
    <p:bodyStyle>
      <a:lvl1pPr marL="0" indent="0" algn="l" rtl="0" eaLnBrk="1" fontAlgn="base" hangingPunct="1">
        <a:spcBef>
          <a:spcPct val="20000"/>
        </a:spcBef>
        <a:spcAft>
          <a:spcPct val="0"/>
        </a:spcAft>
        <a:buFont typeface="Arial"/>
        <a:buNone/>
        <a:defRPr sz="2000" baseline="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tx1">
              <a:lumMod val="65000"/>
              <a:lumOff val="35000"/>
            </a:schemeClr>
          </a:solidFill>
          <a:latin typeface="+mn-lt"/>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tx1">
              <a:lumMod val="65000"/>
              <a:lumOff val="35000"/>
            </a:schemeClr>
          </a:solidFill>
          <a:latin typeface="+mn-lt"/>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tx1">
              <a:lumMod val="65000"/>
              <a:lumOff val="35000"/>
            </a:schemeClr>
          </a:solidFill>
          <a:latin typeface="+mn-lt"/>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tx1">
              <a:lumMod val="65000"/>
              <a:lumOff val="35000"/>
            </a:schemeClr>
          </a:solidFill>
          <a:latin typeface="+mn-lt"/>
          <a:cs typeface="+mn-cs"/>
        </a:defRPr>
      </a:lvl5pPr>
      <a:lvl6pPr marL="2514600" indent="-228600" algn="l" rtl="0" eaLnBrk="1" fontAlgn="base" hangingPunct="1">
        <a:spcBef>
          <a:spcPct val="20000"/>
        </a:spcBef>
        <a:spcAft>
          <a:spcPct val="0"/>
        </a:spcAft>
        <a:buClr>
          <a:srgbClr val="00ABB5"/>
        </a:buClr>
        <a:buFontTx/>
        <a:buChar char="»"/>
        <a:defRPr sz="2000">
          <a:solidFill>
            <a:schemeClr val="tx1">
              <a:lumMod val="65000"/>
              <a:lumOff val="35000"/>
            </a:schemeClr>
          </a:solidFill>
          <a:latin typeface="+mn-lt"/>
          <a:cs typeface="+mn-cs"/>
        </a:defRPr>
      </a:lvl6pPr>
      <a:lvl7pPr marL="2971800" indent="-228600" algn="l" rtl="0" eaLnBrk="1" fontAlgn="base" hangingPunct="1">
        <a:spcBef>
          <a:spcPct val="20000"/>
        </a:spcBef>
        <a:spcAft>
          <a:spcPct val="0"/>
        </a:spcAft>
        <a:buChar char="»"/>
        <a:defRPr sz="2000">
          <a:solidFill>
            <a:srgbClr val="000000"/>
          </a:solidFill>
          <a:latin typeface="+mn-lt"/>
          <a:cs typeface="+mn-cs"/>
        </a:defRPr>
      </a:lvl7pPr>
      <a:lvl8pPr marL="3429000" indent="-228600" algn="l" rtl="0" eaLnBrk="1" fontAlgn="base" hangingPunct="1">
        <a:spcBef>
          <a:spcPct val="20000"/>
        </a:spcBef>
        <a:spcAft>
          <a:spcPct val="0"/>
        </a:spcAft>
        <a:buChar char="»"/>
        <a:defRPr sz="2000">
          <a:solidFill>
            <a:srgbClr val="000000"/>
          </a:solidFill>
          <a:latin typeface="+mn-lt"/>
          <a:cs typeface="+mn-cs"/>
        </a:defRPr>
      </a:lvl8pPr>
      <a:lvl9pPr marL="3886200" indent="-228600" algn="l" rtl="0" eaLnBrk="1" fontAlgn="base" hangingPunct="1">
        <a:spcBef>
          <a:spcPct val="20000"/>
        </a:spcBef>
        <a:spcAft>
          <a:spcPct val="0"/>
        </a:spcAft>
        <a:buChar char="»"/>
        <a:defRPr sz="2000">
          <a:solidFill>
            <a:srgbClr val="000000"/>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60C84E-866D-4959-A7AF-B62F5B922C78}" type="datetimeFigureOut">
              <a:rPr lang="en-GB" smtClean="0">
                <a:solidFill>
                  <a:prstClr val="black">
                    <a:tint val="75000"/>
                  </a:prstClr>
                </a:solidFill>
              </a:rPr>
              <a:pPr/>
              <a:t>20/09/2019</a:t>
            </a:fld>
            <a:endParaRPr lang="en-GB">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200098-1EA8-4B45-8E24-81007AF8B13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384838900"/>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5.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7.xml"/><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hyperlink" Target="http://www.educ.cam.ac.uk/networks/lfl/about/PDFs/LfL_frameworkandprinciples2018pdf.pdf" TargetMode="External"/><Relationship Id="rId7" Type="http://schemas.openxmlformats.org/officeDocument/2006/relationships/hyperlink" Target="https://www.youtube.com/watch?v=9VA7V46ZwLw" TargetMode="External"/><Relationship Id="rId2" Type="http://schemas.openxmlformats.org/officeDocument/2006/relationships/image" Target="../media/image11.png"/><Relationship Id="rId1" Type="http://schemas.openxmlformats.org/officeDocument/2006/relationships/slideLayout" Target="../slideLayouts/slideLayout24.xml"/><Relationship Id="rId6" Type="http://schemas.openxmlformats.org/officeDocument/2006/relationships/hyperlink" Target="https://research.acer.edu.au/research_conference_2007/5/" TargetMode="External"/><Relationship Id="rId5" Type="http://schemas.openxmlformats.org/officeDocument/2006/relationships/hyperlink" Target="http://www.oecd.org/education/school/school-learning-organisation.pdf" TargetMode="External"/><Relationship Id="rId4" Type="http://schemas.openxmlformats.org/officeDocument/2006/relationships/hyperlink" Target="https://www.youtube.com/watch?v=Gb6f5I_XGYo"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S_alllogos_colour-01.png"/>
          <p:cNvPicPr>
            <a:picLocks noChangeAspect="1"/>
          </p:cNvPicPr>
          <p:nvPr/>
        </p:nvPicPr>
        <p:blipFill rotWithShape="1">
          <a:blip r:embed="rId3" cstate="print">
            <a:extLst>
              <a:ext uri="{28A0092B-C50C-407E-A947-70E740481C1C}">
                <a14:useLocalDpi xmlns:a14="http://schemas.microsoft.com/office/drawing/2010/main" val="0"/>
              </a:ext>
            </a:extLst>
          </a:blip>
          <a:srcRect l="10041" t="16807" r="10529" b="28484"/>
          <a:stretch/>
        </p:blipFill>
        <p:spPr>
          <a:xfrm>
            <a:off x="666532" y="617988"/>
            <a:ext cx="2674197" cy="1126097"/>
          </a:xfrm>
          <a:prstGeom prst="rect">
            <a:avLst/>
          </a:prstGeom>
        </p:spPr>
      </p:pic>
      <p:sp>
        <p:nvSpPr>
          <p:cNvPr id="7" name="Rectangle 6"/>
          <p:cNvSpPr/>
          <p:nvPr/>
        </p:nvSpPr>
        <p:spPr>
          <a:xfrm>
            <a:off x="666532" y="2289451"/>
            <a:ext cx="10633257" cy="646331"/>
          </a:xfrm>
          <a:prstGeom prst="rect">
            <a:avLst/>
          </a:prstGeom>
        </p:spPr>
        <p:txBody>
          <a:bodyPr wrap="square">
            <a:spAutoFit/>
          </a:bodyPr>
          <a:lstStyle/>
          <a:p>
            <a:r>
              <a:rPr lang="en-GB" sz="3600" dirty="0" smtClean="0">
                <a:solidFill>
                  <a:srgbClr val="00ABB5"/>
                </a:solidFill>
              </a:rPr>
              <a:t>National model of professional learning</a:t>
            </a:r>
            <a:endParaRPr lang="en-US" sz="3600" dirty="0"/>
          </a:p>
        </p:txBody>
      </p:sp>
      <p:pic>
        <p:nvPicPr>
          <p:cNvPr id="12" name="Picture 11" descr="1.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752516"/>
            <a:ext cx="12209380" cy="3105484"/>
          </a:xfrm>
          <a:prstGeom prst="rect">
            <a:avLst/>
          </a:prstGeom>
        </p:spPr>
      </p:pic>
      <p:sp>
        <p:nvSpPr>
          <p:cNvPr id="6" name="Text Box 8"/>
          <p:cNvSpPr txBox="1"/>
          <p:nvPr/>
        </p:nvSpPr>
        <p:spPr>
          <a:xfrm>
            <a:off x="7162800" y="6057900"/>
            <a:ext cx="5029200" cy="8001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8" name="Rectangle 7"/>
          <p:cNvSpPr/>
          <p:nvPr/>
        </p:nvSpPr>
        <p:spPr>
          <a:xfrm>
            <a:off x="666532" y="3049649"/>
            <a:ext cx="10633257" cy="1015663"/>
          </a:xfrm>
          <a:prstGeom prst="rect">
            <a:avLst/>
          </a:prstGeom>
        </p:spPr>
        <p:txBody>
          <a:bodyPr wrap="square">
            <a:spAutoFit/>
          </a:bodyPr>
          <a:lstStyle/>
          <a:p>
            <a:r>
              <a:rPr lang="en-GB" sz="2000" b="1" dirty="0" smtClean="0">
                <a:solidFill>
                  <a:srgbClr val="00ABB5"/>
                </a:solidFill>
              </a:rPr>
              <a:t>Leadership of and for learning facilitator support slides</a:t>
            </a:r>
          </a:p>
          <a:p>
            <a:endParaRPr lang="en-GB" sz="2000" b="1" dirty="0">
              <a:solidFill>
                <a:srgbClr val="00ABB5"/>
              </a:solidFill>
            </a:endParaRPr>
          </a:p>
          <a:p>
            <a:r>
              <a:rPr lang="en-GB" sz="2000" b="1" dirty="0" smtClean="0">
                <a:solidFill>
                  <a:srgbClr val="00ABB5"/>
                </a:solidFill>
              </a:rPr>
              <a:t>September 2019</a:t>
            </a:r>
            <a:endParaRPr lang="en-US" sz="2000" b="1" dirty="0">
              <a:solidFill>
                <a:srgbClr val="00ABB5"/>
              </a:solidFill>
            </a:endParaRPr>
          </a:p>
        </p:txBody>
      </p:sp>
    </p:spTree>
    <p:extLst>
      <p:ext uri="{BB962C8B-B14F-4D97-AF65-F5344CB8AC3E}">
        <p14:creationId xmlns:p14="http://schemas.microsoft.com/office/powerpoint/2010/main" val="23096839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a:xfrm>
            <a:off x="666751" y="506319"/>
            <a:ext cx="10836972" cy="1143826"/>
          </a:xfrm>
          <a:prstGeom prst="rect">
            <a:avLst/>
          </a:prstGeom>
        </p:spPr>
        <p:txBody>
          <a:bodyPr/>
          <a:lstStyle>
            <a:lvl1pPr algn="l" defTabSz="685814" rtl="0" eaLnBrk="1" latinLnBrk="0" hangingPunct="1">
              <a:lnSpc>
                <a:spcPct val="90000"/>
              </a:lnSpc>
              <a:spcBef>
                <a:spcPct val="0"/>
              </a:spcBef>
              <a:buNone/>
              <a:defRPr sz="3300" kern="1200">
                <a:solidFill>
                  <a:schemeClr val="tx1"/>
                </a:solidFill>
                <a:latin typeface="+mj-lt"/>
                <a:ea typeface="+mj-ea"/>
                <a:cs typeface="+mj-cs"/>
              </a:defRPr>
            </a:lvl1pPr>
          </a:lstStyle>
          <a:p>
            <a:r>
              <a:rPr lang="en-GB" sz="2800" b="1" dirty="0" smtClean="0">
                <a:solidFill>
                  <a:srgbClr val="00ABB5"/>
                </a:solidFill>
                <a:latin typeface="Arial" panose="020B0604020202020204" pitchFamily="34" charset="0"/>
                <a:cs typeface="Arial" panose="020B0604020202020204" pitchFamily="34" charset="0"/>
              </a:rPr>
              <a:t>Leadership  of and for learning –</a:t>
            </a:r>
          </a:p>
          <a:p>
            <a:r>
              <a:rPr lang="en-GB" sz="2800" b="1" dirty="0">
                <a:solidFill>
                  <a:srgbClr val="00ABB5"/>
                </a:solidFill>
                <a:latin typeface="Arial" panose="020B0604020202020204" pitchFamily="34" charset="0"/>
                <a:cs typeface="Arial" panose="020B0604020202020204" pitchFamily="34" charset="0"/>
              </a:rPr>
              <a:t>v</a:t>
            </a:r>
            <a:r>
              <a:rPr lang="en-GB" sz="2800" b="1" dirty="0" smtClean="0">
                <a:solidFill>
                  <a:srgbClr val="00ABB5"/>
                </a:solidFill>
                <a:latin typeface="Arial" panose="020B0604020202020204" pitchFamily="34" charset="0"/>
                <a:cs typeface="Arial" panose="020B0604020202020204" pitchFamily="34" charset="0"/>
              </a:rPr>
              <a:t>alues and characteristics</a:t>
            </a:r>
            <a:r>
              <a:rPr lang="en-GB" sz="2800" dirty="0" smtClean="0">
                <a:solidFill>
                  <a:srgbClr val="00ABB5"/>
                </a:solidFill>
                <a:latin typeface="Arial" panose="020B0604020202020204" pitchFamily="34" charset="0"/>
                <a:cs typeface="Arial" panose="020B0604020202020204" pitchFamily="34" charset="0"/>
              </a:rPr>
              <a:t> </a:t>
            </a:r>
            <a:endParaRPr lang="en-GB" sz="2800" dirty="0">
              <a:solidFill>
                <a:srgbClr val="00ABB5"/>
              </a:solidFill>
            </a:endParaRPr>
          </a:p>
        </p:txBody>
      </p:sp>
      <p:sp>
        <p:nvSpPr>
          <p:cNvPr id="2" name="Rectangle 1"/>
          <p:cNvSpPr/>
          <p:nvPr/>
        </p:nvSpPr>
        <p:spPr>
          <a:xfrm>
            <a:off x="773723" y="1816788"/>
            <a:ext cx="10114671" cy="769441"/>
          </a:xfrm>
          <a:prstGeom prst="rect">
            <a:avLst/>
          </a:prstGeom>
        </p:spPr>
        <p:txBody>
          <a:bodyPr wrap="square">
            <a:spAutoFit/>
          </a:bodyPr>
          <a:lstStyle/>
          <a:p>
            <a:pPr marL="457200" algn="just">
              <a:spcAft>
                <a:spcPts val="0"/>
              </a:spcAft>
            </a:pPr>
            <a:r>
              <a:rPr lang="en-GB" sz="2200" b="1" dirty="0">
                <a:solidFill>
                  <a:srgbClr val="00ABB5"/>
                </a:solidFill>
                <a:latin typeface="Arial" panose="020B0604020202020204" pitchFamily="34" charset="0"/>
                <a:cs typeface="Times New Roman" panose="02020603050405020304" pitchFamily="18" charset="0"/>
              </a:rPr>
              <a:t>Thinking about yourself as an education professional and leader of learning, in what ways do </a:t>
            </a:r>
            <a:r>
              <a:rPr lang="en-GB" sz="2200" b="1" dirty="0" smtClean="0">
                <a:solidFill>
                  <a:srgbClr val="00ABB5"/>
                </a:solidFill>
                <a:latin typeface="Arial" panose="020B0604020202020204" pitchFamily="34" charset="0"/>
                <a:cs typeface="Times New Roman" panose="02020603050405020304" pitchFamily="18" charset="0"/>
              </a:rPr>
              <a:t>you:</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Rectangle 2"/>
          <p:cNvSpPr/>
          <p:nvPr/>
        </p:nvSpPr>
        <p:spPr>
          <a:xfrm>
            <a:off x="773723" y="2921039"/>
            <a:ext cx="10241964" cy="2400657"/>
          </a:xfrm>
          <a:prstGeom prst="rect">
            <a:avLst/>
          </a:prstGeom>
        </p:spPr>
        <p:txBody>
          <a:bodyPr wrap="square">
            <a:spAutoFit/>
          </a:bodyPr>
          <a:lstStyle/>
          <a:p>
            <a:pPr marL="914400" indent="-457200" algn="just">
              <a:buFont typeface="Arial" panose="020B0604020202020204" pitchFamily="34" charset="0"/>
              <a:buChar char="•"/>
            </a:pPr>
            <a:r>
              <a:rPr lang="en-GB" sz="2200" dirty="0" smtClean="0">
                <a:solidFill>
                  <a:srgbClr val="00ABB5"/>
                </a:solidFill>
                <a:latin typeface="Arial" panose="020B0604020202020204" pitchFamily="34" charset="0"/>
                <a:cs typeface="Times New Roman" panose="02020603050405020304" pitchFamily="18" charset="0"/>
              </a:rPr>
              <a:t>Commit </a:t>
            </a:r>
            <a:r>
              <a:rPr lang="en-GB" sz="2200" dirty="0">
                <a:solidFill>
                  <a:srgbClr val="00ABB5"/>
                </a:solidFill>
                <a:latin typeface="Arial" panose="020B0604020202020204" pitchFamily="34" charset="0"/>
                <a:cs typeface="Times New Roman" panose="02020603050405020304" pitchFamily="18" charset="0"/>
              </a:rPr>
              <a:t>to and invest in your own  professional learning and development</a:t>
            </a:r>
            <a:r>
              <a:rPr lang="en-GB" sz="2200" dirty="0" smtClean="0">
                <a:solidFill>
                  <a:srgbClr val="00ABB5"/>
                </a:solidFill>
                <a:latin typeface="Arial" panose="020B0604020202020204" pitchFamily="34" charset="0"/>
                <a:cs typeface="Times New Roman" panose="02020603050405020304" pitchFamily="18" charset="0"/>
              </a:rPr>
              <a:t>?</a:t>
            </a:r>
            <a:r>
              <a:rPr lang="en-GB" sz="2200" dirty="0">
                <a:solidFill>
                  <a:srgbClr val="00ABB5"/>
                </a:solidFill>
                <a:latin typeface="Arial" panose="020B0604020202020204" pitchFamily="34" charset="0"/>
                <a:cs typeface="Times New Roman" panose="02020603050405020304" pitchFamily="18" charset="0"/>
              </a:rPr>
              <a:t> </a:t>
            </a:r>
            <a:endParaRPr lang="en-GB" sz="2200" dirty="0" smtClean="0">
              <a:solidFill>
                <a:srgbClr val="00ABB5"/>
              </a:solidFill>
              <a:latin typeface="Arial" panose="020B0604020202020204" pitchFamily="34" charset="0"/>
              <a:cs typeface="Times New Roman" panose="02020603050405020304" pitchFamily="18" charset="0"/>
            </a:endParaRPr>
          </a:p>
          <a:p>
            <a:pPr marL="914400" indent="-457200" algn="just">
              <a:buFont typeface="Arial" panose="020B0604020202020204" pitchFamily="34" charset="0"/>
              <a:buChar char="•"/>
            </a:pPr>
            <a:r>
              <a:rPr lang="en-GB" sz="2200" dirty="0">
                <a:solidFill>
                  <a:srgbClr val="00ABB5"/>
                </a:solidFill>
                <a:latin typeface="Arial" panose="020B0604020202020204" pitchFamily="34" charset="0"/>
                <a:cs typeface="Times New Roman" panose="02020603050405020304" pitchFamily="18" charset="0"/>
              </a:rPr>
              <a:t>C</a:t>
            </a:r>
            <a:r>
              <a:rPr lang="en-GB" sz="2200" dirty="0" smtClean="0">
                <a:solidFill>
                  <a:srgbClr val="00ABB5"/>
                </a:solidFill>
                <a:latin typeface="Arial" panose="020B0604020202020204" pitchFamily="34" charset="0"/>
                <a:cs typeface="Times New Roman" panose="02020603050405020304" pitchFamily="18" charset="0"/>
              </a:rPr>
              <a:t>reate </a:t>
            </a:r>
            <a:r>
              <a:rPr lang="en-GB" sz="2200" dirty="0">
                <a:solidFill>
                  <a:srgbClr val="00ABB5"/>
                </a:solidFill>
                <a:latin typeface="Arial" panose="020B0604020202020204" pitchFamily="34" charset="0"/>
                <a:cs typeface="Times New Roman" panose="02020603050405020304" pitchFamily="18" charset="0"/>
              </a:rPr>
              <a:t>conditions where learning can thrive? </a:t>
            </a:r>
            <a:endParaRPr lang="en-GB" sz="2200" dirty="0" smtClean="0">
              <a:solidFill>
                <a:srgbClr val="00ABB5"/>
              </a:solidFill>
              <a:latin typeface="Arial" panose="020B0604020202020204" pitchFamily="34" charset="0"/>
              <a:cs typeface="Times New Roman" panose="02020603050405020304" pitchFamily="18" charset="0"/>
            </a:endParaRPr>
          </a:p>
          <a:p>
            <a:pPr marL="914400" indent="-457200" algn="just">
              <a:buFont typeface="Arial" panose="020B0604020202020204" pitchFamily="34" charset="0"/>
              <a:buChar char="•"/>
            </a:pPr>
            <a:r>
              <a:rPr lang="en-GB" sz="2200" dirty="0">
                <a:solidFill>
                  <a:srgbClr val="00ABB5"/>
                </a:solidFill>
                <a:latin typeface="Arial" panose="020B0604020202020204" pitchFamily="34" charset="0"/>
                <a:cs typeface="Times New Roman" panose="02020603050405020304" pitchFamily="18" charset="0"/>
              </a:rPr>
              <a:t>C</a:t>
            </a:r>
            <a:r>
              <a:rPr lang="en-GB" sz="2200" dirty="0" smtClean="0">
                <a:solidFill>
                  <a:srgbClr val="00ABB5"/>
                </a:solidFill>
                <a:latin typeface="Arial" panose="020B0604020202020204" pitchFamily="34" charset="0"/>
                <a:cs typeface="Times New Roman" panose="02020603050405020304" pitchFamily="18" charset="0"/>
              </a:rPr>
              <a:t>reate </a:t>
            </a:r>
            <a:r>
              <a:rPr lang="en-GB" sz="2200" dirty="0">
                <a:solidFill>
                  <a:srgbClr val="00ABB5"/>
                </a:solidFill>
                <a:latin typeface="Arial" panose="020B0604020202020204" pitchFamily="34" charset="0"/>
                <a:cs typeface="Times New Roman" panose="02020603050405020304" pitchFamily="18" charset="0"/>
              </a:rPr>
              <a:t>a learning culture for you and your learners?</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r>
              <a:rPr lang="en-GB" sz="2200" b="1" dirty="0">
                <a:solidFill>
                  <a:srgbClr val="00ABB5"/>
                </a:solidFill>
                <a:latin typeface="Arial" panose="020B0604020202020204" pitchFamily="34" charset="0"/>
                <a:cs typeface="Times New Roman" panose="02020603050405020304" pitchFamily="18" charset="0"/>
              </a:rPr>
              <a:t>What values and characteristics does this require?</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endParaRPr lang="en-GB"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7" name="Picture 6"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Tree>
    <p:extLst>
      <p:ext uri="{BB962C8B-B14F-4D97-AF65-F5344CB8AC3E}">
        <p14:creationId xmlns:p14="http://schemas.microsoft.com/office/powerpoint/2010/main" val="3090702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725551"/>
            <a:ext cx="12209380" cy="1132449"/>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pic>
        <p:nvPicPr>
          <p:cNvPr id="4" name="Picture 3" descr="See the source image"/>
          <p:cNvPicPr/>
          <p:nvPr/>
        </p:nvPicPr>
        <p:blipFill rotWithShape="1">
          <a:blip r:embed="rId3">
            <a:extLst>
              <a:ext uri="{28A0092B-C50C-407E-A947-70E740481C1C}">
                <a14:useLocalDpi xmlns:a14="http://schemas.microsoft.com/office/drawing/2010/main" val="0"/>
              </a:ext>
            </a:extLst>
          </a:blip>
          <a:srcRect l="5543" t="2818" r="23031" b="13520"/>
          <a:stretch/>
        </p:blipFill>
        <p:spPr bwMode="auto">
          <a:xfrm>
            <a:off x="514845" y="1864341"/>
            <a:ext cx="4904509" cy="3499627"/>
          </a:xfrm>
          <a:prstGeom prst="rect">
            <a:avLst/>
          </a:prstGeom>
          <a:noFill/>
          <a:ln>
            <a:noFill/>
          </a:ln>
          <a:extLst>
            <a:ext uri="{53640926-AAD7-44D8-BBD7-CCE9431645EC}">
              <a14:shadowObscured xmlns:a14="http://schemas.microsoft.com/office/drawing/2010/main"/>
            </a:ext>
          </a:extLst>
        </p:spPr>
      </p:pic>
      <p:sp>
        <p:nvSpPr>
          <p:cNvPr id="7" name="Content Placeholder 4"/>
          <p:cNvSpPr txBox="1">
            <a:spLocks/>
          </p:cNvSpPr>
          <p:nvPr/>
        </p:nvSpPr>
        <p:spPr>
          <a:xfrm>
            <a:off x="5934199" y="1024437"/>
            <a:ext cx="5780985" cy="5179436"/>
          </a:xfrm>
          <a:prstGeom prst="rect">
            <a:avLst/>
          </a:prstGeom>
        </p:spPr>
        <p:txBody>
          <a:bodyPr/>
          <a:lstStyle>
            <a:lvl1pPr marL="171453" indent="-171453" algn="l" defTabSz="685814"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60" indent="-171453" algn="l" defTabSz="685814"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67" indent="-171453" algn="l" defTabSz="685814"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74"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81"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88"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95"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801"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708"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lgn="just">
              <a:buNone/>
            </a:pPr>
            <a:r>
              <a:rPr lang="en-GB" sz="2200" dirty="0" smtClean="0">
                <a:solidFill>
                  <a:srgbClr val="00ABB5"/>
                </a:solidFill>
                <a:latin typeface="Arial" panose="020B0604020202020204" pitchFamily="34" charset="0"/>
                <a:ea typeface="Calibri" panose="020F0502020204030204" pitchFamily="34" charset="0"/>
              </a:rPr>
              <a:t>Discuss your Leadership and Learning quotes as a group and agree a diamond shape with the most important statement, that resonates most with your group, at the top.</a:t>
            </a:r>
          </a:p>
          <a:p>
            <a:pPr marL="0" indent="0" algn="just">
              <a:buNone/>
            </a:pPr>
            <a:endParaRPr lang="en-GB" sz="2200" dirty="0" smtClean="0">
              <a:solidFill>
                <a:srgbClr val="00ABB5"/>
              </a:solidFill>
              <a:latin typeface="Arial" panose="020B0604020202020204" pitchFamily="34" charset="0"/>
              <a:ea typeface="Calibri" panose="020F0502020204030204" pitchFamily="34" charset="0"/>
            </a:endParaRPr>
          </a:p>
          <a:p>
            <a:pPr marL="0" indent="0" algn="just">
              <a:buNone/>
            </a:pPr>
            <a:r>
              <a:rPr lang="en-GB" sz="2200" dirty="0" smtClean="0">
                <a:solidFill>
                  <a:srgbClr val="00ABB5"/>
                </a:solidFill>
                <a:latin typeface="Arial" panose="020B0604020202020204" pitchFamily="34" charset="0"/>
                <a:ea typeface="Calibri" panose="020F0502020204030204" pitchFamily="34" charset="0"/>
              </a:rPr>
              <a:t>Using your top 3, agree and write on sticky notes the leadership characteristics and values you associate with each quote.  Add these to the leadership characteristics and values wall.</a:t>
            </a:r>
          </a:p>
          <a:p>
            <a:pPr marL="0" indent="0" algn="just">
              <a:buNone/>
            </a:pPr>
            <a:endParaRPr lang="en-GB" sz="2200" dirty="0" smtClean="0">
              <a:solidFill>
                <a:srgbClr val="00ABB5"/>
              </a:solidFill>
              <a:latin typeface="Arial" panose="020B0604020202020204" pitchFamily="34" charset="0"/>
              <a:ea typeface="Calibri" panose="020F0502020204030204" pitchFamily="34" charset="0"/>
            </a:endParaRPr>
          </a:p>
          <a:p>
            <a:pPr marL="0" indent="0" algn="just">
              <a:buNone/>
            </a:pPr>
            <a:r>
              <a:rPr lang="en-GB" sz="2200" dirty="0" smtClean="0">
                <a:solidFill>
                  <a:srgbClr val="00ABB5"/>
                </a:solidFill>
                <a:latin typeface="Arial" panose="020B0604020202020204" pitchFamily="34" charset="0"/>
              </a:rPr>
              <a:t>Display your Diamond 9 to share with other groups.</a:t>
            </a:r>
            <a:endParaRPr lang="en-GB" sz="2200" dirty="0">
              <a:solidFill>
                <a:srgbClr val="00ABB5"/>
              </a:solidFill>
            </a:endParaRPr>
          </a:p>
        </p:txBody>
      </p:sp>
      <p:sp>
        <p:nvSpPr>
          <p:cNvPr id="9" name="Title 3"/>
          <p:cNvSpPr txBox="1">
            <a:spLocks/>
          </p:cNvSpPr>
          <p:nvPr/>
        </p:nvSpPr>
        <p:spPr>
          <a:xfrm>
            <a:off x="403318" y="313237"/>
            <a:ext cx="10836972" cy="711200"/>
          </a:xfrm>
          <a:prstGeom prst="rect">
            <a:avLst/>
          </a:prstGeom>
        </p:spPr>
        <p:txBody>
          <a:bodyPr/>
          <a:lstStyle>
            <a:lvl1pPr algn="l" defTabSz="685814" rtl="0" eaLnBrk="1" latinLnBrk="0" hangingPunct="1">
              <a:lnSpc>
                <a:spcPct val="90000"/>
              </a:lnSpc>
              <a:spcBef>
                <a:spcPct val="0"/>
              </a:spcBef>
              <a:buNone/>
              <a:defRPr sz="3300" kern="1200">
                <a:solidFill>
                  <a:schemeClr val="tx1"/>
                </a:solidFill>
                <a:latin typeface="+mj-lt"/>
                <a:ea typeface="+mj-ea"/>
                <a:cs typeface="+mj-cs"/>
              </a:defRPr>
            </a:lvl1pPr>
          </a:lstStyle>
          <a:p>
            <a:r>
              <a:rPr lang="en-GB" sz="2800" b="1" dirty="0" smtClean="0">
                <a:solidFill>
                  <a:srgbClr val="00ABB5"/>
                </a:solidFill>
                <a:latin typeface="Arial" panose="020B0604020202020204" pitchFamily="34" charset="0"/>
                <a:cs typeface="Arial" panose="020B0604020202020204" pitchFamily="34" charset="0"/>
              </a:rPr>
              <a:t>Leadership characteristics and values –</a:t>
            </a:r>
          </a:p>
          <a:p>
            <a:r>
              <a:rPr lang="en-GB" sz="2800" b="1" dirty="0" smtClean="0">
                <a:solidFill>
                  <a:srgbClr val="00ABB5"/>
                </a:solidFill>
                <a:latin typeface="Arial" panose="020B0604020202020204" pitchFamily="34" charset="0"/>
                <a:cs typeface="Arial" panose="020B0604020202020204" pitchFamily="34" charset="0"/>
              </a:rPr>
              <a:t>Diamond 9</a:t>
            </a:r>
            <a:endParaRPr lang="en-GB" sz="2800" dirty="0">
              <a:solidFill>
                <a:srgbClr val="00ABB5"/>
              </a:solidFill>
            </a:endParaRPr>
          </a:p>
        </p:txBody>
      </p:sp>
    </p:spTree>
    <p:extLst>
      <p:ext uri="{BB962C8B-B14F-4D97-AF65-F5344CB8AC3E}">
        <p14:creationId xmlns:p14="http://schemas.microsoft.com/office/powerpoint/2010/main" val="21912132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4" name="Content Placeholder 2"/>
          <p:cNvSpPr txBox="1">
            <a:spLocks/>
          </p:cNvSpPr>
          <p:nvPr/>
        </p:nvSpPr>
        <p:spPr>
          <a:xfrm>
            <a:off x="553085" y="521489"/>
            <a:ext cx="10082149" cy="804862"/>
          </a:xfrm>
          <a:prstGeom prst="rect">
            <a:avLst/>
          </a:prstGeom>
        </p:spPr>
        <p:txBody>
          <a:bodyPr/>
          <a:lstStyle>
            <a:lvl1pPr marL="171453" indent="-171453" algn="l" defTabSz="685814"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60" indent="-171453" algn="l" defTabSz="685814"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67" indent="-171453" algn="l" defTabSz="685814"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74"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81"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88"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95"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801"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708" indent="-171453" algn="l" defTabSz="685814"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buFont typeface="Arial"/>
              <a:buNone/>
              <a:defRPr/>
            </a:pPr>
            <a:r>
              <a:rPr lang="en-GB" sz="2800" b="1" dirty="0" smtClean="0">
                <a:solidFill>
                  <a:srgbClr val="00ABB5"/>
                </a:solidFill>
                <a:latin typeface="Arial" panose="020B0604020202020204" pitchFamily="34" charset="0"/>
                <a:cs typeface="Arial" panose="020B0604020202020204" pitchFamily="34" charset="0"/>
              </a:rPr>
              <a:t>Coaching wheels – self evaluation tool </a:t>
            </a:r>
          </a:p>
          <a:p>
            <a:pPr>
              <a:defRPr/>
            </a:pPr>
            <a:endParaRPr lang="en-GB" sz="4000" dirty="0" smtClean="0">
              <a:solidFill>
                <a:srgbClr val="7030A0"/>
              </a:solidFill>
            </a:endParaRPr>
          </a:p>
          <a:p>
            <a:pPr marL="0" indent="0">
              <a:buNone/>
              <a:defRPr/>
            </a:pPr>
            <a:endParaRPr lang="en-GB" sz="4000" dirty="0" smtClean="0">
              <a:solidFill>
                <a:srgbClr val="7030A0"/>
              </a:solidFill>
            </a:endParaRPr>
          </a:p>
          <a:p>
            <a:pPr>
              <a:defRPr/>
            </a:pPr>
            <a:r>
              <a:rPr lang="en-GB" sz="2200" dirty="0" smtClean="0">
                <a:solidFill>
                  <a:srgbClr val="00ABB5"/>
                </a:solidFill>
                <a:latin typeface="Arial" panose="020B0604020202020204" pitchFamily="34" charset="0"/>
                <a:cs typeface="Arial" panose="020B0604020202020204" pitchFamily="34" charset="0"/>
              </a:rPr>
              <a:t> A  </a:t>
            </a:r>
            <a:r>
              <a:rPr lang="en-GB" sz="2200" dirty="0">
                <a:solidFill>
                  <a:srgbClr val="00ABB5"/>
                </a:solidFill>
                <a:latin typeface="Arial" panose="020B0604020202020204" pitchFamily="34" charset="0"/>
                <a:cs typeface="Arial" panose="020B0604020202020204" pitchFamily="34" charset="0"/>
              </a:rPr>
              <a:t>gap analysis</a:t>
            </a:r>
          </a:p>
          <a:p>
            <a:pPr>
              <a:defRPr/>
            </a:pPr>
            <a:r>
              <a:rPr lang="en-GB" sz="2200" dirty="0" smtClean="0">
                <a:solidFill>
                  <a:srgbClr val="00ABB5"/>
                </a:solidFill>
                <a:latin typeface="Arial" panose="020B0604020202020204" pitchFamily="34" charset="0"/>
                <a:cs typeface="Arial" panose="020B0604020202020204" pitchFamily="34" charset="0"/>
              </a:rPr>
              <a:t> A </a:t>
            </a:r>
            <a:r>
              <a:rPr lang="en-GB" sz="2200" dirty="0">
                <a:solidFill>
                  <a:srgbClr val="00ABB5"/>
                </a:solidFill>
                <a:latin typeface="Arial" panose="020B0604020202020204" pitchFamily="34" charset="0"/>
                <a:cs typeface="Arial" panose="020B0604020202020204" pitchFamily="34" charset="0"/>
              </a:rPr>
              <a:t>coaching conversation</a:t>
            </a:r>
          </a:p>
          <a:p>
            <a:pPr>
              <a:defRPr/>
            </a:pPr>
            <a:r>
              <a:rPr lang="en-GB" sz="2200" dirty="0" smtClean="0">
                <a:solidFill>
                  <a:srgbClr val="00ABB5"/>
                </a:solidFill>
                <a:latin typeface="Arial" panose="020B0604020202020204" pitchFamily="34" charset="0"/>
                <a:cs typeface="Arial" panose="020B0604020202020204" pitchFamily="34" charset="0"/>
              </a:rPr>
              <a:t> A </a:t>
            </a:r>
            <a:r>
              <a:rPr lang="en-GB" sz="2200" dirty="0">
                <a:solidFill>
                  <a:srgbClr val="00ABB5"/>
                </a:solidFill>
                <a:latin typeface="Arial" panose="020B0604020202020204" pitchFamily="34" charset="0"/>
                <a:cs typeface="Arial" panose="020B0604020202020204" pitchFamily="34" charset="0"/>
              </a:rPr>
              <a:t>plan for future action</a:t>
            </a:r>
          </a:p>
          <a:p>
            <a:pPr>
              <a:defRPr/>
            </a:pPr>
            <a:r>
              <a:rPr lang="en-GB" sz="2200" dirty="0" smtClean="0">
                <a:solidFill>
                  <a:srgbClr val="00ABB5"/>
                </a:solidFill>
                <a:latin typeface="Arial" panose="020B0604020202020204" pitchFamily="34" charset="0"/>
                <a:cs typeface="Arial" panose="020B0604020202020204" pitchFamily="34" charset="0"/>
              </a:rPr>
              <a:t> A </a:t>
            </a:r>
            <a:r>
              <a:rPr lang="en-GB" sz="2200" dirty="0">
                <a:solidFill>
                  <a:srgbClr val="00ABB5"/>
                </a:solidFill>
                <a:latin typeface="Arial" panose="020B0604020202020204" pitchFamily="34" charset="0"/>
                <a:cs typeface="Arial" panose="020B0604020202020204" pitchFamily="34" charset="0"/>
              </a:rPr>
              <a:t>reference point</a:t>
            </a:r>
          </a:p>
          <a:p>
            <a:pPr>
              <a:defRPr/>
            </a:pPr>
            <a:r>
              <a:rPr lang="en-GB" sz="2200" dirty="0" smtClean="0">
                <a:solidFill>
                  <a:srgbClr val="00ABB5"/>
                </a:solidFill>
                <a:latin typeface="Arial" panose="020B0604020202020204" pitchFamily="34" charset="0"/>
                <a:cs typeface="Arial" panose="020B0604020202020204" pitchFamily="34" charset="0"/>
              </a:rPr>
              <a:t> A </a:t>
            </a:r>
            <a:r>
              <a:rPr lang="en-GB" sz="2200" dirty="0">
                <a:solidFill>
                  <a:srgbClr val="00ABB5"/>
                </a:solidFill>
                <a:latin typeface="Arial" panose="020B0604020202020204" pitchFamily="34" charset="0"/>
                <a:cs typeface="Arial" panose="020B0604020202020204" pitchFamily="34" charset="0"/>
              </a:rPr>
              <a:t>reflective tool</a:t>
            </a:r>
          </a:p>
          <a:p>
            <a:pPr>
              <a:defRPr/>
            </a:pPr>
            <a:endParaRPr lang="en-GB" dirty="0" smtClean="0"/>
          </a:p>
          <a:p>
            <a:pPr>
              <a:defRPr/>
            </a:pPr>
            <a:endParaRPr lang="en-GB" dirty="0"/>
          </a:p>
        </p:txBody>
      </p:sp>
    </p:spTree>
    <p:extLst>
      <p:ext uri="{BB962C8B-B14F-4D97-AF65-F5344CB8AC3E}">
        <p14:creationId xmlns:p14="http://schemas.microsoft.com/office/powerpoint/2010/main" val="40607595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6"/>
          <p:cNvSpPr>
            <a:spLocks noChangeAspect="1" noChangeArrowheads="1" noTextEdit="1"/>
          </p:cNvSpPr>
          <p:nvPr/>
        </p:nvSpPr>
        <p:spPr bwMode="auto">
          <a:xfrm>
            <a:off x="2208214" y="1196975"/>
            <a:ext cx="7983537" cy="5003800"/>
          </a:xfrm>
          <a:prstGeom prst="rect">
            <a:avLst/>
          </a:prstGeom>
          <a:no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8675" name="AutoShape 7"/>
          <p:cNvSpPr>
            <a:spLocks noChangeAspect="1" noChangeArrowheads="1"/>
          </p:cNvSpPr>
          <p:nvPr/>
        </p:nvSpPr>
        <p:spPr bwMode="auto">
          <a:xfrm>
            <a:off x="4446588" y="1939926"/>
            <a:ext cx="3467100" cy="3546475"/>
          </a:xfrm>
          <a:prstGeom prst="flowChartOr">
            <a:avLst/>
          </a:prstGeom>
          <a:solidFill>
            <a:srgbClr val="CCFFFF"/>
          </a:solidFill>
          <a:ln w="9525">
            <a:solidFill>
              <a:srgbClr val="000000"/>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
        <p:nvSpPr>
          <p:cNvPr id="28676" name="Line 8"/>
          <p:cNvSpPr>
            <a:spLocks noChangeShapeType="1"/>
          </p:cNvSpPr>
          <p:nvPr/>
        </p:nvSpPr>
        <p:spPr bwMode="auto">
          <a:xfrm>
            <a:off x="4972051" y="2447925"/>
            <a:ext cx="2416175" cy="2501900"/>
          </a:xfrm>
          <a:prstGeom prst="line">
            <a:avLst/>
          </a:prstGeom>
          <a:noFill/>
          <a:ln w="9525">
            <a:solidFill>
              <a:srgbClr val="000000"/>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8677" name="Line 9"/>
          <p:cNvSpPr>
            <a:spLocks noChangeShapeType="1"/>
          </p:cNvSpPr>
          <p:nvPr/>
        </p:nvSpPr>
        <p:spPr bwMode="auto">
          <a:xfrm flipH="1">
            <a:off x="4972051" y="2447925"/>
            <a:ext cx="2416175" cy="2501900"/>
          </a:xfrm>
          <a:prstGeom prst="line">
            <a:avLst/>
          </a:prstGeom>
          <a:noFill/>
          <a:ln w="9525">
            <a:solidFill>
              <a:srgbClr val="000000"/>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8678" name="Text Box 10"/>
          <p:cNvSpPr txBox="1">
            <a:spLocks noChangeArrowheads="1"/>
          </p:cNvSpPr>
          <p:nvPr/>
        </p:nvSpPr>
        <p:spPr bwMode="auto">
          <a:xfrm>
            <a:off x="4686368" y="700088"/>
            <a:ext cx="2888324" cy="746126"/>
          </a:xfrm>
          <a:prstGeom prst="rect">
            <a:avLst/>
          </a:prstGeom>
          <a:solidFill>
            <a:srgbClr val="CCFFCC"/>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D</a:t>
            </a:r>
            <a:r>
              <a:rPr kumimoji="0" lang="en-GB" altLang="en-US" sz="1600" b="1" i="0" u="none" strike="noStrike" kern="1200" cap="none" spc="0" normalizeH="0" baseline="0" noProof="0" dirty="0" smtClean="0">
                <a:ln>
                  <a:noFill/>
                </a:ln>
                <a:solidFill>
                  <a:prstClr val="black"/>
                </a:solidFill>
                <a:effectLst/>
                <a:uLnTx/>
                <a:uFillTx/>
                <a:latin typeface="Calibri"/>
                <a:ea typeface="+mn-ea"/>
                <a:cs typeface="+mn-cs"/>
              </a:rPr>
              <a:t>evelop </a:t>
            </a: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the strategic vision to lead and support learning for all </a:t>
            </a:r>
          </a:p>
        </p:txBody>
      </p:sp>
      <p:sp>
        <p:nvSpPr>
          <p:cNvPr id="28679" name="Text Box 11"/>
          <p:cNvSpPr txBox="1">
            <a:spLocks noChangeArrowheads="1"/>
          </p:cNvSpPr>
          <p:nvPr/>
        </p:nvSpPr>
        <p:spPr bwMode="auto">
          <a:xfrm>
            <a:off x="617839" y="1521247"/>
            <a:ext cx="4021258" cy="1101391"/>
          </a:xfrm>
          <a:prstGeom prst="rect">
            <a:avLst/>
          </a:prstGeom>
          <a:solidFill>
            <a:srgbClr val="CCECFF"/>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Support and provide time for meaningful engagement in sustained professional learning </a:t>
            </a:r>
            <a:r>
              <a:rPr kumimoji="0" lang="en-GB" altLang="en-US" sz="1600" b="1" i="0" u="none" strike="noStrike" kern="1200" cap="none" spc="0" normalizeH="0" baseline="0" noProof="0" dirty="0" smtClean="0">
                <a:ln>
                  <a:noFill/>
                </a:ln>
                <a:solidFill>
                  <a:prstClr val="black"/>
                </a:solidFill>
                <a:effectLst/>
                <a:uLnTx/>
                <a:uFillTx/>
                <a:latin typeface="Calibri"/>
                <a:ea typeface="+mn-ea"/>
                <a:cs typeface="+mn-cs"/>
              </a:rPr>
              <a:t>and </a:t>
            </a: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development with opportunities to share</a:t>
            </a:r>
          </a:p>
        </p:txBody>
      </p:sp>
      <p:sp>
        <p:nvSpPr>
          <p:cNvPr id="28680" name="Text Box 12"/>
          <p:cNvSpPr txBox="1">
            <a:spLocks noChangeArrowheads="1"/>
          </p:cNvSpPr>
          <p:nvPr/>
        </p:nvSpPr>
        <p:spPr bwMode="auto">
          <a:xfrm>
            <a:off x="617839" y="3284984"/>
            <a:ext cx="3693613" cy="1085135"/>
          </a:xfrm>
          <a:prstGeom prst="rect">
            <a:avLst/>
          </a:prstGeom>
          <a:solidFill>
            <a:srgbClr val="FFFF99"/>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Lead learning conversations underpinned by coaching approaches to stimulate, challenge and support thinking</a:t>
            </a:r>
          </a:p>
        </p:txBody>
      </p:sp>
      <p:sp>
        <p:nvSpPr>
          <p:cNvPr id="28681" name="Text Box 13"/>
          <p:cNvSpPr txBox="1">
            <a:spLocks noChangeArrowheads="1"/>
          </p:cNvSpPr>
          <p:nvPr/>
        </p:nvSpPr>
        <p:spPr bwMode="auto">
          <a:xfrm>
            <a:off x="6021389" y="3490914"/>
            <a:ext cx="314325" cy="312737"/>
          </a:xfrm>
          <a:prstGeom prst="rect">
            <a:avLst/>
          </a:prstGeom>
          <a:solidFill>
            <a:srgbClr val="FFFFFF"/>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0" i="0" u="none" strike="noStrike" kern="1200" cap="none" spc="0" normalizeH="0" baseline="0" noProof="0">
                <a:ln>
                  <a:noFill/>
                </a:ln>
                <a:solidFill>
                  <a:prstClr val="black"/>
                </a:solidFill>
                <a:effectLst/>
                <a:uLnTx/>
                <a:uFillTx/>
                <a:latin typeface="Arial" charset="0"/>
                <a:ea typeface="ＭＳ Ｐゴシック" pitchFamily="34" charset="-128"/>
                <a:cs typeface="Times New Roman" pitchFamily="18" charset="0"/>
              </a:rPr>
              <a:t>0</a:t>
            </a:r>
            <a:endParaRPr kumimoji="0" lang="en-GB" altLang="en-US" sz="1800" b="0" i="0" u="none" strike="noStrike" kern="1200" cap="none" spc="0" normalizeH="0" baseline="0" noProof="0">
              <a:ln>
                <a:noFill/>
              </a:ln>
              <a:solidFill>
                <a:prstClr val="black"/>
              </a:solidFill>
              <a:effectLst/>
              <a:uLnTx/>
              <a:uFillTx/>
              <a:latin typeface="Arial" charset="0"/>
              <a:ea typeface="ＭＳ Ｐゴシック" pitchFamily="34" charset="-128"/>
              <a:cs typeface="Times New Roman" pitchFamily="18" charset="0"/>
            </a:endParaRPr>
          </a:p>
        </p:txBody>
      </p:sp>
      <p:sp>
        <p:nvSpPr>
          <p:cNvPr id="28682" name="Text Box 14"/>
          <p:cNvSpPr txBox="1">
            <a:spLocks noChangeArrowheads="1"/>
          </p:cNvSpPr>
          <p:nvPr/>
        </p:nvSpPr>
        <p:spPr bwMode="auto">
          <a:xfrm>
            <a:off x="5957889" y="1733550"/>
            <a:ext cx="420687" cy="311150"/>
          </a:xfrm>
          <a:prstGeom prst="rect">
            <a:avLst/>
          </a:prstGeom>
          <a:solidFill>
            <a:srgbClr val="FFFFFF"/>
          </a:solidFill>
          <a:ln w="9525">
            <a:solidFill>
              <a:srgbClr val="000000"/>
            </a:solid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600" b="0" i="0" u="none" strike="noStrike" kern="1200" cap="none" spc="0" normalizeH="0" baseline="0" noProof="0">
                <a:ln>
                  <a:noFill/>
                </a:ln>
                <a:solidFill>
                  <a:prstClr val="black"/>
                </a:solidFill>
                <a:effectLst/>
                <a:uLnTx/>
                <a:uFillTx/>
                <a:latin typeface="Arial" charset="0"/>
                <a:ea typeface="ＭＳ Ｐゴシック" pitchFamily="34" charset="-128"/>
                <a:cs typeface="Times New Roman" pitchFamily="18" charset="0"/>
              </a:rPr>
              <a:t>10</a:t>
            </a:r>
            <a:endParaRPr kumimoji="0" lang="en-GB" altLang="en-US" sz="1800" b="0" i="0" u="none" strike="noStrike" kern="1200" cap="none" spc="0" normalizeH="0" baseline="0" noProof="0">
              <a:ln>
                <a:noFill/>
              </a:ln>
              <a:solidFill>
                <a:prstClr val="black"/>
              </a:solidFill>
              <a:effectLst/>
              <a:uLnTx/>
              <a:uFillTx/>
              <a:latin typeface="Arial" charset="0"/>
              <a:ea typeface="ＭＳ Ｐゴシック" pitchFamily="34" charset="-128"/>
              <a:cs typeface="Times New Roman" pitchFamily="18" charset="0"/>
            </a:endParaRPr>
          </a:p>
        </p:txBody>
      </p:sp>
      <p:sp>
        <p:nvSpPr>
          <p:cNvPr id="28683" name="Text Box 15"/>
          <p:cNvSpPr txBox="1">
            <a:spLocks noChangeArrowheads="1"/>
          </p:cNvSpPr>
          <p:nvPr/>
        </p:nvSpPr>
        <p:spPr bwMode="auto">
          <a:xfrm>
            <a:off x="7746757" y="1257213"/>
            <a:ext cx="3808278" cy="1584841"/>
          </a:xfrm>
          <a:prstGeom prst="rect">
            <a:avLst/>
          </a:prstGeom>
          <a:solidFill>
            <a:srgbClr val="FFFFCC"/>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smtClean="0">
                <a:ln>
                  <a:noFill/>
                </a:ln>
                <a:solidFill>
                  <a:prstClr val="black"/>
                </a:solidFill>
                <a:effectLst/>
                <a:uLnTx/>
                <a:uFillTx/>
                <a:latin typeface="Calibri"/>
                <a:ea typeface="+mn-ea"/>
                <a:cs typeface="+mn-cs"/>
              </a:rPr>
              <a:t>Create the conditions where professional learning can thrive - a </a:t>
            </a: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learning culture and ethos based on trust, honesty, challenge and </a:t>
            </a:r>
            <a:r>
              <a:rPr kumimoji="0" lang="en-GB" altLang="en-US" sz="1600" b="1" i="0" u="none" strike="noStrike" kern="1200" cap="none" spc="0" normalizeH="0" baseline="0" noProof="0" dirty="0" smtClean="0">
                <a:ln>
                  <a:noFill/>
                </a:ln>
                <a:solidFill>
                  <a:prstClr val="black"/>
                </a:solidFill>
                <a:effectLst/>
                <a:uLnTx/>
                <a:uFillTx/>
                <a:latin typeface="Calibri"/>
                <a:ea typeface="+mn-ea"/>
                <a:cs typeface="+mn-cs"/>
              </a:rPr>
              <a:t>support; one which supports and promotes growth of professional capital through professional learning</a:t>
            </a:r>
            <a:endParaRPr kumimoji="0" lang="en-GB" altLang="en-US"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28684" name="Text Box 16"/>
          <p:cNvSpPr txBox="1">
            <a:spLocks noChangeArrowheads="1"/>
          </p:cNvSpPr>
          <p:nvPr/>
        </p:nvSpPr>
        <p:spPr bwMode="auto">
          <a:xfrm>
            <a:off x="8048824" y="3429728"/>
            <a:ext cx="2973603" cy="538293"/>
          </a:xfrm>
          <a:prstGeom prst="rect">
            <a:avLst/>
          </a:prstGeom>
          <a:solidFill>
            <a:srgbClr val="CCECFF"/>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Have professional courage</a:t>
            </a:r>
          </a:p>
        </p:txBody>
      </p:sp>
      <p:sp>
        <p:nvSpPr>
          <p:cNvPr id="28685" name="Text Box 17"/>
          <p:cNvSpPr txBox="1">
            <a:spLocks noChangeArrowheads="1"/>
          </p:cNvSpPr>
          <p:nvPr/>
        </p:nvSpPr>
        <p:spPr bwMode="auto">
          <a:xfrm>
            <a:off x="7756227" y="4704960"/>
            <a:ext cx="3306791" cy="720254"/>
          </a:xfrm>
          <a:prstGeom prst="rect">
            <a:avLst/>
          </a:prstGeom>
          <a:solidFill>
            <a:srgbClr val="CCFFCC"/>
          </a:solidFill>
          <a:ln w="9525">
            <a:solidFill>
              <a:srgbClr val="000000"/>
            </a:solidFill>
            <a:miter lim="800000"/>
            <a:headEnd/>
            <a:tailEnd/>
          </a:ln>
        </p:spPr>
        <p:txBody>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1600" b="1" i="0" u="none" strike="noStrike" kern="1200" cap="none" spc="0" normalizeH="0" baseline="0" noProof="0" dirty="0">
                <a:ln>
                  <a:noFill/>
                </a:ln>
                <a:solidFill>
                  <a:prstClr val="black"/>
                </a:solidFill>
                <a:effectLst/>
                <a:uLnTx/>
                <a:uFillTx/>
                <a:latin typeface="Calibri"/>
                <a:ea typeface="ＭＳ Ｐゴシック" pitchFamily="34" charset="-128"/>
                <a:cs typeface="Times New Roman" pitchFamily="18" charset="0"/>
              </a:rPr>
              <a:t>Encourage challenge and question to ensure development and progress</a:t>
            </a:r>
          </a:p>
        </p:txBody>
      </p:sp>
      <p:sp>
        <p:nvSpPr>
          <p:cNvPr id="28686" name="Text Box 18"/>
          <p:cNvSpPr txBox="1">
            <a:spLocks noChangeArrowheads="1"/>
          </p:cNvSpPr>
          <p:nvPr/>
        </p:nvSpPr>
        <p:spPr bwMode="auto">
          <a:xfrm>
            <a:off x="617839" y="4725243"/>
            <a:ext cx="3986211" cy="1179837"/>
          </a:xfrm>
          <a:prstGeom prst="rect">
            <a:avLst/>
          </a:prstGeom>
          <a:solidFill>
            <a:srgbClr val="FFCCCC"/>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smtClean="0">
                <a:ln>
                  <a:noFill/>
                </a:ln>
                <a:solidFill>
                  <a:prstClr val="black"/>
                </a:solidFill>
                <a:effectLst/>
                <a:uLnTx/>
                <a:uFillTx/>
                <a:latin typeface="Calibri"/>
                <a:ea typeface="+mn-ea"/>
                <a:cs typeface="+mn-cs"/>
              </a:rPr>
              <a:t>Commit to and invest in my professional learning and development, enacting </a:t>
            </a: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collaborative and enquiring approaches to </a:t>
            </a:r>
            <a:r>
              <a:rPr kumimoji="0" lang="en-GB" altLang="en-US" sz="1600" b="1" i="0" u="none" strike="noStrike" kern="1200" cap="none" spc="0" normalizeH="0" baseline="0" noProof="0" dirty="0" smtClean="0">
                <a:ln>
                  <a:noFill/>
                </a:ln>
                <a:solidFill>
                  <a:prstClr val="black"/>
                </a:solidFill>
                <a:effectLst/>
                <a:uLnTx/>
                <a:uFillTx/>
                <a:latin typeface="Calibri"/>
                <a:ea typeface="+mn-ea"/>
                <a:cs typeface="+mn-cs"/>
              </a:rPr>
              <a:t>my practice </a:t>
            </a:r>
            <a:endParaRPr kumimoji="0" lang="en-GB" altLang="en-US" sz="1600" b="1" i="0" u="none" strike="noStrike" kern="1200" cap="none" spc="0" normalizeH="0" baseline="0" noProof="0" dirty="0">
              <a:ln>
                <a:noFill/>
              </a:ln>
              <a:solidFill>
                <a:prstClr val="black"/>
              </a:solidFill>
              <a:effectLst/>
              <a:uLnTx/>
              <a:uFillTx/>
              <a:latin typeface="Calibri"/>
              <a:ea typeface="+mn-ea"/>
              <a:cs typeface="+mn-cs"/>
            </a:endParaRPr>
          </a:p>
        </p:txBody>
      </p:sp>
      <p:sp>
        <p:nvSpPr>
          <p:cNvPr id="28687" name="Text Box 19"/>
          <p:cNvSpPr txBox="1">
            <a:spLocks noChangeArrowheads="1"/>
          </p:cNvSpPr>
          <p:nvPr/>
        </p:nvSpPr>
        <p:spPr bwMode="auto">
          <a:xfrm>
            <a:off x="4686368" y="5576292"/>
            <a:ext cx="3362455" cy="1027708"/>
          </a:xfrm>
          <a:prstGeom prst="rect">
            <a:avLst/>
          </a:prstGeom>
          <a:solidFill>
            <a:srgbClr val="FFFFCC"/>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smtClean="0">
                <a:ln>
                  <a:noFill/>
                </a:ln>
                <a:solidFill>
                  <a:prstClr val="black"/>
                </a:solidFill>
                <a:effectLst/>
                <a:uLnTx/>
                <a:uFillTx/>
                <a:latin typeface="Calibri"/>
                <a:ea typeface="+mn-ea"/>
                <a:cs typeface="+mn-cs"/>
              </a:rPr>
              <a:t>Am </a:t>
            </a: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committed to and recognise importance of developing individual and collective knowledge</a:t>
            </a:r>
          </a:p>
        </p:txBody>
      </p:sp>
      <p:sp>
        <p:nvSpPr>
          <p:cNvPr id="17" name="Title 1"/>
          <p:cNvSpPr txBox="1">
            <a:spLocks/>
          </p:cNvSpPr>
          <p:nvPr/>
        </p:nvSpPr>
        <p:spPr>
          <a:xfrm>
            <a:off x="534115" y="342900"/>
            <a:ext cx="10488312" cy="7207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smtClean="0">
                <a:ln>
                  <a:noFill/>
                </a:ln>
                <a:solidFill>
                  <a:srgbClr val="00ABB5"/>
                </a:solidFill>
                <a:effectLst/>
                <a:uLnTx/>
                <a:uFillTx/>
                <a:latin typeface="Arial" panose="020B0604020202020204" pitchFamily="34" charset="0"/>
                <a:cs typeface="Arial" panose="020B0604020202020204" pitchFamily="34" charset="0"/>
              </a:rPr>
              <a:t>Leadership </a:t>
            </a:r>
            <a:r>
              <a:rPr kumimoji="0" lang="en-GB" b="1" i="0" u="none" strike="noStrike" kern="1200" cap="none" spc="0" normalizeH="0" baseline="0" noProof="0" dirty="0">
                <a:ln>
                  <a:noFill/>
                </a:ln>
                <a:solidFill>
                  <a:srgbClr val="00ABB5"/>
                </a:solidFill>
                <a:effectLst/>
                <a:uLnTx/>
                <a:uFillTx/>
                <a:latin typeface="Arial" panose="020B0604020202020204" pitchFamily="34" charset="0"/>
                <a:cs typeface="Arial" panose="020B0604020202020204" pitchFamily="34" charset="0"/>
              </a:rPr>
              <a:t>of and for </a:t>
            </a:r>
            <a:r>
              <a:rPr kumimoji="0" lang="en-GB" b="1" i="0" u="none" strike="noStrike" kern="1200" cap="none" spc="0" normalizeH="0" baseline="0" noProof="0" dirty="0" smtClean="0">
                <a:ln>
                  <a:noFill/>
                </a:ln>
                <a:solidFill>
                  <a:srgbClr val="00ABB5"/>
                </a:solidFill>
                <a:effectLst/>
                <a:uLnTx/>
                <a:uFillTx/>
                <a:latin typeface="Arial" panose="020B0604020202020204" pitchFamily="34" charset="0"/>
                <a:cs typeface="Arial" panose="020B0604020202020204" pitchFamily="34" charset="0"/>
              </a:rPr>
              <a:t>learning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smtClean="0">
                <a:ln>
                  <a:noFill/>
                </a:ln>
                <a:solidFill>
                  <a:srgbClr val="00ABB5"/>
                </a:solidFill>
                <a:effectLst/>
                <a:uLnTx/>
                <a:uFillTx/>
                <a:latin typeface="Arial" panose="020B0604020202020204" pitchFamily="34" charset="0"/>
                <a:cs typeface="Arial" panose="020B0604020202020204" pitchFamily="34" charset="0"/>
              </a:rPr>
              <a:t>As a leader…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smtClean="0">
                <a:ln>
                  <a:noFill/>
                </a:ln>
                <a:solidFill>
                  <a:srgbClr val="00ABB5"/>
                </a:solidFill>
                <a:effectLst/>
                <a:uLnTx/>
                <a:uFillTx/>
                <a:latin typeface="Arial" panose="020B0604020202020204" pitchFamily="34" charset="0"/>
                <a:cs typeface="Arial" panose="020B0604020202020204" pitchFamily="34" charset="0"/>
              </a:rPr>
              <a:t>the leadership culture I work in…</a:t>
            </a:r>
            <a:endParaRPr kumimoji="0" lang="en-GB" b="0" i="0" u="none" strike="noStrike" kern="1200" cap="none" spc="0" normalizeH="0" baseline="0" noProof="0" dirty="0">
              <a:ln>
                <a:noFill/>
              </a:ln>
              <a:solidFill>
                <a:srgbClr val="00ABB5"/>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200473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6"/>
          <p:cNvSpPr>
            <a:spLocks noChangeAspect="1" noChangeArrowheads="1" noTextEdit="1"/>
          </p:cNvSpPr>
          <p:nvPr/>
        </p:nvSpPr>
        <p:spPr bwMode="auto">
          <a:xfrm>
            <a:off x="2208214" y="1196975"/>
            <a:ext cx="7983537" cy="5003800"/>
          </a:xfrm>
          <a:prstGeom prst="rect">
            <a:avLst/>
          </a:prstGeom>
          <a:no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8675" name="AutoShape 7"/>
          <p:cNvSpPr>
            <a:spLocks noChangeAspect="1" noChangeArrowheads="1"/>
          </p:cNvSpPr>
          <p:nvPr/>
        </p:nvSpPr>
        <p:spPr bwMode="auto">
          <a:xfrm>
            <a:off x="4550281" y="1955591"/>
            <a:ext cx="3467100" cy="3546475"/>
          </a:xfrm>
          <a:prstGeom prst="flowChartOr">
            <a:avLst/>
          </a:prstGeom>
          <a:solidFill>
            <a:srgbClr val="CCFFFF"/>
          </a:solidFill>
          <a:ln w="9525">
            <a:solidFill>
              <a:srgbClr val="000000"/>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
        <p:nvSpPr>
          <p:cNvPr id="28676" name="Line 8"/>
          <p:cNvSpPr>
            <a:spLocks noChangeShapeType="1"/>
          </p:cNvSpPr>
          <p:nvPr/>
        </p:nvSpPr>
        <p:spPr bwMode="auto">
          <a:xfrm>
            <a:off x="4972051" y="2447925"/>
            <a:ext cx="2416175" cy="2501900"/>
          </a:xfrm>
          <a:prstGeom prst="line">
            <a:avLst/>
          </a:prstGeom>
          <a:noFill/>
          <a:ln w="9525">
            <a:solidFill>
              <a:srgbClr val="000000"/>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8677" name="Line 9"/>
          <p:cNvSpPr>
            <a:spLocks noChangeShapeType="1"/>
          </p:cNvSpPr>
          <p:nvPr/>
        </p:nvSpPr>
        <p:spPr bwMode="auto">
          <a:xfrm flipH="1">
            <a:off x="4972051" y="2447925"/>
            <a:ext cx="2416175" cy="2501900"/>
          </a:xfrm>
          <a:prstGeom prst="line">
            <a:avLst/>
          </a:prstGeom>
          <a:noFill/>
          <a:ln w="9525">
            <a:solidFill>
              <a:srgbClr val="000000"/>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8678" name="Text Box 10"/>
          <p:cNvSpPr txBox="1">
            <a:spLocks noChangeArrowheads="1"/>
          </p:cNvSpPr>
          <p:nvPr/>
        </p:nvSpPr>
        <p:spPr bwMode="auto">
          <a:xfrm>
            <a:off x="4885903" y="700088"/>
            <a:ext cx="2676431" cy="892264"/>
          </a:xfrm>
          <a:prstGeom prst="rect">
            <a:avLst/>
          </a:prstGeom>
          <a:solidFill>
            <a:srgbClr val="CCFFCC"/>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Develop the strategic vision to lead and support learning for all </a:t>
            </a:r>
          </a:p>
        </p:txBody>
      </p:sp>
      <p:sp>
        <p:nvSpPr>
          <p:cNvPr id="28679" name="Text Box 11"/>
          <p:cNvSpPr txBox="1">
            <a:spLocks noChangeArrowheads="1"/>
          </p:cNvSpPr>
          <p:nvPr/>
        </p:nvSpPr>
        <p:spPr bwMode="auto">
          <a:xfrm>
            <a:off x="506627" y="1521247"/>
            <a:ext cx="4132469" cy="926678"/>
          </a:xfrm>
          <a:prstGeom prst="rect">
            <a:avLst/>
          </a:prstGeom>
          <a:solidFill>
            <a:srgbClr val="CCECFF"/>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Support and provide time for meaningful engagement in sustained professional learning </a:t>
            </a:r>
            <a:r>
              <a:rPr kumimoji="0" lang="en-GB" altLang="en-US" sz="1600" b="1" i="0" u="none" strike="noStrike" kern="1200" cap="none" spc="0" normalizeH="0" baseline="0" noProof="0" dirty="0" smtClean="0">
                <a:ln>
                  <a:noFill/>
                </a:ln>
                <a:solidFill>
                  <a:prstClr val="black"/>
                </a:solidFill>
                <a:effectLst/>
                <a:uLnTx/>
                <a:uFillTx/>
                <a:latin typeface="Calibri"/>
                <a:ea typeface="+mn-ea"/>
                <a:cs typeface="+mn-cs"/>
              </a:rPr>
              <a:t>and </a:t>
            </a: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development with opportunities to share</a:t>
            </a:r>
          </a:p>
        </p:txBody>
      </p:sp>
      <p:sp>
        <p:nvSpPr>
          <p:cNvPr id="28680" name="Text Box 12"/>
          <p:cNvSpPr txBox="1">
            <a:spLocks noChangeArrowheads="1"/>
          </p:cNvSpPr>
          <p:nvPr/>
        </p:nvSpPr>
        <p:spPr bwMode="auto">
          <a:xfrm>
            <a:off x="506627" y="3284985"/>
            <a:ext cx="3804825" cy="985162"/>
          </a:xfrm>
          <a:prstGeom prst="rect">
            <a:avLst/>
          </a:prstGeom>
          <a:solidFill>
            <a:srgbClr val="FFFF99"/>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Lead learning conversations underpinned by coaching approaches to stimulate, challenge and support thinking</a:t>
            </a:r>
          </a:p>
        </p:txBody>
      </p:sp>
      <p:sp>
        <p:nvSpPr>
          <p:cNvPr id="28681" name="Text Box 13"/>
          <p:cNvSpPr txBox="1">
            <a:spLocks noChangeArrowheads="1"/>
          </p:cNvSpPr>
          <p:nvPr/>
        </p:nvSpPr>
        <p:spPr bwMode="auto">
          <a:xfrm>
            <a:off x="6021389" y="3490914"/>
            <a:ext cx="314325" cy="312737"/>
          </a:xfrm>
          <a:prstGeom prst="rect">
            <a:avLst/>
          </a:prstGeom>
          <a:solidFill>
            <a:srgbClr val="FFFFFF"/>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0" i="0" u="none" strike="noStrike" kern="1200" cap="none" spc="0" normalizeH="0" baseline="0" noProof="0">
                <a:ln>
                  <a:noFill/>
                </a:ln>
                <a:solidFill>
                  <a:prstClr val="black"/>
                </a:solidFill>
                <a:effectLst/>
                <a:uLnTx/>
                <a:uFillTx/>
                <a:latin typeface="Arial" charset="0"/>
                <a:ea typeface="ＭＳ Ｐゴシック" pitchFamily="34" charset="-128"/>
                <a:cs typeface="Times New Roman" pitchFamily="18" charset="0"/>
              </a:rPr>
              <a:t>0</a:t>
            </a:r>
            <a:endParaRPr kumimoji="0" lang="en-GB" altLang="en-US" sz="1800" b="0" i="0" u="none" strike="noStrike" kern="1200" cap="none" spc="0" normalizeH="0" baseline="0" noProof="0">
              <a:ln>
                <a:noFill/>
              </a:ln>
              <a:solidFill>
                <a:prstClr val="black"/>
              </a:solidFill>
              <a:effectLst/>
              <a:uLnTx/>
              <a:uFillTx/>
              <a:latin typeface="Arial" charset="0"/>
              <a:ea typeface="ＭＳ Ｐゴシック" pitchFamily="34" charset="-128"/>
              <a:cs typeface="Times New Roman" pitchFamily="18" charset="0"/>
            </a:endParaRPr>
          </a:p>
        </p:txBody>
      </p:sp>
      <p:sp>
        <p:nvSpPr>
          <p:cNvPr id="28682" name="Text Box 14"/>
          <p:cNvSpPr txBox="1">
            <a:spLocks noChangeArrowheads="1"/>
          </p:cNvSpPr>
          <p:nvPr/>
        </p:nvSpPr>
        <p:spPr bwMode="auto">
          <a:xfrm>
            <a:off x="5957889" y="1733550"/>
            <a:ext cx="420687" cy="311150"/>
          </a:xfrm>
          <a:prstGeom prst="rect">
            <a:avLst/>
          </a:prstGeom>
          <a:solidFill>
            <a:srgbClr val="FFFFFF"/>
          </a:solidFill>
          <a:ln w="9525">
            <a:solidFill>
              <a:srgbClr val="000000"/>
            </a:solid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600" b="0" i="0" u="none" strike="noStrike" kern="1200" cap="none" spc="0" normalizeH="0" baseline="0" noProof="0">
                <a:ln>
                  <a:noFill/>
                </a:ln>
                <a:solidFill>
                  <a:prstClr val="black"/>
                </a:solidFill>
                <a:effectLst/>
                <a:uLnTx/>
                <a:uFillTx/>
                <a:latin typeface="Arial" charset="0"/>
                <a:ea typeface="ＭＳ Ｐゴシック" pitchFamily="34" charset="-128"/>
                <a:cs typeface="Times New Roman" pitchFamily="18" charset="0"/>
              </a:rPr>
              <a:t>10</a:t>
            </a:r>
            <a:endParaRPr kumimoji="0" lang="en-GB" altLang="en-US" sz="1800" b="0" i="0" u="none" strike="noStrike" kern="1200" cap="none" spc="0" normalizeH="0" baseline="0" noProof="0">
              <a:ln>
                <a:noFill/>
              </a:ln>
              <a:solidFill>
                <a:prstClr val="black"/>
              </a:solidFill>
              <a:effectLst/>
              <a:uLnTx/>
              <a:uFillTx/>
              <a:latin typeface="Arial" charset="0"/>
              <a:ea typeface="ＭＳ Ｐゴシック" pitchFamily="34" charset="-128"/>
              <a:cs typeface="Times New Roman" pitchFamily="18" charset="0"/>
            </a:endParaRPr>
          </a:p>
        </p:txBody>
      </p:sp>
      <p:sp>
        <p:nvSpPr>
          <p:cNvPr id="28683" name="Text Box 15"/>
          <p:cNvSpPr txBox="1">
            <a:spLocks noChangeArrowheads="1"/>
          </p:cNvSpPr>
          <p:nvPr/>
        </p:nvSpPr>
        <p:spPr bwMode="auto">
          <a:xfrm>
            <a:off x="7746757" y="1257213"/>
            <a:ext cx="3808278" cy="1614422"/>
          </a:xfrm>
          <a:prstGeom prst="rect">
            <a:avLst/>
          </a:prstGeom>
          <a:solidFill>
            <a:srgbClr val="FFFFCC"/>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Create the conditions where professional learning can thrive - a learning culture and ethos based on trust, honesty, challenge and support; one which supports and promotes growth of professional capital through professional learning</a:t>
            </a:r>
            <a:endParaRPr kumimoji="0" lang="en-GB" altLang="en-US"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28684" name="Text Box 16"/>
          <p:cNvSpPr txBox="1">
            <a:spLocks noChangeArrowheads="1"/>
          </p:cNvSpPr>
          <p:nvPr/>
        </p:nvSpPr>
        <p:spPr bwMode="auto">
          <a:xfrm>
            <a:off x="8048824" y="3429728"/>
            <a:ext cx="2973603" cy="538293"/>
          </a:xfrm>
          <a:prstGeom prst="rect">
            <a:avLst/>
          </a:prstGeom>
          <a:solidFill>
            <a:srgbClr val="CCECFF"/>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smtClean="0">
                <a:ln>
                  <a:noFill/>
                </a:ln>
                <a:solidFill>
                  <a:prstClr val="black"/>
                </a:solidFill>
                <a:effectLst/>
                <a:uLnTx/>
                <a:uFillTx/>
                <a:latin typeface="Calibri"/>
                <a:ea typeface="+mn-ea"/>
                <a:cs typeface="+mn-cs"/>
              </a:rPr>
              <a:t>Have </a:t>
            </a: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professional courage</a:t>
            </a:r>
          </a:p>
        </p:txBody>
      </p:sp>
      <p:sp>
        <p:nvSpPr>
          <p:cNvPr id="28685" name="Text Box 17"/>
          <p:cNvSpPr txBox="1">
            <a:spLocks noChangeArrowheads="1"/>
          </p:cNvSpPr>
          <p:nvPr/>
        </p:nvSpPr>
        <p:spPr bwMode="auto">
          <a:xfrm>
            <a:off x="7756226" y="4765584"/>
            <a:ext cx="3306791" cy="720254"/>
          </a:xfrm>
          <a:prstGeom prst="rect">
            <a:avLst/>
          </a:prstGeom>
          <a:solidFill>
            <a:srgbClr val="CCFFCC"/>
          </a:solidFill>
          <a:ln w="9525">
            <a:solidFill>
              <a:srgbClr val="000000"/>
            </a:solidFill>
            <a:miter lim="800000"/>
            <a:headEnd/>
            <a:tailEnd/>
          </a:ln>
        </p:spPr>
        <p:txBody>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1600" b="1" i="0" u="none" strike="noStrike" kern="1200" cap="none" spc="0" normalizeH="0" baseline="0" noProof="0" dirty="0">
                <a:ln>
                  <a:noFill/>
                </a:ln>
                <a:solidFill>
                  <a:prstClr val="black"/>
                </a:solidFill>
                <a:effectLst/>
                <a:uLnTx/>
                <a:uFillTx/>
                <a:latin typeface="Calibri"/>
                <a:ea typeface="ＭＳ Ｐゴシック" pitchFamily="34" charset="-128"/>
                <a:cs typeface="Times New Roman" pitchFamily="18" charset="0"/>
              </a:rPr>
              <a:t>Encourage challenge and question to ensure development and progress</a:t>
            </a:r>
          </a:p>
        </p:txBody>
      </p:sp>
      <p:sp>
        <p:nvSpPr>
          <p:cNvPr id="28686" name="Text Box 18"/>
          <p:cNvSpPr txBox="1">
            <a:spLocks noChangeArrowheads="1"/>
          </p:cNvSpPr>
          <p:nvPr/>
        </p:nvSpPr>
        <p:spPr bwMode="auto">
          <a:xfrm>
            <a:off x="626920" y="4674643"/>
            <a:ext cx="4006746" cy="1018134"/>
          </a:xfrm>
          <a:prstGeom prst="rect">
            <a:avLst/>
          </a:prstGeom>
          <a:solidFill>
            <a:srgbClr val="FFCCCC"/>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Commit to and invest in my professional learning and development, enacting collaborative and enquiring approaches to my practice </a:t>
            </a:r>
          </a:p>
        </p:txBody>
      </p:sp>
      <p:sp>
        <p:nvSpPr>
          <p:cNvPr id="28687" name="Text Box 19"/>
          <p:cNvSpPr txBox="1">
            <a:spLocks noChangeArrowheads="1"/>
          </p:cNvSpPr>
          <p:nvPr/>
        </p:nvSpPr>
        <p:spPr bwMode="auto">
          <a:xfrm>
            <a:off x="4709319" y="5576292"/>
            <a:ext cx="3483211" cy="1027708"/>
          </a:xfrm>
          <a:prstGeom prst="rect">
            <a:avLst/>
          </a:prstGeom>
          <a:solidFill>
            <a:srgbClr val="FFFFCC"/>
          </a:solidFill>
          <a:ln w="9525">
            <a:solidFill>
              <a:srgbClr val="000000"/>
            </a:solidFill>
            <a:miter lim="800000"/>
            <a:headEnd/>
            <a:tailEnd/>
          </a:ln>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1200" cap="none" spc="0" normalizeH="0" baseline="0" noProof="0" dirty="0" smtClean="0">
                <a:ln>
                  <a:noFill/>
                </a:ln>
                <a:solidFill>
                  <a:prstClr val="black"/>
                </a:solidFill>
                <a:effectLst/>
                <a:uLnTx/>
                <a:uFillTx/>
                <a:latin typeface="Calibri"/>
                <a:ea typeface="+mn-ea"/>
                <a:cs typeface="+mn-cs"/>
              </a:rPr>
              <a:t>Am </a:t>
            </a:r>
            <a:r>
              <a:rPr kumimoji="0" lang="en-GB" altLang="en-US" sz="1600" b="1" i="0" u="none" strike="noStrike" kern="1200" cap="none" spc="0" normalizeH="0" baseline="0" noProof="0" dirty="0">
                <a:ln>
                  <a:noFill/>
                </a:ln>
                <a:solidFill>
                  <a:prstClr val="black"/>
                </a:solidFill>
                <a:effectLst/>
                <a:uLnTx/>
                <a:uFillTx/>
                <a:latin typeface="Calibri"/>
                <a:ea typeface="+mn-ea"/>
                <a:cs typeface="+mn-cs"/>
              </a:rPr>
              <a:t>committed to and recognise importance of developing individual and collective knowledge</a:t>
            </a:r>
          </a:p>
        </p:txBody>
      </p:sp>
      <p:sp>
        <p:nvSpPr>
          <p:cNvPr id="2" name="5-Point Star 1"/>
          <p:cNvSpPr/>
          <p:nvPr/>
        </p:nvSpPr>
        <p:spPr>
          <a:xfrm>
            <a:off x="6116050" y="2534675"/>
            <a:ext cx="167781" cy="20285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3" name="Picture 2"/>
          <p:cNvPicPr>
            <a:picLocks noChangeAspect="1"/>
          </p:cNvPicPr>
          <p:nvPr/>
        </p:nvPicPr>
        <p:blipFill>
          <a:blip r:embed="rId2"/>
          <a:stretch>
            <a:fillRect/>
          </a:stretch>
        </p:blipFill>
        <p:spPr>
          <a:xfrm>
            <a:off x="6866459" y="2727413"/>
            <a:ext cx="237765" cy="298730"/>
          </a:xfrm>
          <a:prstGeom prst="rect">
            <a:avLst/>
          </a:prstGeom>
        </p:spPr>
      </p:pic>
      <p:pic>
        <p:nvPicPr>
          <p:cNvPr id="4" name="Picture 3"/>
          <p:cNvPicPr>
            <a:picLocks noChangeAspect="1"/>
          </p:cNvPicPr>
          <p:nvPr/>
        </p:nvPicPr>
        <p:blipFill>
          <a:blip r:embed="rId2"/>
          <a:stretch>
            <a:fillRect/>
          </a:stretch>
        </p:blipFill>
        <p:spPr>
          <a:xfrm>
            <a:off x="6919107" y="4370119"/>
            <a:ext cx="237765" cy="298730"/>
          </a:xfrm>
          <a:prstGeom prst="rect">
            <a:avLst/>
          </a:prstGeom>
        </p:spPr>
      </p:pic>
      <p:pic>
        <p:nvPicPr>
          <p:cNvPr id="5" name="Picture 4"/>
          <p:cNvPicPr>
            <a:picLocks noChangeAspect="1"/>
          </p:cNvPicPr>
          <p:nvPr/>
        </p:nvPicPr>
        <p:blipFill>
          <a:blip r:embed="rId2"/>
          <a:stretch>
            <a:fillRect/>
          </a:stretch>
        </p:blipFill>
        <p:spPr>
          <a:xfrm>
            <a:off x="6773862" y="3534142"/>
            <a:ext cx="237765" cy="298730"/>
          </a:xfrm>
          <a:prstGeom prst="rect">
            <a:avLst/>
          </a:prstGeom>
        </p:spPr>
      </p:pic>
      <p:pic>
        <p:nvPicPr>
          <p:cNvPr id="6" name="Picture 5"/>
          <p:cNvPicPr>
            <a:picLocks noChangeAspect="1"/>
          </p:cNvPicPr>
          <p:nvPr/>
        </p:nvPicPr>
        <p:blipFill>
          <a:blip r:embed="rId2"/>
          <a:stretch>
            <a:fillRect/>
          </a:stretch>
        </p:blipFill>
        <p:spPr>
          <a:xfrm>
            <a:off x="4590437" y="3563798"/>
            <a:ext cx="237765" cy="298730"/>
          </a:xfrm>
          <a:prstGeom prst="rect">
            <a:avLst/>
          </a:prstGeom>
        </p:spPr>
      </p:pic>
      <p:pic>
        <p:nvPicPr>
          <p:cNvPr id="7" name="Picture 6"/>
          <p:cNvPicPr>
            <a:picLocks noChangeAspect="1"/>
          </p:cNvPicPr>
          <p:nvPr/>
        </p:nvPicPr>
        <p:blipFill>
          <a:blip r:embed="rId2"/>
          <a:stretch>
            <a:fillRect/>
          </a:stretch>
        </p:blipFill>
        <p:spPr>
          <a:xfrm>
            <a:off x="5514089" y="4156913"/>
            <a:ext cx="237765" cy="298730"/>
          </a:xfrm>
          <a:prstGeom prst="rect">
            <a:avLst/>
          </a:prstGeom>
        </p:spPr>
      </p:pic>
      <p:pic>
        <p:nvPicPr>
          <p:cNvPr id="8" name="Picture 7"/>
          <p:cNvPicPr>
            <a:picLocks noChangeAspect="1"/>
          </p:cNvPicPr>
          <p:nvPr/>
        </p:nvPicPr>
        <p:blipFill>
          <a:blip r:embed="rId2"/>
          <a:stretch>
            <a:fillRect/>
          </a:stretch>
        </p:blipFill>
        <p:spPr>
          <a:xfrm>
            <a:off x="6070774" y="5129111"/>
            <a:ext cx="237765" cy="298730"/>
          </a:xfrm>
          <a:prstGeom prst="rect">
            <a:avLst/>
          </a:prstGeom>
        </p:spPr>
      </p:pic>
      <p:pic>
        <p:nvPicPr>
          <p:cNvPr id="9" name="Picture 8"/>
          <p:cNvPicPr>
            <a:picLocks noChangeAspect="1"/>
          </p:cNvPicPr>
          <p:nvPr/>
        </p:nvPicPr>
        <p:blipFill>
          <a:blip r:embed="rId2"/>
          <a:stretch>
            <a:fillRect/>
          </a:stretch>
        </p:blipFill>
        <p:spPr>
          <a:xfrm>
            <a:off x="4999477" y="2438798"/>
            <a:ext cx="237765" cy="298730"/>
          </a:xfrm>
          <a:prstGeom prst="rect">
            <a:avLst/>
          </a:prstGeom>
        </p:spPr>
      </p:pic>
      <p:cxnSp>
        <p:nvCxnSpPr>
          <p:cNvPr id="11" name="Straight Connector 10"/>
          <p:cNvCxnSpPr>
            <a:stCxn id="2" idx="2"/>
          </p:cNvCxnSpPr>
          <p:nvPr/>
        </p:nvCxnSpPr>
        <p:spPr>
          <a:xfrm>
            <a:off x="6148093" y="2737527"/>
            <a:ext cx="847531" cy="1442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a:endCxn id="5" idx="2"/>
          </p:cNvCxnSpPr>
          <p:nvPr/>
        </p:nvCxnSpPr>
        <p:spPr>
          <a:xfrm flipH="1">
            <a:off x="6892745" y="2871635"/>
            <a:ext cx="92597" cy="96123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 idx="2"/>
          </p:cNvCxnSpPr>
          <p:nvPr/>
        </p:nvCxnSpPr>
        <p:spPr>
          <a:xfrm>
            <a:off x="6892745" y="3832872"/>
            <a:ext cx="145168" cy="704699"/>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endCxn id="8" idx="3"/>
          </p:cNvCxnSpPr>
          <p:nvPr/>
        </p:nvCxnSpPr>
        <p:spPr>
          <a:xfrm flipH="1">
            <a:off x="6308539" y="4537571"/>
            <a:ext cx="729452" cy="74090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706380" y="4378537"/>
            <a:ext cx="429881" cy="100833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673" name="Straight Connector 28672"/>
          <p:cNvCxnSpPr>
            <a:stCxn id="7" idx="1"/>
            <a:endCxn id="6" idx="2"/>
          </p:cNvCxnSpPr>
          <p:nvPr/>
        </p:nvCxnSpPr>
        <p:spPr>
          <a:xfrm flipH="1" flipV="1">
            <a:off x="4709320" y="3862528"/>
            <a:ext cx="804769" cy="4437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690" name="Straight Connector 28689"/>
          <p:cNvCxnSpPr>
            <a:stCxn id="6" idx="2"/>
            <a:endCxn id="9" idx="2"/>
          </p:cNvCxnSpPr>
          <p:nvPr/>
        </p:nvCxnSpPr>
        <p:spPr>
          <a:xfrm flipV="1">
            <a:off x="4709320" y="2737528"/>
            <a:ext cx="409040" cy="1125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693" name="Straight Connector 28692"/>
          <p:cNvCxnSpPr>
            <a:stCxn id="9" idx="1"/>
            <a:endCxn id="2" idx="3"/>
          </p:cNvCxnSpPr>
          <p:nvPr/>
        </p:nvCxnSpPr>
        <p:spPr>
          <a:xfrm>
            <a:off x="4999477" y="2588163"/>
            <a:ext cx="1252311" cy="149364"/>
          </a:xfrm>
          <a:prstGeom prst="line">
            <a:avLst/>
          </a:prstGeom>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3"/>
          <a:stretch>
            <a:fillRect/>
          </a:stretch>
        </p:blipFill>
        <p:spPr>
          <a:xfrm>
            <a:off x="6070557" y="3043063"/>
            <a:ext cx="243861" cy="286537"/>
          </a:xfrm>
          <a:prstGeom prst="rect">
            <a:avLst/>
          </a:prstGeom>
          <a:solidFill>
            <a:srgbClr val="FF0000"/>
          </a:solidFill>
        </p:spPr>
      </p:pic>
      <p:pic>
        <p:nvPicPr>
          <p:cNvPr id="13" name="Picture 12"/>
          <p:cNvPicPr>
            <a:picLocks noChangeAspect="1"/>
          </p:cNvPicPr>
          <p:nvPr/>
        </p:nvPicPr>
        <p:blipFill>
          <a:blip r:embed="rId4"/>
          <a:stretch>
            <a:fillRect/>
          </a:stretch>
        </p:blipFill>
        <p:spPr>
          <a:xfrm>
            <a:off x="7674146" y="3534142"/>
            <a:ext cx="243861" cy="286537"/>
          </a:xfrm>
          <a:prstGeom prst="rect">
            <a:avLst/>
          </a:prstGeom>
        </p:spPr>
      </p:pic>
      <p:pic>
        <p:nvPicPr>
          <p:cNvPr id="14" name="Picture 13"/>
          <p:cNvPicPr>
            <a:picLocks noChangeAspect="1"/>
          </p:cNvPicPr>
          <p:nvPr/>
        </p:nvPicPr>
        <p:blipFill>
          <a:blip r:embed="rId4"/>
          <a:stretch>
            <a:fillRect/>
          </a:stretch>
        </p:blipFill>
        <p:spPr>
          <a:xfrm>
            <a:off x="7208975" y="4663956"/>
            <a:ext cx="243861" cy="286537"/>
          </a:xfrm>
          <a:prstGeom prst="rect">
            <a:avLst/>
          </a:prstGeom>
        </p:spPr>
      </p:pic>
      <p:pic>
        <p:nvPicPr>
          <p:cNvPr id="16" name="Picture 15"/>
          <p:cNvPicPr>
            <a:picLocks noChangeAspect="1"/>
          </p:cNvPicPr>
          <p:nvPr/>
        </p:nvPicPr>
        <p:blipFill>
          <a:blip r:embed="rId4"/>
          <a:stretch>
            <a:fillRect/>
          </a:stretch>
        </p:blipFill>
        <p:spPr>
          <a:xfrm>
            <a:off x="6084828" y="4843043"/>
            <a:ext cx="243861" cy="286537"/>
          </a:xfrm>
          <a:prstGeom prst="rect">
            <a:avLst/>
          </a:prstGeom>
        </p:spPr>
      </p:pic>
      <p:pic>
        <p:nvPicPr>
          <p:cNvPr id="18" name="Picture 17"/>
          <p:cNvPicPr>
            <a:picLocks noChangeAspect="1"/>
          </p:cNvPicPr>
          <p:nvPr/>
        </p:nvPicPr>
        <p:blipFill>
          <a:blip r:embed="rId4"/>
          <a:stretch>
            <a:fillRect/>
          </a:stretch>
        </p:blipFill>
        <p:spPr>
          <a:xfrm>
            <a:off x="5122732" y="4621486"/>
            <a:ext cx="243861" cy="286537"/>
          </a:xfrm>
          <a:prstGeom prst="rect">
            <a:avLst/>
          </a:prstGeom>
        </p:spPr>
      </p:pic>
      <p:pic>
        <p:nvPicPr>
          <p:cNvPr id="19" name="Picture 18"/>
          <p:cNvPicPr>
            <a:picLocks noChangeAspect="1"/>
          </p:cNvPicPr>
          <p:nvPr/>
        </p:nvPicPr>
        <p:blipFill>
          <a:blip r:embed="rId4"/>
          <a:stretch>
            <a:fillRect/>
          </a:stretch>
        </p:blipFill>
        <p:spPr>
          <a:xfrm>
            <a:off x="4643868" y="3579567"/>
            <a:ext cx="243861" cy="286537"/>
          </a:xfrm>
          <a:prstGeom prst="rect">
            <a:avLst/>
          </a:prstGeom>
        </p:spPr>
      </p:pic>
      <p:pic>
        <p:nvPicPr>
          <p:cNvPr id="21" name="Picture 20"/>
          <p:cNvPicPr>
            <a:picLocks noChangeAspect="1"/>
          </p:cNvPicPr>
          <p:nvPr/>
        </p:nvPicPr>
        <p:blipFill>
          <a:blip r:embed="rId4"/>
          <a:stretch>
            <a:fillRect/>
          </a:stretch>
        </p:blipFill>
        <p:spPr>
          <a:xfrm>
            <a:off x="5235516" y="2756526"/>
            <a:ext cx="243861" cy="286537"/>
          </a:xfrm>
          <a:prstGeom prst="rect">
            <a:avLst/>
          </a:prstGeom>
        </p:spPr>
      </p:pic>
      <p:cxnSp>
        <p:nvCxnSpPr>
          <p:cNvPr id="24" name="Straight Connector 23"/>
          <p:cNvCxnSpPr/>
          <p:nvPr/>
        </p:nvCxnSpPr>
        <p:spPr>
          <a:xfrm>
            <a:off x="6283831" y="3202619"/>
            <a:ext cx="1574735" cy="49107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30" name="Picture 29"/>
          <p:cNvPicPr>
            <a:picLocks noChangeAspect="1"/>
          </p:cNvPicPr>
          <p:nvPr/>
        </p:nvPicPr>
        <p:blipFill>
          <a:blip r:embed="rId5"/>
          <a:stretch>
            <a:fillRect/>
          </a:stretch>
        </p:blipFill>
        <p:spPr>
          <a:xfrm>
            <a:off x="5366593" y="2984677"/>
            <a:ext cx="959115" cy="305006"/>
          </a:xfrm>
          <a:prstGeom prst="rect">
            <a:avLst/>
          </a:prstGeom>
        </p:spPr>
      </p:pic>
      <p:pic>
        <p:nvPicPr>
          <p:cNvPr id="31" name="Picture 30"/>
          <p:cNvPicPr>
            <a:picLocks noChangeAspect="1"/>
          </p:cNvPicPr>
          <p:nvPr/>
        </p:nvPicPr>
        <p:blipFill>
          <a:blip r:embed="rId5"/>
          <a:stretch>
            <a:fillRect/>
          </a:stretch>
        </p:blipFill>
        <p:spPr>
          <a:xfrm flipV="1">
            <a:off x="6103620" y="4696047"/>
            <a:ext cx="1105355" cy="351512"/>
          </a:xfrm>
          <a:prstGeom prst="rect">
            <a:avLst/>
          </a:prstGeom>
        </p:spPr>
      </p:pic>
      <p:pic>
        <p:nvPicPr>
          <p:cNvPr id="28672" name="Picture 28671"/>
          <p:cNvPicPr>
            <a:picLocks noChangeAspect="1"/>
          </p:cNvPicPr>
          <p:nvPr/>
        </p:nvPicPr>
        <p:blipFill>
          <a:blip r:embed="rId5"/>
          <a:stretch>
            <a:fillRect/>
          </a:stretch>
        </p:blipFill>
        <p:spPr>
          <a:xfrm flipH="1">
            <a:off x="4640362" y="2839556"/>
            <a:ext cx="743371" cy="924667"/>
          </a:xfrm>
          <a:prstGeom prst="rect">
            <a:avLst/>
          </a:prstGeom>
        </p:spPr>
      </p:pic>
      <p:pic>
        <p:nvPicPr>
          <p:cNvPr id="28688" name="Picture 28687"/>
          <p:cNvPicPr>
            <a:picLocks noChangeAspect="1"/>
          </p:cNvPicPr>
          <p:nvPr/>
        </p:nvPicPr>
        <p:blipFill>
          <a:blip r:embed="rId5"/>
          <a:stretch>
            <a:fillRect/>
          </a:stretch>
        </p:blipFill>
        <p:spPr>
          <a:xfrm>
            <a:off x="4738101" y="3657496"/>
            <a:ext cx="642669" cy="1108088"/>
          </a:xfrm>
          <a:prstGeom prst="rect">
            <a:avLst/>
          </a:prstGeom>
        </p:spPr>
      </p:pic>
      <p:pic>
        <p:nvPicPr>
          <p:cNvPr id="28689" name="Picture 28688"/>
          <p:cNvPicPr>
            <a:picLocks noChangeAspect="1"/>
          </p:cNvPicPr>
          <p:nvPr/>
        </p:nvPicPr>
        <p:blipFill>
          <a:blip r:embed="rId5"/>
          <a:stretch>
            <a:fillRect/>
          </a:stretch>
        </p:blipFill>
        <p:spPr>
          <a:xfrm>
            <a:off x="5187976" y="4732437"/>
            <a:ext cx="1001682" cy="318543"/>
          </a:xfrm>
          <a:prstGeom prst="rect">
            <a:avLst/>
          </a:prstGeom>
        </p:spPr>
      </p:pic>
      <p:pic>
        <p:nvPicPr>
          <p:cNvPr id="28691" name="Picture 28690"/>
          <p:cNvPicPr>
            <a:picLocks noChangeAspect="1"/>
          </p:cNvPicPr>
          <p:nvPr/>
        </p:nvPicPr>
        <p:blipFill>
          <a:blip r:embed="rId5"/>
          <a:stretch>
            <a:fillRect/>
          </a:stretch>
        </p:blipFill>
        <p:spPr>
          <a:xfrm flipH="1">
            <a:off x="7267973" y="3751637"/>
            <a:ext cx="651630" cy="988269"/>
          </a:xfrm>
          <a:prstGeom prst="rect">
            <a:avLst/>
          </a:prstGeom>
        </p:spPr>
      </p:pic>
      <p:sp>
        <p:nvSpPr>
          <p:cNvPr id="48" name="Title 1"/>
          <p:cNvSpPr txBox="1">
            <a:spLocks/>
          </p:cNvSpPr>
          <p:nvPr/>
        </p:nvSpPr>
        <p:spPr>
          <a:xfrm>
            <a:off x="534115" y="342900"/>
            <a:ext cx="10488312" cy="7207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smtClean="0">
                <a:ln>
                  <a:noFill/>
                </a:ln>
                <a:solidFill>
                  <a:srgbClr val="00ABB5"/>
                </a:solidFill>
                <a:effectLst/>
                <a:uLnTx/>
                <a:uFillTx/>
                <a:latin typeface="Arial" panose="020B0604020202020204" pitchFamily="34" charset="0"/>
                <a:cs typeface="Arial" panose="020B0604020202020204" pitchFamily="34" charset="0"/>
              </a:rPr>
              <a:t>Leadership </a:t>
            </a:r>
            <a:r>
              <a:rPr kumimoji="0" lang="en-GB" b="1" i="0" u="none" strike="noStrike" kern="1200" cap="none" spc="0" normalizeH="0" baseline="0" noProof="0" dirty="0">
                <a:ln>
                  <a:noFill/>
                </a:ln>
                <a:solidFill>
                  <a:srgbClr val="00ABB5"/>
                </a:solidFill>
                <a:effectLst/>
                <a:uLnTx/>
                <a:uFillTx/>
                <a:latin typeface="Arial" panose="020B0604020202020204" pitchFamily="34" charset="0"/>
                <a:cs typeface="Arial" panose="020B0604020202020204" pitchFamily="34" charset="0"/>
              </a:rPr>
              <a:t>of and for </a:t>
            </a:r>
            <a:r>
              <a:rPr kumimoji="0" lang="en-GB" b="1" i="0" u="none" strike="noStrike" kern="1200" cap="none" spc="0" normalizeH="0" baseline="0" noProof="0" dirty="0" smtClean="0">
                <a:ln>
                  <a:noFill/>
                </a:ln>
                <a:solidFill>
                  <a:srgbClr val="00ABB5"/>
                </a:solidFill>
                <a:effectLst/>
                <a:uLnTx/>
                <a:uFillTx/>
                <a:latin typeface="Arial" panose="020B0604020202020204" pitchFamily="34" charset="0"/>
                <a:cs typeface="Arial" panose="020B0604020202020204" pitchFamily="34" charset="0"/>
              </a:rPr>
              <a:t>learning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smtClean="0">
                <a:ln>
                  <a:noFill/>
                </a:ln>
                <a:solidFill>
                  <a:srgbClr val="00ABB5"/>
                </a:solidFill>
                <a:effectLst/>
                <a:uLnTx/>
                <a:uFillTx/>
                <a:latin typeface="Arial" panose="020B0604020202020204" pitchFamily="34" charset="0"/>
                <a:cs typeface="Arial" panose="020B0604020202020204" pitchFamily="34" charset="0"/>
              </a:rPr>
              <a:t>As a leader…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smtClean="0">
                <a:ln>
                  <a:noFill/>
                </a:ln>
                <a:solidFill>
                  <a:srgbClr val="00ABB5"/>
                </a:solidFill>
                <a:effectLst/>
                <a:uLnTx/>
                <a:uFillTx/>
                <a:latin typeface="Arial" panose="020B0604020202020204" pitchFamily="34" charset="0"/>
                <a:cs typeface="Arial" panose="020B0604020202020204" pitchFamily="34" charset="0"/>
              </a:rPr>
              <a:t>the leadership culture I work in…</a:t>
            </a:r>
            <a:endParaRPr kumimoji="0" lang="en-GB" b="0" i="0" u="none" strike="noStrike" kern="1200" cap="none" spc="0" normalizeH="0" baseline="0" noProof="0" dirty="0">
              <a:ln>
                <a:noFill/>
              </a:ln>
              <a:solidFill>
                <a:srgbClr val="00ABB5"/>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130748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4" name="Content Placeholder 2"/>
          <p:cNvSpPr txBox="1">
            <a:spLocks/>
          </p:cNvSpPr>
          <p:nvPr/>
        </p:nvSpPr>
        <p:spPr bwMode="auto">
          <a:xfrm>
            <a:off x="428285" y="1272481"/>
            <a:ext cx="8731517"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l" rtl="0" eaLnBrk="1" fontAlgn="base" hangingPunct="1">
              <a:spcBef>
                <a:spcPct val="20000"/>
              </a:spcBef>
              <a:spcAft>
                <a:spcPct val="0"/>
              </a:spcAft>
              <a:buFont typeface="Arial"/>
              <a:buNone/>
              <a:defRPr sz="2000" baseline="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tx1">
                    <a:lumMod val="65000"/>
                    <a:lumOff val="35000"/>
                  </a:schemeClr>
                </a:solidFill>
                <a:latin typeface="+mn-lt"/>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tx1">
                    <a:lumMod val="65000"/>
                    <a:lumOff val="35000"/>
                  </a:schemeClr>
                </a:solidFill>
                <a:latin typeface="+mn-lt"/>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tx1">
                    <a:lumMod val="65000"/>
                    <a:lumOff val="35000"/>
                  </a:schemeClr>
                </a:solidFill>
                <a:latin typeface="+mn-lt"/>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tx1">
                    <a:lumMod val="65000"/>
                    <a:lumOff val="35000"/>
                  </a:schemeClr>
                </a:solidFill>
                <a:latin typeface="+mn-lt"/>
                <a:cs typeface="+mn-cs"/>
              </a:defRPr>
            </a:lvl5pPr>
            <a:lvl6pPr marL="2514600" indent="-228600" algn="l" rtl="0" eaLnBrk="1" fontAlgn="base" hangingPunct="1">
              <a:spcBef>
                <a:spcPct val="20000"/>
              </a:spcBef>
              <a:spcAft>
                <a:spcPct val="0"/>
              </a:spcAft>
              <a:buClr>
                <a:srgbClr val="00ABB5"/>
              </a:buClr>
              <a:buFontTx/>
              <a:buChar char="»"/>
              <a:defRPr sz="2000">
                <a:solidFill>
                  <a:schemeClr val="tx1">
                    <a:lumMod val="65000"/>
                    <a:lumOff val="35000"/>
                  </a:schemeClr>
                </a:solidFill>
                <a:latin typeface="+mn-lt"/>
                <a:cs typeface="+mn-cs"/>
              </a:defRPr>
            </a:lvl6pPr>
            <a:lvl7pPr marL="2971800" indent="-228600" algn="l" rtl="0" eaLnBrk="1" fontAlgn="base" hangingPunct="1">
              <a:spcBef>
                <a:spcPct val="20000"/>
              </a:spcBef>
              <a:spcAft>
                <a:spcPct val="0"/>
              </a:spcAft>
              <a:buChar char="»"/>
              <a:defRPr sz="2000">
                <a:solidFill>
                  <a:srgbClr val="000000"/>
                </a:solidFill>
                <a:latin typeface="+mn-lt"/>
                <a:cs typeface="+mn-cs"/>
              </a:defRPr>
            </a:lvl7pPr>
            <a:lvl8pPr marL="3429000" indent="-228600" algn="l" rtl="0" eaLnBrk="1" fontAlgn="base" hangingPunct="1">
              <a:spcBef>
                <a:spcPct val="20000"/>
              </a:spcBef>
              <a:spcAft>
                <a:spcPct val="0"/>
              </a:spcAft>
              <a:buChar char="»"/>
              <a:defRPr sz="2000">
                <a:solidFill>
                  <a:srgbClr val="000000"/>
                </a:solidFill>
                <a:latin typeface="+mn-lt"/>
                <a:cs typeface="+mn-cs"/>
              </a:defRPr>
            </a:lvl8pPr>
            <a:lvl9pPr marL="3886200" indent="-228600" algn="l" rtl="0" eaLnBrk="1" fontAlgn="base" hangingPunct="1">
              <a:spcBef>
                <a:spcPct val="20000"/>
              </a:spcBef>
              <a:spcAft>
                <a:spcPct val="0"/>
              </a:spcAft>
              <a:buChar char="»"/>
              <a:defRPr sz="2000">
                <a:solidFill>
                  <a:srgbClr val="000000"/>
                </a:solidFill>
                <a:latin typeface="+mn-lt"/>
                <a:cs typeface="+mn-cs"/>
              </a:defRPr>
            </a:lvl9pPr>
          </a:lstStyle>
          <a:p>
            <a:pPr>
              <a:defRPr/>
            </a:pPr>
            <a:r>
              <a:rPr lang="en-GB" sz="2200" kern="0" dirty="0" smtClean="0">
                <a:solidFill>
                  <a:srgbClr val="00ABB5"/>
                </a:solidFill>
              </a:rPr>
              <a:t>What do you notice? What stands out?</a:t>
            </a:r>
          </a:p>
          <a:p>
            <a:pPr>
              <a:defRPr/>
            </a:pPr>
            <a:endParaRPr lang="en-GB" sz="2200" kern="0" dirty="0" smtClean="0">
              <a:solidFill>
                <a:srgbClr val="00ABB5"/>
              </a:solidFill>
            </a:endParaRPr>
          </a:p>
          <a:p>
            <a:pPr>
              <a:defRPr/>
            </a:pPr>
            <a:r>
              <a:rPr lang="en-GB" sz="2200" kern="0" dirty="0" smtClean="0">
                <a:solidFill>
                  <a:srgbClr val="00ABB5"/>
                </a:solidFill>
              </a:rPr>
              <a:t>What area(s) would you like to focus on?</a:t>
            </a:r>
          </a:p>
          <a:p>
            <a:pPr>
              <a:defRPr/>
            </a:pPr>
            <a:endParaRPr lang="en-GB" sz="2200" kern="0" dirty="0" smtClean="0">
              <a:solidFill>
                <a:srgbClr val="00ABB5"/>
              </a:solidFill>
            </a:endParaRPr>
          </a:p>
          <a:p>
            <a:pPr lvl="1">
              <a:defRPr/>
            </a:pPr>
            <a:r>
              <a:rPr lang="en-GB" sz="2200" kern="0" dirty="0" smtClean="0">
                <a:solidFill>
                  <a:srgbClr val="00ABB5"/>
                </a:solidFill>
              </a:rPr>
              <a:t>Tell me about..../What else?</a:t>
            </a:r>
          </a:p>
          <a:p>
            <a:pPr lvl="1">
              <a:defRPr/>
            </a:pPr>
            <a:r>
              <a:rPr lang="en-GB" sz="2200" kern="0" dirty="0" smtClean="0">
                <a:solidFill>
                  <a:srgbClr val="00ABB5"/>
                </a:solidFill>
              </a:rPr>
              <a:t>What does this mean to you?</a:t>
            </a:r>
          </a:p>
          <a:p>
            <a:pPr lvl="1">
              <a:defRPr/>
            </a:pPr>
            <a:r>
              <a:rPr lang="en-GB" sz="2200" kern="0" dirty="0" smtClean="0">
                <a:solidFill>
                  <a:srgbClr val="00ABB5"/>
                </a:solidFill>
              </a:rPr>
              <a:t>What is working well here?</a:t>
            </a:r>
          </a:p>
          <a:p>
            <a:pPr lvl="1">
              <a:defRPr/>
            </a:pPr>
            <a:r>
              <a:rPr lang="en-GB" sz="2200" kern="0" dirty="0" smtClean="0">
                <a:solidFill>
                  <a:srgbClr val="00ABB5"/>
                </a:solidFill>
              </a:rPr>
              <a:t>Where would you like to be in 6 months?</a:t>
            </a:r>
          </a:p>
          <a:p>
            <a:pPr lvl="1">
              <a:defRPr/>
            </a:pPr>
            <a:r>
              <a:rPr lang="en-GB" sz="2200" kern="0" dirty="0" smtClean="0">
                <a:solidFill>
                  <a:srgbClr val="00ABB5"/>
                </a:solidFill>
              </a:rPr>
              <a:t>What is your action plan/next steps?</a:t>
            </a:r>
          </a:p>
          <a:p>
            <a:pPr lvl="1">
              <a:defRPr/>
            </a:pPr>
            <a:r>
              <a:rPr lang="en-GB" sz="2200" kern="0" dirty="0" smtClean="0">
                <a:solidFill>
                  <a:srgbClr val="00ABB5"/>
                </a:solidFill>
              </a:rPr>
              <a:t>Who and what can support you? </a:t>
            </a:r>
          </a:p>
          <a:p>
            <a:pPr lvl="1">
              <a:defRPr/>
            </a:pPr>
            <a:endParaRPr lang="en-GB" sz="2800" kern="0" dirty="0"/>
          </a:p>
        </p:txBody>
      </p:sp>
      <p:sp>
        <p:nvSpPr>
          <p:cNvPr id="6" name="Title 3"/>
          <p:cNvSpPr>
            <a:spLocks noGrp="1"/>
          </p:cNvSpPr>
          <p:nvPr>
            <p:ph type="title" idx="4294967295"/>
          </p:nvPr>
        </p:nvSpPr>
        <p:spPr>
          <a:xfrm>
            <a:off x="428285" y="626452"/>
            <a:ext cx="11352810" cy="1143000"/>
          </a:xfrm>
        </p:spPr>
        <p:txBody>
          <a:bodyPr/>
          <a:lstStyle/>
          <a:p>
            <a:pPr marL="342900" indent="-342900">
              <a:spcBef>
                <a:spcPct val="20000"/>
              </a:spcBef>
              <a:defRPr/>
            </a:pPr>
            <a:r>
              <a:rPr lang="en-GB" sz="2800" dirty="0">
                <a:solidFill>
                  <a:srgbClr val="00ABB5"/>
                </a:solidFill>
                <a:ea typeface="+mn-ea"/>
                <a:cs typeface="+mn-cs"/>
              </a:rPr>
              <a:t>Coaching questions for the self evaluation wheel</a:t>
            </a:r>
            <a:r>
              <a:rPr lang="en-GB" sz="3600" dirty="0">
                <a:solidFill>
                  <a:srgbClr val="0066FF"/>
                </a:solidFill>
                <a:ea typeface="+mn-ea"/>
                <a:cs typeface="+mn-cs"/>
              </a:rPr>
              <a:t/>
            </a:r>
            <a:br>
              <a:rPr lang="en-GB" sz="3600" dirty="0">
                <a:solidFill>
                  <a:srgbClr val="0066FF"/>
                </a:solidFill>
                <a:ea typeface="+mn-ea"/>
                <a:cs typeface="+mn-cs"/>
              </a:rPr>
            </a:br>
            <a:r>
              <a:rPr lang="en-GB" sz="3600" dirty="0" smtClean="0">
                <a:solidFill>
                  <a:srgbClr val="0066FF"/>
                </a:solidFill>
                <a:ea typeface="+mn-ea"/>
                <a:cs typeface="+mn-cs"/>
              </a:rPr>
              <a:t/>
            </a:r>
            <a:br>
              <a:rPr lang="en-GB" sz="3600" dirty="0" smtClean="0">
                <a:solidFill>
                  <a:srgbClr val="0066FF"/>
                </a:solidFill>
                <a:ea typeface="+mn-ea"/>
                <a:cs typeface="+mn-cs"/>
              </a:rPr>
            </a:br>
            <a:endParaRPr lang="en-GB" sz="3600" dirty="0"/>
          </a:p>
        </p:txBody>
      </p:sp>
    </p:spTree>
    <p:extLst>
      <p:ext uri="{BB962C8B-B14F-4D97-AF65-F5344CB8AC3E}">
        <p14:creationId xmlns:p14="http://schemas.microsoft.com/office/powerpoint/2010/main" val="33888955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2" name="Rectangle 1"/>
          <p:cNvSpPr/>
          <p:nvPr/>
        </p:nvSpPr>
        <p:spPr>
          <a:xfrm>
            <a:off x="488609" y="1323574"/>
            <a:ext cx="10199077" cy="4493538"/>
          </a:xfrm>
          <a:prstGeom prst="rect">
            <a:avLst/>
          </a:prstGeom>
        </p:spPr>
        <p:txBody>
          <a:bodyPr wrap="square">
            <a:spAutoFit/>
          </a:bodyPr>
          <a:lstStyle/>
          <a:p>
            <a:pPr marL="342900" lvl="0" indent="-342900">
              <a:spcAft>
                <a:spcPts val="0"/>
              </a:spcAft>
              <a:buFont typeface="Symbol" panose="05050102010706020507" pitchFamily="18" charset="2"/>
              <a:buChar char=""/>
            </a:pPr>
            <a:r>
              <a:rPr lang="en-GB"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What do you notice? What stands out? What's most important?  </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a:spcAft>
                <a:spcPts val="0"/>
              </a:spcAft>
            </a:pPr>
            <a:r>
              <a:rPr lang="en-GB"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 </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GB"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What is working well? What's a key strength? </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a:spcAft>
                <a:spcPts val="0"/>
              </a:spcAft>
            </a:pPr>
            <a:r>
              <a:rPr lang="en-GB"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  </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GB"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What might you identify as a gap or area for development? </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a:spcAft>
                <a:spcPts val="0"/>
              </a:spcAft>
            </a:pPr>
            <a:r>
              <a:rPr lang="en-GB"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  </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AU"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If you were to follow up on one aspect, which is the priority and why</a:t>
            </a:r>
            <a:r>
              <a:rPr lang="en-AU" sz="2200" dirty="0" smtClean="0">
                <a:solidFill>
                  <a:srgbClr val="00ABB5"/>
                </a:solidFill>
                <a:latin typeface="Arial" panose="020B0604020202020204" pitchFamily="34" charset="0"/>
                <a:ea typeface="Times New Roman" panose="02020603050405020304" pitchFamily="18" charset="0"/>
                <a:cs typeface="Times New Roman" panose="02020603050405020304" pitchFamily="18" charset="0"/>
              </a:rPr>
              <a:t>?</a:t>
            </a:r>
            <a:r>
              <a:rPr lang="en-AU"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 </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a:spcAft>
                <a:spcPts val="0"/>
              </a:spcAft>
            </a:pPr>
            <a:r>
              <a:rPr lang="en-AU"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 </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AU"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What is your action plan/next step for your professional learning? </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a:spcAft>
                <a:spcPts val="0"/>
              </a:spcAft>
            </a:pPr>
            <a:r>
              <a:rPr lang="en-AU"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 </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AU"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What impact will your professional learning have?</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a:spcAft>
                <a:spcPts val="0"/>
              </a:spcAft>
            </a:pPr>
            <a:r>
              <a:rPr lang="en-AU"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 </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AU" sz="2200"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Who and what could support you? </a:t>
            </a:r>
            <a:endParaRPr lang="en-GB" sz="22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Rectangle 2"/>
          <p:cNvSpPr/>
          <p:nvPr/>
        </p:nvSpPr>
        <p:spPr>
          <a:xfrm>
            <a:off x="0" y="327168"/>
            <a:ext cx="7798930" cy="523220"/>
          </a:xfrm>
          <a:prstGeom prst="rect">
            <a:avLst/>
          </a:prstGeom>
        </p:spPr>
        <p:txBody>
          <a:bodyPr wrap="none">
            <a:spAutoFit/>
          </a:bodyPr>
          <a:lstStyle/>
          <a:p>
            <a:pPr marL="457200">
              <a:spcAft>
                <a:spcPts val="0"/>
              </a:spcAft>
            </a:pPr>
            <a:r>
              <a:rPr lang="en-GB" sz="2800" b="1"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Reflections on your </a:t>
            </a:r>
            <a:r>
              <a:rPr lang="en-GB" sz="2800" b="1" dirty="0" smtClean="0">
                <a:solidFill>
                  <a:srgbClr val="00ABB5"/>
                </a:solidFill>
                <a:latin typeface="Arial" panose="020B0604020202020204" pitchFamily="34" charset="0"/>
                <a:ea typeface="Times New Roman" panose="02020603050405020304" pitchFamily="18" charset="0"/>
                <a:cs typeface="Times New Roman" panose="02020603050405020304" pitchFamily="18" charset="0"/>
              </a:rPr>
              <a:t>self evaluation </a:t>
            </a:r>
            <a:r>
              <a:rPr lang="en-GB" sz="2800" b="1" dirty="0">
                <a:solidFill>
                  <a:srgbClr val="00ABB5"/>
                </a:solidFill>
                <a:latin typeface="Arial" panose="020B0604020202020204" pitchFamily="34" charset="0"/>
                <a:ea typeface="Times New Roman" panose="02020603050405020304" pitchFamily="18" charset="0"/>
                <a:cs typeface="Times New Roman" panose="02020603050405020304" pitchFamily="18" charset="0"/>
              </a:rPr>
              <a:t>wheel </a:t>
            </a:r>
            <a:endParaRPr lang="en-GB" sz="2800" dirty="0">
              <a:solidFill>
                <a:srgbClr val="00ABB5"/>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96226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4" name="Content Placeholder 2"/>
          <p:cNvSpPr txBox="1">
            <a:spLocks/>
          </p:cNvSpPr>
          <p:nvPr/>
        </p:nvSpPr>
        <p:spPr>
          <a:xfrm>
            <a:off x="611801" y="1616749"/>
            <a:ext cx="10323624" cy="3903303"/>
          </a:xfrm>
          <a:prstGeom prst="rect">
            <a:avLst/>
          </a:prstGeom>
        </p:spPr>
        <p:txBody>
          <a:bodyPr>
            <a:normAutofit fontScale="92500" lnSpcReduction="10000"/>
          </a:bodyPr>
          <a:lstStyle>
            <a:lvl1pPr marL="0" indent="0" algn="l" rtl="0" eaLnBrk="1" fontAlgn="base" hangingPunct="1">
              <a:spcBef>
                <a:spcPct val="20000"/>
              </a:spcBef>
              <a:spcAft>
                <a:spcPct val="0"/>
              </a:spcAft>
              <a:buFont typeface="Arial"/>
              <a:buNone/>
              <a:defRPr sz="2000" baseline="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tx1">
                    <a:lumMod val="65000"/>
                    <a:lumOff val="35000"/>
                  </a:schemeClr>
                </a:solidFill>
                <a:latin typeface="+mn-lt"/>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tx1">
                    <a:lumMod val="65000"/>
                    <a:lumOff val="35000"/>
                  </a:schemeClr>
                </a:solidFill>
                <a:latin typeface="+mn-lt"/>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tx1">
                    <a:lumMod val="65000"/>
                    <a:lumOff val="35000"/>
                  </a:schemeClr>
                </a:solidFill>
                <a:latin typeface="+mn-lt"/>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tx1">
                    <a:lumMod val="65000"/>
                    <a:lumOff val="35000"/>
                  </a:schemeClr>
                </a:solidFill>
                <a:latin typeface="+mn-lt"/>
                <a:cs typeface="+mn-cs"/>
              </a:defRPr>
            </a:lvl5pPr>
            <a:lvl6pPr marL="2514600" indent="-228600" algn="l" rtl="0" eaLnBrk="1" fontAlgn="base" hangingPunct="1">
              <a:spcBef>
                <a:spcPct val="20000"/>
              </a:spcBef>
              <a:spcAft>
                <a:spcPct val="0"/>
              </a:spcAft>
              <a:buClr>
                <a:srgbClr val="00ABB5"/>
              </a:buClr>
              <a:buFontTx/>
              <a:buChar char="»"/>
              <a:defRPr sz="2000">
                <a:solidFill>
                  <a:schemeClr val="tx1">
                    <a:lumMod val="65000"/>
                    <a:lumOff val="35000"/>
                  </a:schemeClr>
                </a:solidFill>
                <a:latin typeface="+mn-lt"/>
                <a:cs typeface="+mn-cs"/>
              </a:defRPr>
            </a:lvl6pPr>
            <a:lvl7pPr marL="2971800" indent="-228600" algn="l" rtl="0" eaLnBrk="1" fontAlgn="base" hangingPunct="1">
              <a:spcBef>
                <a:spcPct val="20000"/>
              </a:spcBef>
              <a:spcAft>
                <a:spcPct val="0"/>
              </a:spcAft>
              <a:buChar char="»"/>
              <a:defRPr sz="2000">
                <a:solidFill>
                  <a:srgbClr val="000000"/>
                </a:solidFill>
                <a:latin typeface="+mn-lt"/>
                <a:cs typeface="+mn-cs"/>
              </a:defRPr>
            </a:lvl7pPr>
            <a:lvl8pPr marL="3429000" indent="-228600" algn="l" rtl="0" eaLnBrk="1" fontAlgn="base" hangingPunct="1">
              <a:spcBef>
                <a:spcPct val="20000"/>
              </a:spcBef>
              <a:spcAft>
                <a:spcPct val="0"/>
              </a:spcAft>
              <a:buChar char="»"/>
              <a:defRPr sz="2000">
                <a:solidFill>
                  <a:srgbClr val="000000"/>
                </a:solidFill>
                <a:latin typeface="+mn-lt"/>
                <a:cs typeface="+mn-cs"/>
              </a:defRPr>
            </a:lvl8pPr>
            <a:lvl9pPr marL="3886200" indent="-228600" algn="l" rtl="0" eaLnBrk="1" fontAlgn="base" hangingPunct="1">
              <a:spcBef>
                <a:spcPct val="20000"/>
              </a:spcBef>
              <a:spcAft>
                <a:spcPct val="0"/>
              </a:spcAft>
              <a:buChar char="»"/>
              <a:defRPr sz="2000">
                <a:solidFill>
                  <a:srgbClr val="000000"/>
                </a:solidFill>
                <a:latin typeface="+mn-lt"/>
                <a:cs typeface="+mn-cs"/>
              </a:defRPr>
            </a:lvl9pPr>
          </a:lstStyle>
          <a:p>
            <a:pPr fontAlgn="t">
              <a:spcBef>
                <a:spcPts val="0"/>
              </a:spcBef>
              <a:spcAft>
                <a:spcPts val="0"/>
              </a:spcAft>
            </a:pPr>
            <a:r>
              <a:rPr lang="en-GB" sz="2400" kern="1200" dirty="0" smtClean="0">
                <a:solidFill>
                  <a:srgbClr val="00ABB5"/>
                </a:solidFill>
                <a:latin typeface="Arial" panose="020B0604020202020204" pitchFamily="34" charset="0"/>
                <a:ea typeface="Times New Roman" panose="02020603050405020304" pitchFamily="18" charset="0"/>
                <a:cs typeface="Times New Roman" panose="02020603050405020304" pitchFamily="18" charset="0"/>
              </a:rPr>
              <a:t>How does Leadership of and for learning feature of the national model of professional learning  connect with you and your professional learning? </a:t>
            </a:r>
            <a:endParaRPr lang="en-GB" sz="2400" kern="0" dirty="0" smtClean="0">
              <a:solidFill>
                <a:srgbClr val="00ABB5"/>
              </a:solidFill>
              <a:latin typeface="Arial" panose="020B0604020202020204" pitchFamily="34" charset="0"/>
            </a:endParaRPr>
          </a:p>
          <a:p>
            <a:pPr>
              <a:buClr>
                <a:srgbClr val="00ABB5"/>
              </a:buClr>
            </a:pPr>
            <a:endParaRPr lang="en-GB" sz="2400" b="1" kern="0" dirty="0" smtClean="0">
              <a:solidFill>
                <a:srgbClr val="00ABB5"/>
              </a:solidFill>
            </a:endParaRPr>
          </a:p>
          <a:p>
            <a:pPr>
              <a:buClr>
                <a:srgbClr val="00ABB5"/>
              </a:buClr>
            </a:pPr>
            <a:r>
              <a:rPr lang="en-GB" sz="2400" b="1" kern="0" dirty="0" smtClean="0">
                <a:solidFill>
                  <a:srgbClr val="00ABB5"/>
                </a:solidFill>
              </a:rPr>
              <a:t>Connect</a:t>
            </a:r>
            <a:r>
              <a:rPr lang="en-GB" sz="2400" kern="0" dirty="0" smtClean="0">
                <a:solidFill>
                  <a:srgbClr val="00ABB5"/>
                </a:solidFill>
              </a:rPr>
              <a:t> – How do these ideas connect with what you already know, believe or do?  </a:t>
            </a:r>
          </a:p>
          <a:p>
            <a:pPr>
              <a:buClr>
                <a:srgbClr val="00ABB5"/>
              </a:buClr>
            </a:pPr>
            <a:endParaRPr lang="en-GB" sz="2400" kern="0" dirty="0" smtClean="0">
              <a:solidFill>
                <a:srgbClr val="00ABB5"/>
              </a:solidFill>
            </a:endParaRPr>
          </a:p>
          <a:p>
            <a:pPr>
              <a:buClr>
                <a:srgbClr val="00ABB5"/>
              </a:buClr>
            </a:pPr>
            <a:r>
              <a:rPr lang="en-GB" sz="2400" b="1" kern="0" dirty="0" smtClean="0">
                <a:solidFill>
                  <a:srgbClr val="00ABB5"/>
                </a:solidFill>
              </a:rPr>
              <a:t>Extend </a:t>
            </a:r>
            <a:r>
              <a:rPr lang="en-GB" sz="2400" kern="0" dirty="0" smtClean="0">
                <a:solidFill>
                  <a:srgbClr val="00ABB5"/>
                </a:solidFill>
              </a:rPr>
              <a:t> - How do these ideas extend, build on, what you already know, believe or do?</a:t>
            </a:r>
          </a:p>
          <a:p>
            <a:pPr>
              <a:buClr>
                <a:srgbClr val="00ABB5"/>
              </a:buClr>
            </a:pPr>
            <a:endParaRPr lang="en-GB" sz="2400" kern="0" dirty="0" smtClean="0">
              <a:solidFill>
                <a:srgbClr val="00ABB5"/>
              </a:solidFill>
            </a:endParaRPr>
          </a:p>
          <a:p>
            <a:pPr>
              <a:buClr>
                <a:srgbClr val="00ABB5"/>
              </a:buClr>
            </a:pPr>
            <a:r>
              <a:rPr lang="en-GB" sz="2400" b="1" kern="0" dirty="0" smtClean="0">
                <a:solidFill>
                  <a:srgbClr val="00ABB5"/>
                </a:solidFill>
              </a:rPr>
              <a:t>Challenge</a:t>
            </a:r>
            <a:r>
              <a:rPr lang="en-GB" sz="2400" kern="0" dirty="0" smtClean="0">
                <a:solidFill>
                  <a:srgbClr val="00ABB5"/>
                </a:solidFill>
              </a:rPr>
              <a:t> - How do these ideas challenge what you already know, believe or do?</a:t>
            </a:r>
          </a:p>
          <a:p>
            <a:pPr>
              <a:buClr>
                <a:srgbClr val="00ABB5"/>
              </a:buClr>
            </a:pPr>
            <a:endParaRPr lang="en-GB" b="1" kern="0" dirty="0" smtClean="0">
              <a:solidFill>
                <a:srgbClr val="7030A0"/>
              </a:solidFill>
            </a:endParaRPr>
          </a:p>
        </p:txBody>
      </p:sp>
      <p:sp>
        <p:nvSpPr>
          <p:cNvPr id="6" name="Title 1"/>
          <p:cNvSpPr>
            <a:spLocks noGrp="1"/>
          </p:cNvSpPr>
          <p:nvPr>
            <p:ph type="title"/>
          </p:nvPr>
        </p:nvSpPr>
        <p:spPr>
          <a:xfrm>
            <a:off x="579936" y="525848"/>
            <a:ext cx="11049507" cy="782320"/>
          </a:xfrm>
        </p:spPr>
        <p:txBody>
          <a:bodyPr/>
          <a:lstStyle/>
          <a:p>
            <a:r>
              <a:rPr lang="en-GB" sz="2800" dirty="0" smtClean="0">
                <a:solidFill>
                  <a:srgbClr val="00ABB5"/>
                </a:solidFill>
              </a:rPr>
              <a:t>Connect, Extend, Challenge</a:t>
            </a:r>
            <a:endParaRPr lang="en-GB" sz="2800" dirty="0">
              <a:solidFill>
                <a:srgbClr val="00ABB5"/>
              </a:solidFill>
            </a:endParaRPr>
          </a:p>
        </p:txBody>
      </p:sp>
    </p:spTree>
    <p:extLst>
      <p:ext uri="{BB962C8B-B14F-4D97-AF65-F5344CB8AC3E}">
        <p14:creationId xmlns:p14="http://schemas.microsoft.com/office/powerpoint/2010/main" val="30616520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3" name="Rectangle 2"/>
          <p:cNvSpPr>
            <a:spLocks noChangeArrowheads="1"/>
          </p:cNvSpPr>
          <p:nvPr/>
        </p:nvSpPr>
        <p:spPr bwMode="auto">
          <a:xfrm>
            <a:off x="614669" y="1486817"/>
            <a:ext cx="10766094"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000" b="0" i="0" u="none"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rPr>
              <a:t>The Cambridge Network, The Five Leadership for Learning Principles, available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000" b="0" i="0" u="none"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2000" b="0" i="0" u="none"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hlinkClick r:id="rId3"/>
              </a:rPr>
              <a:t>http://www.educ.cam.ac.uk/networks/lfl/about/PDFs/LfL_frameworkandprinciples2018pdf.pdf</a:t>
            </a:r>
            <a:endParaRPr kumimoji="0" lang="en-GB" altLang="en-US" sz="2000" b="0" i="0" u="none" strike="noStrike" cap="none" normalizeH="0" baseline="0" dirty="0" smtClean="0">
              <a:ln>
                <a:noFill/>
              </a:ln>
              <a:solidFill>
                <a:srgbClr val="00ABB5"/>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000" b="0" i="0" u="none"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000" b="0" i="0" u="none"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rPr>
              <a:t>Dame Alison Peacock, Learning without Limits, film available at</a:t>
            </a:r>
            <a:endParaRPr kumimoji="0" lang="en-GB" altLang="en-US" sz="2000" b="0" i="0" u="none" strike="noStrike" cap="none" normalizeH="0" baseline="0" dirty="0" smtClean="0">
              <a:ln>
                <a:noFill/>
              </a:ln>
              <a:solidFill>
                <a:srgbClr val="00ABB5"/>
              </a:solidFill>
              <a:effectLst/>
            </a:endParaRPr>
          </a:p>
          <a:p>
            <a:pPr marR="0" lvl="0" algn="l" defTabSz="914400" rtl="0" eaLnBrk="0" fontAlgn="base" latinLnBrk="0" hangingPunct="0">
              <a:lnSpc>
                <a:spcPct val="100000"/>
              </a:lnSpc>
              <a:spcBef>
                <a:spcPct val="0"/>
              </a:spcBef>
              <a:spcAft>
                <a:spcPct val="0"/>
              </a:spcAft>
              <a:buClrTx/>
              <a:buSzTx/>
              <a:tabLst/>
            </a:pPr>
            <a:r>
              <a:rPr kumimoji="0" lang="en-GB" altLang="en-US" sz="2000" b="0" i="0" u="none"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hlinkClick r:id="rId4"/>
              </a:rPr>
              <a:t>https://www.youtube.com/watch?v=Gb6f5I_XGYo</a:t>
            </a:r>
            <a:endParaRPr kumimoji="0" lang="en-GB" altLang="en-US" sz="2000" b="0" i="0" u="none" strike="noStrike" cap="none" normalizeH="0" baseline="0" dirty="0" smtClean="0">
              <a:ln>
                <a:noFill/>
              </a:ln>
              <a:solidFill>
                <a:srgbClr val="00ABB5"/>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smtClean="0">
              <a:ln>
                <a:noFill/>
              </a:ln>
              <a:solidFill>
                <a:srgbClr val="00ABB5"/>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ABB5"/>
                </a:solidFill>
                <a:effectLst/>
                <a:latin typeface="Arial" panose="020B0604020202020204" pitchFamily="34" charset="0"/>
                <a:ea typeface="Calibri" panose="020F0502020204030204" pitchFamily="34" charset="0"/>
                <a:cs typeface="Arial" panose="020B0604020202020204" pitchFamily="34" charset="0"/>
              </a:rPr>
              <a:t>OECD, (2016) </a:t>
            </a:r>
            <a:r>
              <a:rPr kumimoji="0" lang="en-GB" altLang="en-US" sz="2000" b="0" i="0" u="none"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hlinkClick r:id="rId5"/>
              </a:rPr>
              <a:t>What makes a school a learning organisation?</a:t>
            </a:r>
            <a:r>
              <a:rPr kumimoji="0" lang="en-GB" altLang="en-US" sz="2000" b="1" i="0" u="none"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2000" b="0" i="0" u="none"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rPr>
              <a:t>A guide for policy makers, school leaders and teachers. </a:t>
            </a:r>
            <a:endParaRPr kumimoji="0" lang="en-GB" altLang="en-US" sz="2000" b="0" i="0" u="none" strike="noStrike" cap="none" normalizeH="0" baseline="0" dirty="0" smtClean="0">
              <a:ln>
                <a:noFill/>
              </a:ln>
              <a:solidFill>
                <a:srgbClr val="00ABB5"/>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000" b="0" i="0" u="none"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000" b="0" i="0" u="none"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rPr>
              <a:t>Viviane Robinson (2007) The impact of leadership on student outcomes, available at </a:t>
            </a:r>
            <a:r>
              <a:rPr kumimoji="0" lang="en-US" altLang="en-US" sz="2000" b="0" i="0" u="sng"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hlinkClick r:id="rId6"/>
              </a:rPr>
              <a:t>https://research.acer.edu.au/research_conference_2007/5/</a:t>
            </a:r>
            <a:r>
              <a:rPr kumimoji="0" lang="en-US" altLang="en-US" sz="2000" b="0" i="0" u="sng"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rPr>
              <a:t> </a:t>
            </a:r>
            <a:endParaRPr kumimoji="0" lang="en-GB" altLang="en-US" sz="2000" b="0" i="0" u="none" strike="noStrike" cap="none" normalizeH="0" baseline="0" dirty="0" smtClean="0">
              <a:ln>
                <a:noFill/>
              </a:ln>
              <a:solidFill>
                <a:srgbClr val="00ABB5"/>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000" b="0" i="0" u="none" strike="noStrike" cap="none" normalizeH="0" baseline="0" dirty="0" smtClean="0">
                <a:ln>
                  <a:noFill/>
                </a:ln>
                <a:solidFill>
                  <a:srgbClr val="00ABB5"/>
                </a:solidFill>
                <a:effectLst/>
                <a:latin typeface="Arial" panose="020B0604020202020204" pitchFamily="34" charset="0"/>
                <a:ea typeface="Times New Roman" panose="02020603050405020304" pitchFamily="18" charset="0"/>
                <a:cs typeface="Arial" panose="020B0604020202020204" pitchFamily="34" charset="0"/>
              </a:rPr>
              <a:t>and accompanying film available at </a:t>
            </a:r>
            <a:r>
              <a:rPr kumimoji="0" lang="en-US" altLang="en-US" sz="2000" b="0" i="0" u="sng" strike="noStrike" cap="none" normalizeH="0" baseline="0" dirty="0" smtClean="0">
                <a:ln>
                  <a:noFill/>
                </a:ln>
                <a:solidFill>
                  <a:srgbClr val="00ABB5"/>
                </a:solidFill>
                <a:effectLst/>
                <a:latin typeface="Arial" panose="020B0604020202020204" pitchFamily="34" charset="0"/>
                <a:ea typeface="Calibri" panose="020F0502020204030204" pitchFamily="34" charset="0"/>
                <a:cs typeface="Arial" panose="020B0604020202020204" pitchFamily="34" charset="0"/>
                <a:hlinkClick r:id="rId7"/>
              </a:rPr>
              <a:t>https://www.youtube.com/watch?v=9VA7V46ZwLw</a:t>
            </a:r>
            <a:r>
              <a:rPr kumimoji="0" lang="en-US" altLang="en-US" sz="2000" b="0" i="0" u="sng" strike="noStrike" cap="none" normalizeH="0" baseline="0" dirty="0" smtClean="0">
                <a:ln>
                  <a:noFill/>
                </a:ln>
                <a:solidFill>
                  <a:srgbClr val="00ABB5"/>
                </a:solidFill>
                <a:effectLst/>
                <a:latin typeface="Arial" panose="020B0604020202020204" pitchFamily="34" charset="0"/>
                <a:ea typeface="Calibri" panose="020F0502020204030204" pitchFamily="34" charset="0"/>
                <a:cs typeface="Arial" panose="020B0604020202020204" pitchFamily="34" charset="0"/>
              </a:rPr>
              <a:t> </a:t>
            </a:r>
            <a:endParaRPr kumimoji="0" lang="en-US" altLang="en-US" sz="2000" b="0" i="0" u="none" strike="noStrike" cap="none" normalizeH="0" baseline="0" dirty="0" smtClean="0">
              <a:ln>
                <a:noFill/>
              </a:ln>
              <a:solidFill>
                <a:srgbClr val="00ABB5"/>
              </a:solidFill>
              <a:effectLst/>
              <a:latin typeface="Arial" panose="020B0604020202020204" pitchFamily="34" charset="0"/>
            </a:endParaRPr>
          </a:p>
        </p:txBody>
      </p:sp>
      <p:sp>
        <p:nvSpPr>
          <p:cNvPr id="6" name="Title 1"/>
          <p:cNvSpPr txBox="1">
            <a:spLocks/>
          </p:cNvSpPr>
          <p:nvPr/>
        </p:nvSpPr>
        <p:spPr>
          <a:xfrm>
            <a:off x="534115" y="342900"/>
            <a:ext cx="10488312" cy="7207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smtClean="0">
                <a:ln>
                  <a:noFill/>
                </a:ln>
                <a:solidFill>
                  <a:srgbClr val="00ABB5"/>
                </a:solidFill>
                <a:effectLst/>
                <a:uLnTx/>
                <a:uFillTx/>
                <a:latin typeface="Arial" panose="020B0604020202020204" pitchFamily="34" charset="0"/>
                <a:cs typeface="Arial" panose="020B0604020202020204" pitchFamily="34" charset="0"/>
              </a:rPr>
              <a:t>References</a:t>
            </a:r>
            <a:endParaRPr kumimoji="0" lang="en-GB" sz="2800" b="0" i="0" u="none" strike="noStrike" kern="1200" cap="none" spc="0" normalizeH="0" baseline="0" noProof="0" dirty="0">
              <a:ln>
                <a:noFill/>
              </a:ln>
              <a:solidFill>
                <a:srgbClr val="00ABB5"/>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39338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2" name="Rectangle 1"/>
          <p:cNvSpPr/>
          <p:nvPr/>
        </p:nvSpPr>
        <p:spPr>
          <a:xfrm>
            <a:off x="407344" y="2101780"/>
            <a:ext cx="11271626" cy="1988237"/>
          </a:xfrm>
          <a:prstGeom prst="rect">
            <a:avLst/>
          </a:prstGeom>
        </p:spPr>
        <p:txBody>
          <a:bodyPr wrap="square">
            <a:spAutoFit/>
          </a:bodyPr>
          <a:lstStyle/>
          <a:p>
            <a:pPr marL="457200" lvl="0" indent="-457200" fontAlgn="base">
              <a:spcBef>
                <a:spcPct val="20000"/>
              </a:spcBef>
              <a:spcAft>
                <a:spcPct val="0"/>
              </a:spcAft>
              <a:buFont typeface="Arial" panose="020B0604020202020204" pitchFamily="34" charset="0"/>
              <a:buChar char="•"/>
            </a:pPr>
            <a:r>
              <a:rPr lang="en-GB" sz="2200" kern="0" dirty="0">
                <a:solidFill>
                  <a:srgbClr val="00ABB5"/>
                </a:solidFill>
              </a:rPr>
              <a:t>To explore </a:t>
            </a:r>
            <a:r>
              <a:rPr lang="en-GB" sz="2200" b="1" kern="0" dirty="0">
                <a:solidFill>
                  <a:srgbClr val="00ABB5"/>
                </a:solidFill>
              </a:rPr>
              <a:t>Leadership of and for learning </a:t>
            </a:r>
            <a:r>
              <a:rPr lang="en-GB" sz="2200" kern="0" dirty="0">
                <a:solidFill>
                  <a:srgbClr val="00ABB5"/>
                </a:solidFill>
              </a:rPr>
              <a:t>as a key feature </a:t>
            </a:r>
            <a:r>
              <a:rPr lang="en-GB" sz="2200" kern="0" dirty="0" smtClean="0">
                <a:solidFill>
                  <a:srgbClr val="00ABB5"/>
                </a:solidFill>
              </a:rPr>
              <a:t>of </a:t>
            </a:r>
            <a:r>
              <a:rPr lang="en-GB" sz="2200" kern="0" dirty="0">
                <a:solidFill>
                  <a:srgbClr val="00ABB5"/>
                </a:solidFill>
              </a:rPr>
              <a:t>the model in relation to </a:t>
            </a:r>
            <a:r>
              <a:rPr lang="en-GB" sz="2200" kern="0" dirty="0" smtClean="0">
                <a:solidFill>
                  <a:srgbClr val="00ABB5"/>
                </a:solidFill>
              </a:rPr>
              <a:t>professional learning</a:t>
            </a:r>
            <a:endParaRPr lang="en-GB" sz="2200" kern="0" dirty="0">
              <a:solidFill>
                <a:srgbClr val="00ABB5"/>
              </a:solidFill>
            </a:endParaRPr>
          </a:p>
          <a:p>
            <a:pPr marL="457200" lvl="0" indent="-457200" fontAlgn="base">
              <a:spcBef>
                <a:spcPct val="20000"/>
              </a:spcBef>
              <a:spcAft>
                <a:spcPct val="0"/>
              </a:spcAft>
              <a:buFont typeface="Arial" panose="020B0604020202020204" pitchFamily="34" charset="0"/>
              <a:buChar char="•"/>
            </a:pPr>
            <a:r>
              <a:rPr lang="en-GB" sz="2200" kern="0" dirty="0">
                <a:solidFill>
                  <a:srgbClr val="00ABB5"/>
                </a:solidFill>
              </a:rPr>
              <a:t>To reflect on your role as a leader of </a:t>
            </a:r>
            <a:r>
              <a:rPr lang="en-GB" sz="2200" kern="0" dirty="0" smtClean="0">
                <a:solidFill>
                  <a:srgbClr val="00ABB5"/>
                </a:solidFill>
              </a:rPr>
              <a:t>learning</a:t>
            </a:r>
            <a:endParaRPr lang="en-GB" sz="2200" kern="0" dirty="0">
              <a:solidFill>
                <a:srgbClr val="00ABB5"/>
              </a:solidFill>
            </a:endParaRPr>
          </a:p>
          <a:p>
            <a:pPr marL="457200" lvl="0" indent="-457200" fontAlgn="base">
              <a:spcBef>
                <a:spcPct val="20000"/>
              </a:spcBef>
              <a:spcAft>
                <a:spcPct val="0"/>
              </a:spcAft>
              <a:buFont typeface="Arial" panose="020B0604020202020204" pitchFamily="34" charset="0"/>
              <a:buChar char="•"/>
            </a:pPr>
            <a:r>
              <a:rPr lang="en-GB" sz="2200" kern="0" dirty="0">
                <a:solidFill>
                  <a:srgbClr val="00ABB5"/>
                </a:solidFill>
              </a:rPr>
              <a:t>To draw upon your prior </a:t>
            </a:r>
            <a:r>
              <a:rPr lang="en-GB" sz="2200" kern="0" dirty="0" smtClean="0">
                <a:solidFill>
                  <a:srgbClr val="00ABB5"/>
                </a:solidFill>
              </a:rPr>
              <a:t>learning</a:t>
            </a:r>
            <a:endParaRPr lang="en-GB" sz="2200" kern="0" dirty="0">
              <a:solidFill>
                <a:srgbClr val="00ABB5"/>
              </a:solidFill>
            </a:endParaRPr>
          </a:p>
          <a:p>
            <a:pPr marL="457200" lvl="0" indent="-457200" fontAlgn="base">
              <a:spcBef>
                <a:spcPct val="20000"/>
              </a:spcBef>
              <a:spcAft>
                <a:spcPct val="0"/>
              </a:spcAft>
              <a:buFont typeface="Arial" panose="020B0604020202020204" pitchFamily="34" charset="0"/>
              <a:buChar char="•"/>
            </a:pPr>
            <a:r>
              <a:rPr lang="en-GB" sz="2200" kern="0" dirty="0">
                <a:solidFill>
                  <a:srgbClr val="00ABB5"/>
                </a:solidFill>
              </a:rPr>
              <a:t>To identify your next </a:t>
            </a:r>
            <a:r>
              <a:rPr lang="en-GB" sz="2200" kern="0" dirty="0" smtClean="0">
                <a:solidFill>
                  <a:srgbClr val="00ABB5"/>
                </a:solidFill>
              </a:rPr>
              <a:t>steps</a:t>
            </a:r>
            <a:endParaRPr lang="en-GB" sz="2200" kern="0" dirty="0">
              <a:solidFill>
                <a:srgbClr val="00ABB5"/>
              </a:solidFill>
            </a:endParaRPr>
          </a:p>
        </p:txBody>
      </p:sp>
      <p:sp>
        <p:nvSpPr>
          <p:cNvPr id="6" name="Title 1"/>
          <p:cNvSpPr>
            <a:spLocks noGrp="1"/>
          </p:cNvSpPr>
          <p:nvPr>
            <p:ph type="title"/>
          </p:nvPr>
        </p:nvSpPr>
        <p:spPr>
          <a:xfrm>
            <a:off x="407344" y="521272"/>
            <a:ext cx="10836972" cy="711200"/>
          </a:xfrm>
        </p:spPr>
        <p:txBody>
          <a:bodyPr/>
          <a:lstStyle/>
          <a:p>
            <a:r>
              <a:rPr lang="en-GB" sz="2800" dirty="0" smtClean="0">
                <a:solidFill>
                  <a:srgbClr val="00ABB5"/>
                </a:solidFill>
              </a:rPr>
              <a:t>Aims of the session</a:t>
            </a:r>
            <a:endParaRPr lang="en-GB" sz="2800" dirty="0">
              <a:solidFill>
                <a:srgbClr val="00ABB5"/>
              </a:solidFill>
            </a:endParaRPr>
          </a:p>
        </p:txBody>
      </p:sp>
    </p:spTree>
    <p:extLst>
      <p:ext uri="{BB962C8B-B14F-4D97-AF65-F5344CB8AC3E}">
        <p14:creationId xmlns:p14="http://schemas.microsoft.com/office/powerpoint/2010/main" val="16404908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4" name="Title 3"/>
          <p:cNvSpPr>
            <a:spLocks noGrp="1"/>
          </p:cNvSpPr>
          <p:nvPr>
            <p:ph type="title"/>
          </p:nvPr>
        </p:nvSpPr>
        <p:spPr>
          <a:xfrm>
            <a:off x="313666" y="434230"/>
            <a:ext cx="10836972" cy="711200"/>
          </a:xfrm>
        </p:spPr>
        <p:txBody>
          <a:bodyPr/>
          <a:lstStyle/>
          <a:p>
            <a:r>
              <a:rPr lang="en-GB" sz="2800" dirty="0" smtClean="0">
                <a:solidFill>
                  <a:srgbClr val="00ABB5"/>
                </a:solidFill>
              </a:rPr>
              <a:t>Leadership and learning </a:t>
            </a:r>
            <a:endParaRPr lang="en-GB" sz="2800" dirty="0">
              <a:solidFill>
                <a:srgbClr val="00ABB5"/>
              </a:solidFill>
            </a:endParaRPr>
          </a:p>
        </p:txBody>
      </p:sp>
      <p:sp>
        <p:nvSpPr>
          <p:cNvPr id="6" name="Content Placeholder 4"/>
          <p:cNvSpPr txBox="1">
            <a:spLocks/>
          </p:cNvSpPr>
          <p:nvPr/>
        </p:nvSpPr>
        <p:spPr>
          <a:xfrm>
            <a:off x="407406" y="1946331"/>
            <a:ext cx="11171976" cy="2535134"/>
          </a:xfrm>
          <a:prstGeom prst="rect">
            <a:avLst/>
          </a:prstGeom>
          <a:solidFill>
            <a:srgbClr val="00ABB5"/>
          </a:solidFill>
          <a:ln>
            <a:noFill/>
          </a:ln>
        </p:spPr>
        <p:style>
          <a:lnRef idx="2">
            <a:schemeClr val="accent4">
              <a:shade val="50000"/>
            </a:schemeClr>
          </a:lnRef>
          <a:fillRef idx="1">
            <a:schemeClr val="accent4"/>
          </a:fillRef>
          <a:effectRef idx="0">
            <a:schemeClr val="accent4"/>
          </a:effectRef>
          <a:fontRef idx="minor">
            <a:schemeClr val="lt1"/>
          </a:fontRef>
        </p:style>
        <p:txBody>
          <a:bodyPr/>
          <a:lstStyle>
            <a:lvl1pPr marL="0" indent="0" algn="l" rtl="0" eaLnBrk="1" fontAlgn="base" hangingPunct="1">
              <a:spcBef>
                <a:spcPct val="20000"/>
              </a:spcBef>
              <a:spcAft>
                <a:spcPct val="0"/>
              </a:spcAft>
              <a:buFont typeface="Arial"/>
              <a:buNone/>
              <a:defRPr sz="2000" baseline="0">
                <a:solidFill>
                  <a:schemeClr val="lt1"/>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lt1"/>
                </a:solidFill>
                <a:latin typeface="+mn-lt"/>
                <a:ea typeface="+mn-ea"/>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lt1"/>
                </a:solidFill>
                <a:latin typeface="+mn-lt"/>
                <a:ea typeface="+mn-ea"/>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lt1"/>
                </a:solidFill>
                <a:latin typeface="+mn-lt"/>
                <a:ea typeface="+mn-ea"/>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lt1"/>
                </a:solidFill>
                <a:latin typeface="+mn-lt"/>
                <a:ea typeface="+mn-ea"/>
                <a:cs typeface="+mn-cs"/>
              </a:defRPr>
            </a:lvl5pPr>
            <a:lvl6pPr marL="2514600" indent="-228600" algn="l" rtl="0" eaLnBrk="1" fontAlgn="base" hangingPunct="1">
              <a:spcBef>
                <a:spcPct val="20000"/>
              </a:spcBef>
              <a:spcAft>
                <a:spcPct val="0"/>
              </a:spcAft>
              <a:buClr>
                <a:srgbClr val="00ABB5"/>
              </a:buClr>
              <a:buFontTx/>
              <a:buChar char="»"/>
              <a:defRPr sz="2000">
                <a:solidFill>
                  <a:schemeClr val="lt1"/>
                </a:solidFill>
                <a:latin typeface="+mn-lt"/>
                <a:ea typeface="+mn-ea"/>
                <a:cs typeface="+mn-cs"/>
              </a:defRPr>
            </a:lvl6pPr>
            <a:lvl7pPr marL="2971800" indent="-228600" algn="l" rtl="0" eaLnBrk="1" fontAlgn="base" hangingPunct="1">
              <a:spcBef>
                <a:spcPct val="20000"/>
              </a:spcBef>
              <a:spcAft>
                <a:spcPct val="0"/>
              </a:spcAft>
              <a:buChar char="»"/>
              <a:defRPr sz="2000">
                <a:solidFill>
                  <a:schemeClr val="lt1"/>
                </a:solidFill>
                <a:latin typeface="+mn-lt"/>
                <a:ea typeface="+mn-ea"/>
                <a:cs typeface="+mn-cs"/>
              </a:defRPr>
            </a:lvl7pPr>
            <a:lvl8pPr marL="3429000" indent="-228600" algn="l" rtl="0" eaLnBrk="1" fontAlgn="base" hangingPunct="1">
              <a:spcBef>
                <a:spcPct val="20000"/>
              </a:spcBef>
              <a:spcAft>
                <a:spcPct val="0"/>
              </a:spcAft>
              <a:buChar char="»"/>
              <a:defRPr sz="2000">
                <a:solidFill>
                  <a:schemeClr val="lt1"/>
                </a:solidFill>
                <a:latin typeface="+mn-lt"/>
                <a:ea typeface="+mn-ea"/>
                <a:cs typeface="+mn-cs"/>
              </a:defRPr>
            </a:lvl8pPr>
            <a:lvl9pPr marL="3886200" indent="-228600" algn="l" rtl="0" eaLnBrk="1" fontAlgn="base" hangingPunct="1">
              <a:spcBef>
                <a:spcPct val="20000"/>
              </a:spcBef>
              <a:spcAft>
                <a:spcPct val="0"/>
              </a:spcAft>
              <a:buChar char="»"/>
              <a:defRPr sz="2000">
                <a:solidFill>
                  <a:schemeClr val="lt1"/>
                </a:solidFill>
                <a:latin typeface="+mn-lt"/>
                <a:ea typeface="+mn-ea"/>
                <a:cs typeface="+mn-cs"/>
              </a:defRPr>
            </a:lvl9pPr>
          </a:lstStyle>
          <a:p>
            <a:pPr marL="342900" indent="-342900">
              <a:buFont typeface="Arial" panose="020B0604020202020204" pitchFamily="34" charset="0"/>
              <a:buChar char="•"/>
            </a:pPr>
            <a:endParaRPr lang="en-GB" sz="2800" kern="0" dirty="0" smtClean="0">
              <a:solidFill>
                <a:schemeClr val="bg1"/>
              </a:solidFill>
            </a:endParaRPr>
          </a:p>
          <a:p>
            <a:pPr algn="just"/>
            <a:r>
              <a:rPr lang="en-GB" sz="2200" kern="0" dirty="0" smtClean="0">
                <a:solidFill>
                  <a:schemeClr val="bg1"/>
                </a:solidFill>
              </a:rPr>
              <a:t>Select a quote that draws your interest and you can relate to in some way</a:t>
            </a:r>
          </a:p>
          <a:p>
            <a:pPr algn="just"/>
            <a:endParaRPr lang="en-GB" sz="2200" kern="0" dirty="0" smtClean="0">
              <a:solidFill>
                <a:schemeClr val="bg1"/>
              </a:solidFill>
            </a:endParaRPr>
          </a:p>
          <a:p>
            <a:pPr algn="just"/>
            <a:r>
              <a:rPr lang="en-GB" sz="2200" kern="0" dirty="0" smtClean="0">
                <a:solidFill>
                  <a:schemeClr val="bg1"/>
                </a:solidFill>
              </a:rPr>
              <a:t>Find a partner you don’t often have the chance to work with and share why you selected this quote and how it relates to your experience</a:t>
            </a:r>
          </a:p>
          <a:p>
            <a:pPr marL="342900" indent="-342900">
              <a:buFont typeface="Arial" panose="020B0604020202020204" pitchFamily="34" charset="0"/>
              <a:buChar char="•"/>
            </a:pPr>
            <a:endParaRPr lang="en-GB" sz="2400" kern="0" dirty="0">
              <a:solidFill>
                <a:srgbClr val="7030A0"/>
              </a:solidFill>
            </a:endParaRPr>
          </a:p>
        </p:txBody>
      </p:sp>
    </p:spTree>
    <p:extLst>
      <p:ext uri="{BB962C8B-B14F-4D97-AF65-F5344CB8AC3E}">
        <p14:creationId xmlns:p14="http://schemas.microsoft.com/office/powerpoint/2010/main" val="20041841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4" name="Title 3"/>
          <p:cNvSpPr>
            <a:spLocks noGrp="1"/>
          </p:cNvSpPr>
          <p:nvPr>
            <p:ph type="title"/>
          </p:nvPr>
        </p:nvSpPr>
        <p:spPr>
          <a:xfrm>
            <a:off x="666751" y="492251"/>
            <a:ext cx="10836972" cy="711200"/>
          </a:xfrm>
        </p:spPr>
        <p:txBody>
          <a:bodyPr/>
          <a:lstStyle/>
          <a:p>
            <a:r>
              <a:rPr lang="en-GB" sz="2800" dirty="0" smtClean="0">
                <a:solidFill>
                  <a:srgbClr val="00ABB5"/>
                </a:solidFill>
              </a:rPr>
              <a:t>An influential figure</a:t>
            </a:r>
            <a:endParaRPr lang="en-GB" sz="2800" dirty="0">
              <a:solidFill>
                <a:srgbClr val="00ABB5"/>
              </a:solidFill>
            </a:endParaRPr>
          </a:p>
        </p:txBody>
      </p:sp>
      <p:sp>
        <p:nvSpPr>
          <p:cNvPr id="6" name="Content Placeholder 4"/>
          <p:cNvSpPr txBox="1">
            <a:spLocks/>
          </p:cNvSpPr>
          <p:nvPr/>
        </p:nvSpPr>
        <p:spPr>
          <a:xfrm>
            <a:off x="666751" y="1477107"/>
            <a:ext cx="10836972" cy="3601888"/>
          </a:xfrm>
          <a:prstGeom prst="rect">
            <a:avLst/>
          </a:prstGeom>
          <a:solidFill>
            <a:srgbClr val="00ABB5"/>
          </a:solidFill>
          <a:ln w="57150" cap="flat" cmpd="sng" algn="ctr">
            <a:noFill/>
            <a:prstDash val="solid"/>
          </a:ln>
        </p:spPr>
        <p:style>
          <a:lnRef idx="1">
            <a:schemeClr val="accent4"/>
          </a:lnRef>
          <a:fillRef idx="2">
            <a:schemeClr val="accent4"/>
          </a:fillRef>
          <a:effectRef idx="1">
            <a:schemeClr val="accent4"/>
          </a:effectRef>
          <a:fontRef idx="minor">
            <a:schemeClr val="dk1"/>
          </a:fontRef>
        </p:style>
        <p:txBody>
          <a:bodyPr/>
          <a:lstStyle>
            <a:lvl1pPr marL="0" indent="0" algn="l" rtl="0" eaLnBrk="1" fontAlgn="base" hangingPunct="1">
              <a:spcBef>
                <a:spcPct val="20000"/>
              </a:spcBef>
              <a:spcAft>
                <a:spcPct val="0"/>
              </a:spcAft>
              <a:buFont typeface="Arial"/>
              <a:buNone/>
              <a:defRPr sz="2000" baseline="0">
                <a:solidFill>
                  <a:schemeClr val="dk1"/>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dk1"/>
                </a:solidFill>
                <a:latin typeface="+mn-lt"/>
                <a:ea typeface="+mn-ea"/>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dk1"/>
                </a:solidFill>
                <a:latin typeface="+mn-lt"/>
                <a:ea typeface="+mn-ea"/>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dk1"/>
                </a:solidFill>
                <a:latin typeface="+mn-lt"/>
                <a:ea typeface="+mn-ea"/>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dk1"/>
                </a:solidFill>
                <a:latin typeface="+mn-lt"/>
                <a:ea typeface="+mn-ea"/>
                <a:cs typeface="+mn-cs"/>
              </a:defRPr>
            </a:lvl5pPr>
            <a:lvl6pPr marL="2514600" indent="-228600" algn="l" rtl="0" eaLnBrk="1" fontAlgn="base" hangingPunct="1">
              <a:spcBef>
                <a:spcPct val="20000"/>
              </a:spcBef>
              <a:spcAft>
                <a:spcPct val="0"/>
              </a:spcAft>
              <a:buClr>
                <a:srgbClr val="00ABB5"/>
              </a:buClr>
              <a:buFontTx/>
              <a:buChar char="»"/>
              <a:defRPr sz="2000">
                <a:solidFill>
                  <a:schemeClr val="dk1"/>
                </a:solidFill>
                <a:latin typeface="+mn-lt"/>
                <a:ea typeface="+mn-ea"/>
                <a:cs typeface="+mn-cs"/>
              </a:defRPr>
            </a:lvl6pPr>
            <a:lvl7pPr marL="2971800" indent="-228600" algn="l" rtl="0" eaLnBrk="1" fontAlgn="base" hangingPunct="1">
              <a:spcBef>
                <a:spcPct val="20000"/>
              </a:spcBef>
              <a:spcAft>
                <a:spcPct val="0"/>
              </a:spcAft>
              <a:buChar char="»"/>
              <a:defRPr sz="2000">
                <a:solidFill>
                  <a:schemeClr val="dk1"/>
                </a:solidFill>
                <a:latin typeface="+mn-lt"/>
                <a:ea typeface="+mn-ea"/>
                <a:cs typeface="+mn-cs"/>
              </a:defRPr>
            </a:lvl7pPr>
            <a:lvl8pPr marL="3429000" indent="-228600" algn="l" rtl="0" eaLnBrk="1" fontAlgn="base" hangingPunct="1">
              <a:spcBef>
                <a:spcPct val="20000"/>
              </a:spcBef>
              <a:spcAft>
                <a:spcPct val="0"/>
              </a:spcAft>
              <a:buChar char="»"/>
              <a:defRPr sz="2000">
                <a:solidFill>
                  <a:schemeClr val="dk1"/>
                </a:solidFill>
                <a:latin typeface="+mn-lt"/>
                <a:ea typeface="+mn-ea"/>
                <a:cs typeface="+mn-cs"/>
              </a:defRPr>
            </a:lvl8pPr>
            <a:lvl9pPr marL="3886200" indent="-228600" algn="l" rtl="0" eaLnBrk="1" fontAlgn="base" hangingPunct="1">
              <a:spcBef>
                <a:spcPct val="20000"/>
              </a:spcBef>
              <a:spcAft>
                <a:spcPct val="0"/>
              </a:spcAft>
              <a:buChar char="»"/>
              <a:defRPr sz="2000">
                <a:solidFill>
                  <a:schemeClr val="dk1"/>
                </a:solidFill>
                <a:latin typeface="+mn-lt"/>
                <a:ea typeface="+mn-ea"/>
                <a:cs typeface="+mn-cs"/>
              </a:defRPr>
            </a:lvl9pPr>
          </a:lstStyle>
          <a:p>
            <a:pPr algn="just"/>
            <a:r>
              <a:rPr lang="en-GB" sz="2200" kern="0" dirty="0" smtClean="0">
                <a:solidFill>
                  <a:schemeClr val="bg1"/>
                </a:solidFill>
              </a:rPr>
              <a:t>Think about somebody who has been an influential figure in your life, who has had a great impact on you.</a:t>
            </a:r>
          </a:p>
          <a:p>
            <a:pPr algn="just"/>
            <a:endParaRPr lang="en-GB" sz="2200" kern="0" dirty="0" smtClean="0">
              <a:solidFill>
                <a:schemeClr val="bg1"/>
              </a:solidFill>
            </a:endParaRPr>
          </a:p>
          <a:p>
            <a:pPr marL="457200" indent="-457200" algn="just">
              <a:buFont typeface="Arial" panose="020B0604020202020204" pitchFamily="34" charset="0"/>
              <a:buChar char="•"/>
            </a:pPr>
            <a:r>
              <a:rPr lang="en-GB" sz="2200" kern="0" dirty="0" smtClean="0">
                <a:solidFill>
                  <a:schemeClr val="bg1"/>
                </a:solidFill>
              </a:rPr>
              <a:t>Why is/was this person influential?</a:t>
            </a:r>
          </a:p>
          <a:p>
            <a:pPr marL="457200" indent="-457200" algn="just">
              <a:buFont typeface="Arial" panose="020B0604020202020204" pitchFamily="34" charset="0"/>
              <a:buChar char="•"/>
            </a:pPr>
            <a:endParaRPr lang="en-GB" sz="2200" kern="0" dirty="0" smtClean="0">
              <a:solidFill>
                <a:schemeClr val="bg1"/>
              </a:solidFill>
            </a:endParaRPr>
          </a:p>
          <a:p>
            <a:pPr marL="457200" indent="-457200" algn="just">
              <a:buFont typeface="Arial" panose="020B0604020202020204" pitchFamily="34" charset="0"/>
              <a:buChar char="•"/>
            </a:pPr>
            <a:r>
              <a:rPr lang="en-GB" sz="2200" kern="0" dirty="0" smtClean="0">
                <a:solidFill>
                  <a:schemeClr val="bg1"/>
                </a:solidFill>
              </a:rPr>
              <a:t>What are/were this person’s main characteristics?</a:t>
            </a:r>
          </a:p>
          <a:p>
            <a:pPr marL="457200" indent="-457200" algn="just">
              <a:buFont typeface="Arial" panose="020B0604020202020204" pitchFamily="34" charset="0"/>
              <a:buChar char="•"/>
            </a:pPr>
            <a:endParaRPr lang="en-GB" sz="2200" kern="0" dirty="0" smtClean="0">
              <a:solidFill>
                <a:schemeClr val="bg1"/>
              </a:solidFill>
            </a:endParaRPr>
          </a:p>
          <a:p>
            <a:pPr marL="457200" indent="-457200" algn="just">
              <a:buFont typeface="Arial" panose="020B0604020202020204" pitchFamily="34" charset="0"/>
              <a:buChar char="•"/>
            </a:pPr>
            <a:r>
              <a:rPr lang="en-GB" sz="2200" kern="0" dirty="0" smtClean="0">
                <a:solidFill>
                  <a:schemeClr val="bg1"/>
                </a:solidFill>
              </a:rPr>
              <a:t>What values do you associate with this person?</a:t>
            </a:r>
            <a:endParaRPr lang="en-GB" sz="2800" kern="0" dirty="0">
              <a:solidFill>
                <a:srgbClr val="7030A0"/>
              </a:solidFill>
            </a:endParaRPr>
          </a:p>
        </p:txBody>
      </p:sp>
    </p:spTree>
    <p:extLst>
      <p:ext uri="{BB962C8B-B14F-4D97-AF65-F5344CB8AC3E}">
        <p14:creationId xmlns:p14="http://schemas.microsoft.com/office/powerpoint/2010/main" val="37305105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9" name="Title 1"/>
          <p:cNvSpPr>
            <a:spLocks noGrp="1"/>
          </p:cNvSpPr>
          <p:nvPr>
            <p:ph type="title"/>
          </p:nvPr>
        </p:nvSpPr>
        <p:spPr bwMode="auto">
          <a:xfrm>
            <a:off x="350822" y="434997"/>
            <a:ext cx="10836972" cy="12104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74650" indent="-374650">
              <a:defRPr/>
            </a:pPr>
            <a:r>
              <a:rPr lang="en-US" altLang="en-US" sz="2800" dirty="0" smtClean="0">
                <a:solidFill>
                  <a:srgbClr val="00ABB5"/>
                </a:solidFill>
              </a:rPr>
              <a:t>Personal Values </a:t>
            </a:r>
            <a:r>
              <a:rPr lang="en-US" altLang="en-US" dirty="0" smtClean="0">
                <a:solidFill>
                  <a:srgbClr val="7030A0"/>
                </a:solidFill>
              </a:rPr>
              <a:t/>
            </a:r>
            <a:br>
              <a:rPr lang="en-US" altLang="en-US" dirty="0" smtClean="0">
                <a:solidFill>
                  <a:srgbClr val="7030A0"/>
                </a:solidFill>
              </a:rPr>
            </a:br>
            <a:r>
              <a:rPr lang="en-US" altLang="en-US" dirty="0" smtClean="0">
                <a:solidFill>
                  <a:srgbClr val="00ABB5"/>
                </a:solidFill>
              </a:rPr>
              <a:t/>
            </a:r>
            <a:br>
              <a:rPr lang="en-US" altLang="en-US" dirty="0" smtClean="0">
                <a:solidFill>
                  <a:srgbClr val="00ABB5"/>
                </a:solidFill>
              </a:rPr>
            </a:br>
            <a:r>
              <a:rPr lang="en-US" sz="2200" b="0" kern="1200" dirty="0">
                <a:solidFill>
                  <a:srgbClr val="00ABB5"/>
                </a:solidFill>
                <a:ea typeface="MS PGothic" charset="0"/>
                <a:cs typeface="MS PGothic" charset="0"/>
              </a:rPr>
              <a:t>A personal value is a </a:t>
            </a:r>
            <a:r>
              <a:rPr lang="en-US" sz="2200" b="0" kern="1200" dirty="0" smtClean="0">
                <a:solidFill>
                  <a:srgbClr val="00ABB5"/>
                </a:solidFill>
                <a:ea typeface="MS PGothic" charset="0"/>
                <a:cs typeface="MS PGothic" charset="0"/>
              </a:rPr>
              <a:t>deeply-held </a:t>
            </a:r>
            <a:r>
              <a:rPr lang="en-US" sz="2200" b="0" kern="1200" dirty="0">
                <a:solidFill>
                  <a:srgbClr val="00ABB5"/>
                </a:solidFill>
                <a:ea typeface="MS PGothic" charset="0"/>
                <a:cs typeface="MS PGothic" charset="0"/>
              </a:rPr>
              <a:t>belief in which you have an emotional investment and therefore guides your decisions and </a:t>
            </a:r>
            <a:r>
              <a:rPr lang="en-US" sz="2200" b="0" kern="1200" dirty="0" smtClean="0">
                <a:solidFill>
                  <a:srgbClr val="00ABB5"/>
                </a:solidFill>
                <a:ea typeface="MS PGothic" charset="0"/>
                <a:cs typeface="MS PGothic" charset="0"/>
              </a:rPr>
              <a:t>actions (Success Intelligence 20), for example: </a:t>
            </a:r>
            <a:r>
              <a:rPr lang="en-US" sz="1000" b="1" kern="1200" dirty="0">
                <a:solidFill>
                  <a:srgbClr val="00ABB5"/>
                </a:solidFill>
                <a:ea typeface="MS PGothic" charset="0"/>
                <a:cs typeface="MS PGothic" charset="0"/>
              </a:rPr>
              <a:t/>
            </a:r>
            <a:br>
              <a:rPr lang="en-US" sz="1000" b="1" kern="1200" dirty="0">
                <a:solidFill>
                  <a:srgbClr val="00ABB5"/>
                </a:solidFill>
                <a:ea typeface="MS PGothic" charset="0"/>
                <a:cs typeface="MS PGothic" charset="0"/>
              </a:rPr>
            </a:br>
            <a:endParaRPr lang="en-US" altLang="en-US" dirty="0" smtClean="0">
              <a:solidFill>
                <a:srgbClr val="00ABB5"/>
              </a:solidFill>
            </a:endParaRPr>
          </a:p>
        </p:txBody>
      </p:sp>
      <p:sp>
        <p:nvSpPr>
          <p:cNvPr id="10" name="Content Placeholder 2"/>
          <p:cNvSpPr txBox="1">
            <a:spLocks/>
          </p:cNvSpPr>
          <p:nvPr/>
        </p:nvSpPr>
        <p:spPr>
          <a:xfrm>
            <a:off x="1657253" y="2575478"/>
            <a:ext cx="2447778" cy="3253155"/>
          </a:xfrm>
          <a:prstGeom prst="rect">
            <a:avLst/>
          </a:prstGeom>
        </p:spPr>
        <p:txBody>
          <a:bodyPr>
            <a:noAutofit/>
          </a:bodyPr>
          <a:lstStyle>
            <a:lvl1pPr marL="0" indent="0" algn="l" rtl="0" eaLnBrk="1" fontAlgn="base" hangingPunct="1">
              <a:spcBef>
                <a:spcPct val="20000"/>
              </a:spcBef>
              <a:spcAft>
                <a:spcPct val="0"/>
              </a:spcAft>
              <a:buFont typeface="Arial"/>
              <a:buNone/>
              <a:defRPr sz="2000" baseline="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tx1">
                    <a:lumMod val="65000"/>
                    <a:lumOff val="35000"/>
                  </a:schemeClr>
                </a:solidFill>
                <a:latin typeface="+mn-lt"/>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tx1">
                    <a:lumMod val="65000"/>
                    <a:lumOff val="35000"/>
                  </a:schemeClr>
                </a:solidFill>
                <a:latin typeface="+mn-lt"/>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tx1">
                    <a:lumMod val="65000"/>
                    <a:lumOff val="35000"/>
                  </a:schemeClr>
                </a:solidFill>
                <a:latin typeface="+mn-lt"/>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tx1">
                    <a:lumMod val="65000"/>
                    <a:lumOff val="35000"/>
                  </a:schemeClr>
                </a:solidFill>
                <a:latin typeface="+mn-lt"/>
                <a:cs typeface="+mn-cs"/>
              </a:defRPr>
            </a:lvl5pPr>
            <a:lvl6pPr marL="2514600" indent="-228600" algn="l" rtl="0" eaLnBrk="1" fontAlgn="base" hangingPunct="1">
              <a:spcBef>
                <a:spcPct val="20000"/>
              </a:spcBef>
              <a:spcAft>
                <a:spcPct val="0"/>
              </a:spcAft>
              <a:buClr>
                <a:srgbClr val="00ABB5"/>
              </a:buClr>
              <a:buFontTx/>
              <a:buChar char="»"/>
              <a:defRPr sz="2000">
                <a:solidFill>
                  <a:schemeClr val="tx1">
                    <a:lumMod val="65000"/>
                    <a:lumOff val="35000"/>
                  </a:schemeClr>
                </a:solidFill>
                <a:latin typeface="+mn-lt"/>
                <a:cs typeface="+mn-cs"/>
              </a:defRPr>
            </a:lvl6pPr>
            <a:lvl7pPr marL="2971800" indent="-228600" algn="l" rtl="0" eaLnBrk="1" fontAlgn="base" hangingPunct="1">
              <a:spcBef>
                <a:spcPct val="20000"/>
              </a:spcBef>
              <a:spcAft>
                <a:spcPct val="0"/>
              </a:spcAft>
              <a:buChar char="»"/>
              <a:defRPr sz="2000">
                <a:solidFill>
                  <a:srgbClr val="000000"/>
                </a:solidFill>
                <a:latin typeface="+mn-lt"/>
                <a:cs typeface="+mn-cs"/>
              </a:defRPr>
            </a:lvl7pPr>
            <a:lvl8pPr marL="3429000" indent="-228600" algn="l" rtl="0" eaLnBrk="1" fontAlgn="base" hangingPunct="1">
              <a:spcBef>
                <a:spcPct val="20000"/>
              </a:spcBef>
              <a:spcAft>
                <a:spcPct val="0"/>
              </a:spcAft>
              <a:buChar char="»"/>
              <a:defRPr sz="2000">
                <a:solidFill>
                  <a:srgbClr val="000000"/>
                </a:solidFill>
                <a:latin typeface="+mn-lt"/>
                <a:cs typeface="+mn-cs"/>
              </a:defRPr>
            </a:lvl8pPr>
            <a:lvl9pPr marL="3886200" indent="-228600" algn="l" rtl="0" eaLnBrk="1" fontAlgn="base" hangingPunct="1">
              <a:spcBef>
                <a:spcPct val="20000"/>
              </a:spcBef>
              <a:spcAft>
                <a:spcPct val="0"/>
              </a:spcAft>
              <a:buChar char="»"/>
              <a:defRPr sz="2000">
                <a:solidFill>
                  <a:srgbClr val="000000"/>
                </a:solidFill>
                <a:latin typeface="+mn-lt"/>
                <a:cs typeface="+mn-cs"/>
              </a:defRPr>
            </a:lvl9pPr>
          </a:lstStyle>
          <a:p>
            <a:pPr>
              <a:defRPr/>
            </a:pPr>
            <a:r>
              <a:rPr lang="en-US" sz="2800" b="1" kern="0" dirty="0" smtClean="0">
                <a:solidFill>
                  <a:srgbClr val="00ABB5"/>
                </a:solidFill>
              </a:rPr>
              <a:t>Love</a:t>
            </a:r>
          </a:p>
          <a:p>
            <a:pPr>
              <a:defRPr/>
            </a:pPr>
            <a:r>
              <a:rPr lang="en-US" sz="2800" b="1" kern="0" dirty="0" smtClean="0">
                <a:solidFill>
                  <a:srgbClr val="00ABB5"/>
                </a:solidFill>
              </a:rPr>
              <a:t>Honesty</a:t>
            </a:r>
          </a:p>
          <a:p>
            <a:pPr>
              <a:defRPr/>
            </a:pPr>
            <a:r>
              <a:rPr lang="en-US" sz="2800" b="1" kern="0" dirty="0" smtClean="0">
                <a:solidFill>
                  <a:srgbClr val="00ABB5"/>
                </a:solidFill>
              </a:rPr>
              <a:t>Integrity</a:t>
            </a:r>
          </a:p>
          <a:p>
            <a:pPr>
              <a:defRPr/>
            </a:pPr>
            <a:r>
              <a:rPr lang="en-US" sz="2800" b="1" kern="0" dirty="0" smtClean="0">
                <a:solidFill>
                  <a:srgbClr val="00ABB5"/>
                </a:solidFill>
              </a:rPr>
              <a:t>Growth</a:t>
            </a:r>
          </a:p>
          <a:p>
            <a:pPr>
              <a:defRPr/>
            </a:pPr>
            <a:r>
              <a:rPr lang="en-US" sz="2800" b="1" kern="0" dirty="0" smtClean="0">
                <a:solidFill>
                  <a:srgbClr val="00ABB5"/>
                </a:solidFill>
              </a:rPr>
              <a:t>Commitment</a:t>
            </a:r>
          </a:p>
          <a:p>
            <a:pPr>
              <a:defRPr/>
            </a:pPr>
            <a:r>
              <a:rPr lang="en-US" sz="2800" b="1" kern="0" dirty="0" smtClean="0">
                <a:solidFill>
                  <a:srgbClr val="00ABB5"/>
                </a:solidFill>
              </a:rPr>
              <a:t>Trust</a:t>
            </a:r>
          </a:p>
        </p:txBody>
      </p:sp>
      <p:sp>
        <p:nvSpPr>
          <p:cNvPr id="11" name="Content Placeholder 3"/>
          <p:cNvSpPr txBox="1">
            <a:spLocks/>
          </p:cNvSpPr>
          <p:nvPr/>
        </p:nvSpPr>
        <p:spPr bwMode="auto">
          <a:xfrm>
            <a:off x="8228037" y="2575478"/>
            <a:ext cx="2336800" cy="30865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l" rtl="0" eaLnBrk="1" fontAlgn="base" hangingPunct="1">
              <a:spcBef>
                <a:spcPct val="20000"/>
              </a:spcBef>
              <a:spcAft>
                <a:spcPct val="0"/>
              </a:spcAft>
              <a:buFont typeface="Arial"/>
              <a:buNone/>
              <a:defRPr sz="2000" baseline="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tx1">
                    <a:lumMod val="65000"/>
                    <a:lumOff val="35000"/>
                  </a:schemeClr>
                </a:solidFill>
                <a:latin typeface="+mn-lt"/>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tx1">
                    <a:lumMod val="65000"/>
                    <a:lumOff val="35000"/>
                  </a:schemeClr>
                </a:solidFill>
                <a:latin typeface="+mn-lt"/>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tx1">
                    <a:lumMod val="65000"/>
                    <a:lumOff val="35000"/>
                  </a:schemeClr>
                </a:solidFill>
                <a:latin typeface="+mn-lt"/>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tx1">
                    <a:lumMod val="65000"/>
                    <a:lumOff val="35000"/>
                  </a:schemeClr>
                </a:solidFill>
                <a:latin typeface="+mn-lt"/>
                <a:cs typeface="+mn-cs"/>
              </a:defRPr>
            </a:lvl5pPr>
            <a:lvl6pPr marL="2514600" indent="-228600" algn="l" rtl="0" eaLnBrk="1" fontAlgn="base" hangingPunct="1">
              <a:spcBef>
                <a:spcPct val="20000"/>
              </a:spcBef>
              <a:spcAft>
                <a:spcPct val="0"/>
              </a:spcAft>
              <a:buClr>
                <a:srgbClr val="00ABB5"/>
              </a:buClr>
              <a:buFontTx/>
              <a:buChar char="»"/>
              <a:defRPr sz="2000">
                <a:solidFill>
                  <a:schemeClr val="tx1">
                    <a:lumMod val="65000"/>
                    <a:lumOff val="35000"/>
                  </a:schemeClr>
                </a:solidFill>
                <a:latin typeface="+mn-lt"/>
                <a:cs typeface="+mn-cs"/>
              </a:defRPr>
            </a:lvl6pPr>
            <a:lvl7pPr marL="2971800" indent="-228600" algn="l" rtl="0" eaLnBrk="1" fontAlgn="base" hangingPunct="1">
              <a:spcBef>
                <a:spcPct val="20000"/>
              </a:spcBef>
              <a:spcAft>
                <a:spcPct val="0"/>
              </a:spcAft>
              <a:buChar char="»"/>
              <a:defRPr sz="2000">
                <a:solidFill>
                  <a:srgbClr val="000000"/>
                </a:solidFill>
                <a:latin typeface="+mn-lt"/>
                <a:cs typeface="+mn-cs"/>
              </a:defRPr>
            </a:lvl7pPr>
            <a:lvl8pPr marL="3429000" indent="-228600" algn="l" rtl="0" eaLnBrk="1" fontAlgn="base" hangingPunct="1">
              <a:spcBef>
                <a:spcPct val="20000"/>
              </a:spcBef>
              <a:spcAft>
                <a:spcPct val="0"/>
              </a:spcAft>
              <a:buChar char="»"/>
              <a:defRPr sz="2000">
                <a:solidFill>
                  <a:srgbClr val="000000"/>
                </a:solidFill>
                <a:latin typeface="+mn-lt"/>
                <a:cs typeface="+mn-cs"/>
              </a:defRPr>
            </a:lvl8pPr>
            <a:lvl9pPr marL="3886200" indent="-228600" algn="l" rtl="0" eaLnBrk="1" fontAlgn="base" hangingPunct="1">
              <a:spcBef>
                <a:spcPct val="20000"/>
              </a:spcBef>
              <a:spcAft>
                <a:spcPct val="0"/>
              </a:spcAft>
              <a:buChar char="»"/>
              <a:defRPr sz="2000">
                <a:solidFill>
                  <a:srgbClr val="000000"/>
                </a:solidFill>
                <a:latin typeface="+mn-lt"/>
                <a:cs typeface="+mn-cs"/>
              </a:defRPr>
            </a:lvl9pPr>
          </a:lstStyle>
          <a:p>
            <a:pPr>
              <a:defRPr/>
            </a:pPr>
            <a:r>
              <a:rPr lang="en-US" sz="2800" b="1" kern="0" dirty="0" smtClean="0">
                <a:solidFill>
                  <a:srgbClr val="00ABB5"/>
                </a:solidFill>
              </a:rPr>
              <a:t>Risk</a:t>
            </a:r>
          </a:p>
          <a:p>
            <a:pPr>
              <a:defRPr/>
            </a:pPr>
            <a:r>
              <a:rPr lang="en-US" sz="2800" b="1" kern="0" dirty="0" smtClean="0">
                <a:solidFill>
                  <a:srgbClr val="00ABB5"/>
                </a:solidFill>
              </a:rPr>
              <a:t>Success</a:t>
            </a:r>
          </a:p>
          <a:p>
            <a:pPr>
              <a:defRPr/>
            </a:pPr>
            <a:r>
              <a:rPr lang="en-US" sz="2800" b="1" kern="0" dirty="0" smtClean="0">
                <a:solidFill>
                  <a:srgbClr val="00ABB5"/>
                </a:solidFill>
              </a:rPr>
              <a:t>Security</a:t>
            </a:r>
          </a:p>
          <a:p>
            <a:pPr>
              <a:defRPr/>
            </a:pPr>
            <a:r>
              <a:rPr lang="en-US" sz="2800" b="1" kern="0" dirty="0" smtClean="0">
                <a:solidFill>
                  <a:srgbClr val="00ABB5"/>
                </a:solidFill>
              </a:rPr>
              <a:t>Challenge</a:t>
            </a:r>
          </a:p>
          <a:p>
            <a:pPr>
              <a:defRPr/>
            </a:pPr>
            <a:r>
              <a:rPr lang="en-US" sz="2800" b="1" kern="0" dirty="0" smtClean="0">
                <a:solidFill>
                  <a:srgbClr val="00ABB5"/>
                </a:solidFill>
              </a:rPr>
              <a:t>Authenticity</a:t>
            </a:r>
          </a:p>
          <a:p>
            <a:pPr>
              <a:defRPr/>
            </a:pPr>
            <a:r>
              <a:rPr lang="en-US" sz="2800" b="1" kern="0" dirty="0" smtClean="0">
                <a:solidFill>
                  <a:srgbClr val="00ABB5"/>
                </a:solidFill>
              </a:rPr>
              <a:t>Fairness</a:t>
            </a:r>
            <a:endParaRPr lang="en-US" sz="2800" b="1" kern="0" dirty="0">
              <a:solidFill>
                <a:srgbClr val="00ABB5"/>
              </a:solidFill>
            </a:endParaRPr>
          </a:p>
        </p:txBody>
      </p:sp>
      <p:sp>
        <p:nvSpPr>
          <p:cNvPr id="12" name="Content Placeholder 2"/>
          <p:cNvSpPr txBox="1">
            <a:spLocks/>
          </p:cNvSpPr>
          <p:nvPr/>
        </p:nvSpPr>
        <p:spPr>
          <a:xfrm>
            <a:off x="4880397" y="2576568"/>
            <a:ext cx="2447778" cy="2165334"/>
          </a:xfrm>
          <a:prstGeom prst="rect">
            <a:avLst/>
          </a:prstGeom>
        </p:spPr>
        <p:txBody>
          <a:bodyPr>
            <a:noAutofit/>
          </a:bodyPr>
          <a:lstStyle>
            <a:lvl1pPr marL="0" indent="0" algn="l" rtl="0" eaLnBrk="1" fontAlgn="base" hangingPunct="1">
              <a:spcBef>
                <a:spcPct val="20000"/>
              </a:spcBef>
              <a:spcAft>
                <a:spcPct val="0"/>
              </a:spcAft>
              <a:buFont typeface="Arial"/>
              <a:buNone/>
              <a:defRPr sz="2000" baseline="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tx1">
                    <a:lumMod val="65000"/>
                    <a:lumOff val="35000"/>
                  </a:schemeClr>
                </a:solidFill>
                <a:latin typeface="+mn-lt"/>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tx1">
                    <a:lumMod val="65000"/>
                    <a:lumOff val="35000"/>
                  </a:schemeClr>
                </a:solidFill>
                <a:latin typeface="+mn-lt"/>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tx1">
                    <a:lumMod val="65000"/>
                    <a:lumOff val="35000"/>
                  </a:schemeClr>
                </a:solidFill>
                <a:latin typeface="+mn-lt"/>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tx1">
                    <a:lumMod val="65000"/>
                    <a:lumOff val="35000"/>
                  </a:schemeClr>
                </a:solidFill>
                <a:latin typeface="+mn-lt"/>
                <a:cs typeface="+mn-cs"/>
              </a:defRPr>
            </a:lvl5pPr>
            <a:lvl6pPr marL="2514600" indent="-228600" algn="l" rtl="0" eaLnBrk="1" fontAlgn="base" hangingPunct="1">
              <a:spcBef>
                <a:spcPct val="20000"/>
              </a:spcBef>
              <a:spcAft>
                <a:spcPct val="0"/>
              </a:spcAft>
              <a:buClr>
                <a:srgbClr val="00ABB5"/>
              </a:buClr>
              <a:buFontTx/>
              <a:buChar char="»"/>
              <a:defRPr sz="2000">
                <a:solidFill>
                  <a:schemeClr val="tx1">
                    <a:lumMod val="65000"/>
                    <a:lumOff val="35000"/>
                  </a:schemeClr>
                </a:solidFill>
                <a:latin typeface="+mn-lt"/>
                <a:cs typeface="+mn-cs"/>
              </a:defRPr>
            </a:lvl6pPr>
            <a:lvl7pPr marL="2971800" indent="-228600" algn="l" rtl="0" eaLnBrk="1" fontAlgn="base" hangingPunct="1">
              <a:spcBef>
                <a:spcPct val="20000"/>
              </a:spcBef>
              <a:spcAft>
                <a:spcPct val="0"/>
              </a:spcAft>
              <a:buChar char="»"/>
              <a:defRPr sz="2000">
                <a:solidFill>
                  <a:srgbClr val="000000"/>
                </a:solidFill>
                <a:latin typeface="+mn-lt"/>
                <a:cs typeface="+mn-cs"/>
              </a:defRPr>
            </a:lvl7pPr>
            <a:lvl8pPr marL="3429000" indent="-228600" algn="l" rtl="0" eaLnBrk="1" fontAlgn="base" hangingPunct="1">
              <a:spcBef>
                <a:spcPct val="20000"/>
              </a:spcBef>
              <a:spcAft>
                <a:spcPct val="0"/>
              </a:spcAft>
              <a:buChar char="»"/>
              <a:defRPr sz="2000">
                <a:solidFill>
                  <a:srgbClr val="000000"/>
                </a:solidFill>
                <a:latin typeface="+mn-lt"/>
                <a:cs typeface="+mn-cs"/>
              </a:defRPr>
            </a:lvl8pPr>
            <a:lvl9pPr marL="3886200" indent="-228600" algn="l" rtl="0" eaLnBrk="1" fontAlgn="base" hangingPunct="1">
              <a:spcBef>
                <a:spcPct val="20000"/>
              </a:spcBef>
              <a:spcAft>
                <a:spcPct val="0"/>
              </a:spcAft>
              <a:buChar char="»"/>
              <a:defRPr sz="2000">
                <a:solidFill>
                  <a:srgbClr val="000000"/>
                </a:solidFill>
                <a:latin typeface="+mn-lt"/>
                <a:cs typeface="+mn-cs"/>
              </a:defRPr>
            </a:lvl9pPr>
          </a:lstStyle>
          <a:p>
            <a:pPr>
              <a:defRPr/>
            </a:pPr>
            <a:r>
              <a:rPr lang="en-US" sz="2800" b="1" kern="0" dirty="0" smtClean="0">
                <a:solidFill>
                  <a:srgbClr val="00ABB5"/>
                </a:solidFill>
              </a:rPr>
              <a:t>Freedom</a:t>
            </a:r>
          </a:p>
          <a:p>
            <a:pPr>
              <a:defRPr/>
            </a:pPr>
            <a:r>
              <a:rPr lang="en-US" sz="2800" b="1" kern="0" dirty="0" smtClean="0">
                <a:solidFill>
                  <a:srgbClr val="00ABB5"/>
                </a:solidFill>
              </a:rPr>
              <a:t>Beauty</a:t>
            </a:r>
          </a:p>
          <a:p>
            <a:pPr>
              <a:defRPr/>
            </a:pPr>
            <a:r>
              <a:rPr lang="en-US" sz="2800" b="1" kern="0" dirty="0" smtClean="0">
                <a:solidFill>
                  <a:srgbClr val="00ABB5"/>
                </a:solidFill>
              </a:rPr>
              <a:t>Wisdom</a:t>
            </a:r>
          </a:p>
          <a:p>
            <a:pPr>
              <a:defRPr/>
            </a:pPr>
            <a:r>
              <a:rPr lang="en-US" sz="2800" b="1" kern="0" dirty="0" smtClean="0">
                <a:solidFill>
                  <a:srgbClr val="00ABB5"/>
                </a:solidFill>
              </a:rPr>
              <a:t>Learning</a:t>
            </a:r>
            <a:endParaRPr lang="en-US" sz="2800" b="1" kern="0" dirty="0">
              <a:solidFill>
                <a:srgbClr val="00ABB5"/>
              </a:solidFill>
            </a:endParaRPr>
          </a:p>
          <a:p>
            <a:pPr>
              <a:defRPr/>
            </a:pPr>
            <a:r>
              <a:rPr lang="en-US" sz="2800" b="1" kern="0" dirty="0">
                <a:solidFill>
                  <a:srgbClr val="00ABB5"/>
                </a:solidFill>
              </a:rPr>
              <a:t>Respect</a:t>
            </a:r>
          </a:p>
          <a:p>
            <a:pPr>
              <a:defRPr/>
            </a:pPr>
            <a:r>
              <a:rPr lang="en-US" sz="2800" b="1" kern="0" dirty="0">
                <a:solidFill>
                  <a:srgbClr val="00ABB5"/>
                </a:solidFill>
              </a:rPr>
              <a:t>Courage</a:t>
            </a:r>
          </a:p>
          <a:p>
            <a:pPr>
              <a:defRPr/>
            </a:pPr>
            <a:endParaRPr lang="en-US" sz="2800" b="1" kern="0" dirty="0" smtClean="0">
              <a:solidFill>
                <a:srgbClr val="7030A0"/>
              </a:solidFill>
            </a:endParaRPr>
          </a:p>
        </p:txBody>
      </p:sp>
    </p:spTree>
    <p:extLst>
      <p:ext uri="{BB962C8B-B14F-4D97-AF65-F5344CB8AC3E}">
        <p14:creationId xmlns:p14="http://schemas.microsoft.com/office/powerpoint/2010/main" val="15050050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6519" y="1096898"/>
            <a:ext cx="5059695" cy="4821311"/>
          </a:xfrm>
          <a:prstGeom prst="rect">
            <a:avLst/>
          </a:prstGeom>
        </p:spPr>
      </p:pic>
      <p:sp>
        <p:nvSpPr>
          <p:cNvPr id="3" name="TextBox 2"/>
          <p:cNvSpPr txBox="1"/>
          <p:nvPr/>
        </p:nvSpPr>
        <p:spPr>
          <a:xfrm>
            <a:off x="275615" y="197821"/>
            <a:ext cx="10208298" cy="523220"/>
          </a:xfrm>
          <a:prstGeom prst="rect">
            <a:avLst/>
          </a:prstGeom>
          <a:noFill/>
        </p:spPr>
        <p:txBody>
          <a:bodyPr wrap="square" rtlCol="0">
            <a:spAutoFit/>
          </a:bodyPr>
          <a:lstStyle/>
          <a:p>
            <a:r>
              <a:rPr lang="en-GB" sz="2800" b="1" dirty="0" smtClean="0">
                <a:solidFill>
                  <a:srgbClr val="00A7B2"/>
                </a:solidFill>
              </a:rPr>
              <a:t>Introducing the national model of professional learning</a:t>
            </a:r>
            <a:endParaRPr lang="en-GB" sz="2800" b="1" dirty="0">
              <a:solidFill>
                <a:srgbClr val="00A7B2"/>
              </a:solidFill>
            </a:endParaRPr>
          </a:p>
        </p:txBody>
      </p:sp>
      <p:sp>
        <p:nvSpPr>
          <p:cNvPr id="7" name="TextBox 6"/>
          <p:cNvSpPr txBox="1"/>
          <p:nvPr/>
        </p:nvSpPr>
        <p:spPr>
          <a:xfrm>
            <a:off x="5516214" y="1353118"/>
            <a:ext cx="6171809" cy="4308872"/>
          </a:xfrm>
          <a:prstGeom prst="rect">
            <a:avLst/>
          </a:prstGeom>
          <a:noFill/>
        </p:spPr>
        <p:txBody>
          <a:bodyPr wrap="square" rtlCol="0">
            <a:spAutoFit/>
          </a:bodyPr>
          <a:lstStyle/>
          <a:p>
            <a:pPr algn="just"/>
            <a:r>
              <a:rPr lang="en-GB" sz="1600" dirty="0" smtClean="0">
                <a:solidFill>
                  <a:srgbClr val="00A7B2"/>
                </a:solidFill>
                <a:latin typeface="Arial" panose="020B0604020202020204" pitchFamily="34" charset="0"/>
                <a:cs typeface="Arial" panose="020B0604020202020204" pitchFamily="34" charset="0"/>
              </a:rPr>
              <a:t>Professional learning must focus on the education professional as a learner and how this is related to and impacts upon </a:t>
            </a:r>
          </a:p>
          <a:p>
            <a:pPr algn="just"/>
            <a:r>
              <a:rPr lang="en-GB" sz="1600" dirty="0" smtClean="0">
                <a:solidFill>
                  <a:srgbClr val="00A7B2"/>
                </a:solidFill>
                <a:latin typeface="Arial" panose="020B0604020202020204" pitchFamily="34" charset="0"/>
                <a:cs typeface="Arial" panose="020B0604020202020204" pitchFamily="34" charset="0"/>
              </a:rPr>
              <a:t>the learning of children, young people and adult learners.</a:t>
            </a:r>
          </a:p>
          <a:p>
            <a:pPr algn="just"/>
            <a:endParaRPr lang="en-GB" sz="1600" dirty="0">
              <a:latin typeface="Arial" panose="020B0604020202020204" pitchFamily="34" charset="0"/>
              <a:cs typeface="Arial" panose="020B0604020202020204" pitchFamily="34" charset="0"/>
            </a:endParaRPr>
          </a:p>
          <a:p>
            <a:pPr algn="just"/>
            <a:r>
              <a:rPr lang="en-GB" sz="1600" dirty="0" smtClean="0">
                <a:solidFill>
                  <a:srgbClr val="00A7B2"/>
                </a:solidFill>
                <a:latin typeface="Arial" panose="020B0604020202020204" pitchFamily="34" charset="0"/>
                <a:cs typeface="Arial" panose="020B0604020202020204" pitchFamily="34" charset="0"/>
              </a:rPr>
              <a:t>Professional learning should be:</a:t>
            </a:r>
          </a:p>
          <a:p>
            <a:pPr algn="just"/>
            <a:endParaRPr lang="en-GB" sz="1600" dirty="0" smtClean="0">
              <a:solidFill>
                <a:srgbClr val="00A7B2"/>
              </a:solidFill>
              <a:latin typeface="Arial" panose="020B0604020202020204" pitchFamily="34" charset="0"/>
              <a:cs typeface="Arial" panose="020B0604020202020204" pitchFamily="34" charset="0"/>
            </a:endParaRPr>
          </a:p>
          <a:p>
            <a:pPr marL="285750" indent="-285750" algn="just">
              <a:buClr>
                <a:srgbClr val="B3D236"/>
              </a:buClr>
              <a:buFont typeface="Arial" panose="020B0604020202020204" pitchFamily="34" charset="0"/>
              <a:buChar char="•"/>
            </a:pPr>
            <a:r>
              <a:rPr lang="en-GB" sz="1600" dirty="0" smtClean="0">
                <a:solidFill>
                  <a:schemeClr val="tx1">
                    <a:lumMod val="85000"/>
                    <a:lumOff val="15000"/>
                  </a:schemeClr>
                </a:solidFill>
                <a:latin typeface="Arial" panose="020B0604020202020204" pitchFamily="34" charset="0"/>
                <a:cs typeface="Arial" panose="020B0604020202020204" pitchFamily="34" charset="0"/>
              </a:rPr>
              <a:t>Challenging, and develop thinking, knowledge, skills and understanding</a:t>
            </a:r>
          </a:p>
          <a:p>
            <a:pPr marL="285750" indent="-285750" algn="just">
              <a:buClr>
                <a:srgbClr val="B3D236"/>
              </a:buClr>
              <a:buFont typeface="Arial" panose="020B0604020202020204" pitchFamily="34" charset="0"/>
              <a:buChar char="•"/>
            </a:pPr>
            <a:r>
              <a:rPr lang="en-GB" sz="1600" dirty="0" smtClean="0">
                <a:solidFill>
                  <a:schemeClr val="tx1">
                    <a:lumMod val="85000"/>
                    <a:lumOff val="15000"/>
                  </a:schemeClr>
                </a:solidFill>
                <a:latin typeface="Arial" panose="020B0604020202020204" pitchFamily="34" charset="0"/>
                <a:cs typeface="Arial" panose="020B0604020202020204" pitchFamily="34" charset="0"/>
              </a:rPr>
              <a:t>Underpinned by developing skills of enquiry and criticality </a:t>
            </a:r>
          </a:p>
          <a:p>
            <a:pPr marL="285750" indent="-285750" algn="just">
              <a:buClr>
                <a:srgbClr val="B3D236"/>
              </a:buClr>
              <a:buFont typeface="Arial" panose="020B0604020202020204" pitchFamily="34" charset="0"/>
              <a:buChar char="•"/>
            </a:pPr>
            <a:r>
              <a:rPr lang="en-GB" sz="1600" dirty="0" smtClean="0">
                <a:solidFill>
                  <a:schemeClr val="tx1">
                    <a:lumMod val="85000"/>
                    <a:lumOff val="15000"/>
                  </a:schemeClr>
                </a:solidFill>
                <a:latin typeface="Arial" panose="020B0604020202020204" pitchFamily="34" charset="0"/>
                <a:cs typeface="Arial" panose="020B0604020202020204" pitchFamily="34" charset="0"/>
              </a:rPr>
              <a:t>Interactive, reflective and involve learning with and from others</a:t>
            </a:r>
          </a:p>
          <a:p>
            <a:pPr algn="just"/>
            <a:endParaRPr lang="en-GB" sz="1600" dirty="0">
              <a:latin typeface="Arial" panose="020B0604020202020204" pitchFamily="34" charset="0"/>
              <a:cs typeface="Arial" panose="020B0604020202020204" pitchFamily="34" charset="0"/>
            </a:endParaRPr>
          </a:p>
          <a:p>
            <a:pPr algn="just"/>
            <a:r>
              <a:rPr lang="en-GB" sz="1600" dirty="0" smtClean="0">
                <a:solidFill>
                  <a:srgbClr val="00A7B2"/>
                </a:solidFill>
                <a:latin typeface="Arial" panose="020B0604020202020204" pitchFamily="34" charset="0"/>
                <a:cs typeface="Arial" panose="020B0604020202020204" pitchFamily="34" charset="0"/>
              </a:rPr>
              <a:t>Professional learning</a:t>
            </a:r>
            <a:r>
              <a:rPr lang="en-GB" sz="1600" dirty="0" smtClean="0">
                <a:latin typeface="Arial" panose="020B0604020202020204" pitchFamily="34" charset="0"/>
                <a:cs typeface="Arial" panose="020B0604020202020204" pitchFamily="34" charset="0"/>
              </a:rPr>
              <a:t> </a:t>
            </a:r>
            <a:r>
              <a:rPr lang="en-GB" sz="1600" dirty="0" smtClean="0">
                <a:solidFill>
                  <a:schemeClr val="tx1">
                    <a:lumMod val="85000"/>
                    <a:lumOff val="15000"/>
                  </a:schemeClr>
                </a:solidFill>
                <a:latin typeface="Arial" panose="020B0604020202020204" pitchFamily="34" charset="0"/>
                <a:cs typeface="Arial" panose="020B0604020202020204" pitchFamily="34" charset="0"/>
              </a:rPr>
              <a:t>is informed and supported by </a:t>
            </a:r>
            <a:r>
              <a:rPr lang="en-GB" sz="1600" dirty="0" smtClean="0">
                <a:solidFill>
                  <a:srgbClr val="00A7B2"/>
                </a:solidFill>
                <a:latin typeface="Arial" panose="020B0604020202020204" pitchFamily="34" charset="0"/>
                <a:cs typeface="Arial" panose="020B0604020202020204" pitchFamily="34" charset="0"/>
              </a:rPr>
              <a:t>professional standards</a:t>
            </a:r>
            <a:r>
              <a:rPr lang="en-GB" sz="1600" dirty="0" smtClean="0">
                <a:latin typeface="Arial" panose="020B0604020202020204" pitchFamily="34" charset="0"/>
                <a:cs typeface="Arial" panose="020B0604020202020204" pitchFamily="34" charset="0"/>
              </a:rPr>
              <a:t> </a:t>
            </a:r>
            <a:r>
              <a:rPr lang="en-GB" sz="1600" dirty="0" smtClean="0">
                <a:solidFill>
                  <a:schemeClr val="tx1">
                    <a:lumMod val="85000"/>
                    <a:lumOff val="15000"/>
                  </a:schemeClr>
                </a:solidFill>
                <a:latin typeface="Arial" panose="020B0604020202020204" pitchFamily="34" charset="0"/>
                <a:cs typeface="Arial" panose="020B0604020202020204" pitchFamily="34" charset="0"/>
              </a:rPr>
              <a:t>and education policy. </a:t>
            </a:r>
          </a:p>
          <a:p>
            <a:pPr algn="just"/>
            <a:endParaRPr lang="en-GB" sz="1600" dirty="0">
              <a:latin typeface="Arial" panose="020B0604020202020204" pitchFamily="34" charset="0"/>
              <a:cs typeface="Arial" panose="020B0604020202020204" pitchFamily="34" charset="0"/>
            </a:endParaRPr>
          </a:p>
          <a:p>
            <a:pPr algn="just"/>
            <a:r>
              <a:rPr lang="en-GB" sz="1600" b="1" dirty="0" smtClean="0">
                <a:solidFill>
                  <a:srgbClr val="00A7B2"/>
                </a:solidFill>
                <a:latin typeface="Arial" panose="020B0604020202020204" pitchFamily="34" charset="0"/>
                <a:cs typeface="Arial" panose="020B0604020202020204" pitchFamily="34" charset="0"/>
              </a:rPr>
              <a:t>Leadership of and for learning </a:t>
            </a:r>
            <a:r>
              <a:rPr lang="en-GB" sz="1600" b="1" dirty="0" smtClean="0">
                <a:solidFill>
                  <a:schemeClr val="tx1">
                    <a:lumMod val="85000"/>
                    <a:lumOff val="15000"/>
                  </a:schemeClr>
                </a:solidFill>
                <a:latin typeface="Arial" panose="020B0604020202020204" pitchFamily="34" charset="0"/>
                <a:cs typeface="Arial" panose="020B0604020202020204" pitchFamily="34" charset="0"/>
              </a:rPr>
              <a:t>is essential to ensure it is well supported, promoted and sustained</a:t>
            </a:r>
            <a:r>
              <a:rPr lang="en-GB" sz="1600" dirty="0" smtClean="0">
                <a:solidFill>
                  <a:schemeClr val="tx1">
                    <a:lumMod val="85000"/>
                    <a:lumOff val="15000"/>
                  </a:schemeClr>
                </a:solidFill>
                <a:latin typeface="Arial" panose="020B0604020202020204" pitchFamily="34" charset="0"/>
                <a:cs typeface="Arial" panose="020B0604020202020204" pitchFamily="34" charset="0"/>
              </a:rPr>
              <a:t>. </a:t>
            </a:r>
          </a:p>
          <a:p>
            <a:endParaRPr lang="en-GB" sz="1600" dirty="0"/>
          </a:p>
        </p:txBody>
      </p:sp>
      <p:pic>
        <p:nvPicPr>
          <p:cNvPr id="5" name="Picture 4" descr="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Tree>
    <p:extLst>
      <p:ext uri="{BB962C8B-B14F-4D97-AF65-F5344CB8AC3E}">
        <p14:creationId xmlns:p14="http://schemas.microsoft.com/office/powerpoint/2010/main" val="27125630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8299806" y="63612"/>
            <a:ext cx="3793207" cy="3205942"/>
          </a:xfrm>
          <a:prstGeom prst="rect">
            <a:avLst/>
          </a:prstGeom>
          <a:gradFill>
            <a:gsLst>
              <a:gs pos="62000">
                <a:srgbClr val="7FCBE1">
                  <a:alpha val="44000"/>
                </a:srgbClr>
              </a:gs>
              <a:gs pos="0">
                <a:srgbClr val="1998C3">
                  <a:alpha val="68000"/>
                </a:srgbClr>
              </a:gs>
            </a:gsLst>
            <a:lin ang="16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p:cNvSpPr/>
          <p:nvPr/>
        </p:nvSpPr>
        <p:spPr>
          <a:xfrm>
            <a:off x="4106464" y="63612"/>
            <a:ext cx="4112527" cy="3205942"/>
          </a:xfrm>
          <a:prstGeom prst="rect">
            <a:avLst/>
          </a:prstGeom>
          <a:gradFill>
            <a:gsLst>
              <a:gs pos="62000">
                <a:srgbClr val="7FCBE1">
                  <a:alpha val="44000"/>
                </a:srgbClr>
              </a:gs>
              <a:gs pos="0">
                <a:srgbClr val="1998C3">
                  <a:alpha val="68000"/>
                </a:srgbClr>
              </a:gs>
            </a:gsLst>
            <a:lin ang="16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p:cNvSpPr/>
          <p:nvPr/>
        </p:nvSpPr>
        <p:spPr>
          <a:xfrm>
            <a:off x="128679" y="63611"/>
            <a:ext cx="3883163" cy="3205944"/>
          </a:xfrm>
          <a:prstGeom prst="rect">
            <a:avLst/>
          </a:prstGeom>
          <a:gradFill>
            <a:gsLst>
              <a:gs pos="62000">
                <a:srgbClr val="7FCBE1">
                  <a:alpha val="44000"/>
                </a:srgbClr>
              </a:gs>
              <a:gs pos="0">
                <a:srgbClr val="1998C3">
                  <a:alpha val="68000"/>
                </a:srgbClr>
              </a:gs>
            </a:gsLst>
            <a:lin ang="16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p:cNvSpPr txBox="1"/>
          <p:nvPr/>
        </p:nvSpPr>
        <p:spPr>
          <a:xfrm>
            <a:off x="4134163" y="166172"/>
            <a:ext cx="410390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Education</a:t>
            </a:r>
            <a:r>
              <a:rPr kumimoji="0" lang="en-GB" sz="900" b="1" i="0" u="none" strike="noStrike" kern="1200" cap="none" spc="0" normalizeH="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 professional as learner</a:t>
            </a:r>
            <a:endParaRPr kumimoji="0" lang="en-GB" sz="900" b="1"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There is a dynamic relationship between learners (the learning of children, young people and adults) and the educator’s professional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learning.</a:t>
            </a:r>
            <a:r>
              <a:rPr kumimoji="0" lang="en-GB" sz="900" b="0" i="0" u="none" strike="noStrike" kern="1200" cap="none" spc="0" normalizeH="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 </a:t>
            </a:r>
            <a:r>
              <a:rPr lang="en-GB" sz="900" dirty="0" smtClean="0">
                <a:solidFill>
                  <a:schemeClr val="tx1">
                    <a:lumMod val="85000"/>
                    <a:lumOff val="15000"/>
                  </a:schemeClr>
                </a:solidFill>
                <a:latin typeface="Arial" panose="020B0604020202020204" pitchFamily="34" charset="0"/>
                <a:ea typeface="Calibri" panose="020F0502020204030204" pitchFamily="34" charset="0"/>
                <a:cs typeface="Arial" panose="020B0604020202020204" pitchFamily="34" charset="0"/>
              </a:rPr>
              <a:t>T</a:t>
            </a:r>
            <a:r>
              <a:rPr kumimoji="0" lang="en-GB" sz="900" b="0" i="0" u="none" strike="noStrike" kern="1200" cap="none" spc="0" normalizeH="0" baseline="0" noProof="0" dirty="0" err="1"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hese</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are deeply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interconnected</a:t>
            </a:r>
            <a:r>
              <a:rPr lang="en-GB" sz="900" dirty="0">
                <a:solidFill>
                  <a:schemeClr val="tx1">
                    <a:lumMod val="85000"/>
                    <a:lumOff val="15000"/>
                  </a:schemeClr>
                </a:solidFill>
                <a:latin typeface="Arial" panose="020B0604020202020204" pitchFamily="34" charset="0"/>
                <a:ea typeface="Calibri" panose="020F0502020204030204" pitchFamily="34" charset="0"/>
                <a:cs typeface="Arial" panose="020B0604020202020204" pitchFamily="34" charset="0"/>
              </a:rPr>
              <a:t> </a:t>
            </a:r>
            <a:r>
              <a:rPr lang="en-GB" sz="900" dirty="0" smtClean="0">
                <a:solidFill>
                  <a:schemeClr val="tx1">
                    <a:lumMod val="85000"/>
                    <a:lumOff val="15000"/>
                  </a:schemeClr>
                </a:solidFill>
                <a:latin typeface="Arial" panose="020B0604020202020204" pitchFamily="34" charset="0"/>
                <a:ea typeface="Calibri" panose="020F0502020204030204" pitchFamily="34" charset="0"/>
                <a:cs typeface="Arial" panose="020B0604020202020204" pitchFamily="34" charset="0"/>
              </a:rPr>
              <a:t>through the learning feedback loop at the heart of the model. </a:t>
            </a:r>
            <a:endPar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The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educator’s professional learning should be informed by the learner’s</a:t>
            </a:r>
          </a:p>
          <a:p>
            <a:pPr marR="0" lvl="0" algn="l" defTabSz="914400" rtl="0" eaLnBrk="1" fontAlgn="auto" latinLnBrk="0" hangingPunct="1">
              <a:lnSpc>
                <a:spcPct val="100000"/>
              </a:lnSpc>
              <a:spcBef>
                <a:spcPts val="0"/>
              </a:spcBef>
              <a:spcAft>
                <a:spcPts val="0"/>
              </a:spcAft>
              <a:buClr>
                <a:srgbClr val="6CB890"/>
              </a:buClr>
              <a:buSzTx/>
              <a:tabLst/>
              <a:defRPr/>
            </a:pPr>
            <a:r>
              <a:rPr kumimoji="0" lang="en-GB" sz="900" b="0" i="0" u="none" strike="noStrike" kern="1200" cap="none" spc="0" normalizeH="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experience</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 voice and needs. In turn, the professional learning of the</a:t>
            </a:r>
          </a:p>
          <a:p>
            <a:pPr marR="0" lvl="0" algn="l" defTabSz="914400" rtl="0" eaLnBrk="1" fontAlgn="auto" latinLnBrk="0" hangingPunct="1">
              <a:lnSpc>
                <a:spcPct val="100000"/>
              </a:lnSpc>
              <a:spcBef>
                <a:spcPts val="0"/>
              </a:spcBef>
              <a:spcAft>
                <a:spcPts val="0"/>
              </a:spcAft>
              <a:buClr>
                <a:srgbClr val="6CB890"/>
              </a:buClr>
              <a:buSzTx/>
              <a:tabLst/>
              <a:defRPr/>
            </a:pPr>
            <a:r>
              <a:rPr kumimoji="0" lang="en-GB" sz="900" b="0" i="0" u="none" strike="noStrike" kern="1200" cap="none" spc="0" normalizeH="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educator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should impact positively upon the experiences of learners</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Professional learning should take account of and reflect the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unique circumstances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of the learning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rPr>
              <a:t>community.</a:t>
            </a:r>
            <a:endPar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8" name="TextBox 7"/>
          <p:cNvSpPr txBox="1"/>
          <p:nvPr/>
        </p:nvSpPr>
        <p:spPr>
          <a:xfrm>
            <a:off x="8299806" y="166172"/>
            <a:ext cx="3779401" cy="2169825"/>
          </a:xfrm>
          <a:prstGeom prst="rect">
            <a:avLst/>
          </a:prstGeom>
          <a:noFill/>
        </p:spPr>
        <p:txBody>
          <a:bodyPr wrap="square" rtlCol="0">
            <a:spAutoFit/>
          </a:bodyPr>
          <a:lstStyle/>
          <a:p>
            <a:pPr marL="0" marR="0" lvl="0" indent="0" algn="l" defTabSz="685814"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Professional standards and policy</a:t>
            </a:r>
          </a:p>
          <a:p>
            <a:pPr marL="0" marR="0" lvl="0" indent="0" algn="l" defTabSz="685814"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Professional standards and educational policies both support and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inform professional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learning. It is important to examine and consider them in action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and understand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the connections and coherence across educational policies and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the professional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standards. Should be used:</a:t>
            </a:r>
          </a:p>
          <a:p>
            <a:pPr marL="171450" marR="0" lvl="0" indent="-171450" algn="l" defTabSz="685814"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To self-evaluate and engage in critically reflective thinking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about practice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as part of regular, planned and ongoing professional</a:t>
            </a:r>
          </a:p>
          <a:p>
            <a:pPr marR="0" lvl="0" algn="l" defTabSz="685814" rtl="0" eaLnBrk="1" fontAlgn="auto" latinLnBrk="0" hangingPunct="1">
              <a:lnSpc>
                <a:spcPct val="100000"/>
              </a:lnSpc>
              <a:spcBef>
                <a:spcPts val="0"/>
              </a:spcBef>
              <a:spcAft>
                <a:spcPts val="0"/>
              </a:spcAft>
              <a:buClr>
                <a:srgbClr val="6CB890"/>
              </a:buClr>
              <a:buSzTx/>
              <a:tabLst/>
              <a:defRPr/>
            </a:pPr>
            <a:r>
              <a:rPr lang="en-GB" sz="900" noProof="0" dirty="0">
                <a:solidFill>
                  <a:schemeClr val="tx1">
                    <a:lumMod val="85000"/>
                    <a:lumOff val="15000"/>
                  </a:schemeClr>
                </a:solidFill>
                <a:latin typeface="Arial" panose="020B0604020202020204" pitchFamily="34" charset="0"/>
                <a:cs typeface="Arial" panose="020B0604020202020204" pitchFamily="34" charset="0"/>
              </a:rPr>
              <a:t> </a:t>
            </a:r>
            <a:r>
              <a:rPr lang="en-GB" sz="900" noProof="0" dirty="0" smtClean="0">
                <a:solidFill>
                  <a:schemeClr val="tx1">
                    <a:lumMod val="85000"/>
                    <a:lumOff val="15000"/>
                  </a:schemeClr>
                </a:solidFill>
                <a:latin typeface="Arial" panose="020B0604020202020204" pitchFamily="34" charset="0"/>
                <a:cs typeface="Arial" panose="020B0604020202020204" pitchFamily="34" charset="0"/>
              </a:rPr>
              <a:t>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learning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dialogues and development</a:t>
            </a:r>
          </a:p>
          <a:p>
            <a:pPr marL="171450" marR="0" lvl="0" indent="-171450" algn="l" defTabSz="685814"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To support professional growth and agency</a:t>
            </a:r>
          </a:p>
          <a:p>
            <a:pPr marL="171450" marR="0" lvl="0" indent="-171450" algn="l" defTabSz="685814"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To ask critical questions of self, school or organisation and system</a:t>
            </a:r>
          </a:p>
          <a:p>
            <a:pPr marL="171450" marR="0" lvl="0" indent="-171450" algn="l" defTabSz="685814"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As a catalyst for learning</a:t>
            </a:r>
          </a:p>
          <a:p>
            <a:pPr marL="171450" marR="0" lvl="0" indent="-171450" algn="l" defTabSz="685814"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To frame and support thinking and practice</a:t>
            </a:r>
          </a:p>
          <a:p>
            <a:pPr marL="171450" marR="0" lvl="0" indent="-171450" algn="l" defTabSz="685814"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As a way to signpost and plan learning</a:t>
            </a:r>
          </a:p>
          <a:p>
            <a:pPr marL="171450" marR="0" lvl="0" indent="-171450" algn="l" defTabSz="685814"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To challenge and consider beliefs,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values and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professional actions</a:t>
            </a:r>
          </a:p>
          <a:p>
            <a:pPr marL="171450" marR="0" lvl="0" indent="-171450" algn="l" defTabSz="685814"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To explore professional identity</a:t>
            </a:r>
          </a:p>
        </p:txBody>
      </p:sp>
      <p:sp>
        <p:nvSpPr>
          <p:cNvPr id="9" name="Rectangle 8"/>
          <p:cNvSpPr/>
          <p:nvPr/>
        </p:nvSpPr>
        <p:spPr>
          <a:xfrm>
            <a:off x="128680" y="3391594"/>
            <a:ext cx="3883162" cy="3342598"/>
          </a:xfrm>
          <a:prstGeom prst="rect">
            <a:avLst/>
          </a:prstGeom>
          <a:gradFill flip="none" rotWithShape="1">
            <a:gsLst>
              <a:gs pos="0">
                <a:srgbClr val="B2D235">
                  <a:alpha val="40000"/>
                </a:srgbClr>
              </a:gs>
              <a:gs pos="67000">
                <a:srgbClr val="6CB890">
                  <a:alpha val="84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142864" y="3638120"/>
            <a:ext cx="3822097" cy="27238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Learning as collaborative</a:t>
            </a:r>
            <a:endParaRPr kumimoji="0" lang="en-GB" sz="900" b="1"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Learning with and from colleagues, partners and learners as part of an active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learning community</a:t>
            </a: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Learning is an interactive and active process</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The educator as learner reflects on professional practice and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shares professional </a:t>
            </a: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learning</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The educator as learner self-evaluates and considers own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assumptions, context</a:t>
            </a: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 relationships with others and is self-aware</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Conversations about learning are:</a:t>
            </a:r>
          </a:p>
          <a:p>
            <a:pPr marL="628650" marR="0" lvl="1" indent="-171450" algn="l" defTabSz="914400" rtl="0" eaLnBrk="1" fontAlgn="auto" latinLnBrk="0" hangingPunct="1">
              <a:lnSpc>
                <a:spcPct val="100000"/>
              </a:lnSpc>
              <a:spcBef>
                <a:spcPts val="0"/>
              </a:spcBef>
              <a:spcAft>
                <a:spcPts val="0"/>
              </a:spcAft>
              <a:buClr>
                <a:srgbClr val="6CB890"/>
              </a:buClr>
              <a:buSzTx/>
              <a:buFont typeface="Courier New" panose="02070309020205020404" pitchFamily="49" charset="0"/>
              <a:buChar char="o"/>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Frequent and prioritised</a:t>
            </a:r>
          </a:p>
          <a:p>
            <a:pPr marL="628650" marR="0" lvl="1" indent="-171450" algn="l" defTabSz="914400" rtl="0" eaLnBrk="1" fontAlgn="auto" latinLnBrk="0" hangingPunct="1">
              <a:lnSpc>
                <a:spcPct val="100000"/>
              </a:lnSpc>
              <a:spcBef>
                <a:spcPts val="0"/>
              </a:spcBef>
              <a:spcAft>
                <a:spcPts val="0"/>
              </a:spcAft>
              <a:buClr>
                <a:srgbClr val="6CB890"/>
              </a:buClr>
              <a:buSzTx/>
              <a:buFont typeface="Courier New" panose="02070309020205020404" pitchFamily="49" charset="0"/>
              <a:buChar char="o"/>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Productive and focused</a:t>
            </a:r>
          </a:p>
          <a:p>
            <a:pPr marL="628650" marR="0" lvl="1" indent="-171450" algn="l" defTabSz="914400" rtl="0" eaLnBrk="1" fontAlgn="auto" latinLnBrk="0" hangingPunct="1">
              <a:lnSpc>
                <a:spcPct val="100000"/>
              </a:lnSpc>
              <a:spcBef>
                <a:spcPts val="0"/>
              </a:spcBef>
              <a:spcAft>
                <a:spcPts val="0"/>
              </a:spcAft>
              <a:buClr>
                <a:srgbClr val="6CB890"/>
              </a:buClr>
              <a:buSzTx/>
              <a:buFont typeface="Courier New" panose="02070309020205020404" pitchFamily="49" charset="0"/>
              <a:buChar char="o"/>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Based on feedback loops between and for educators,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learners, colleagues</a:t>
            </a: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 leaders and relevant partners</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Knowledge is developed by and with educators, learners,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family/carers and </a:t>
            </a: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learning community</a:t>
            </a:r>
          </a:p>
          <a:p>
            <a:pPr marL="628650" marR="0" lvl="1" indent="-171450" algn="l" defTabSz="914400" rtl="0" eaLnBrk="1" fontAlgn="auto" latinLnBrk="0" hangingPunct="1">
              <a:lnSpc>
                <a:spcPct val="100000"/>
              </a:lnSpc>
              <a:spcBef>
                <a:spcPts val="0"/>
              </a:spcBef>
              <a:spcAft>
                <a:spcPts val="0"/>
              </a:spcAft>
              <a:buClr>
                <a:srgbClr val="6CB890"/>
              </a:buClr>
              <a:buSzTx/>
              <a:buFont typeface="Courier New" panose="02070309020205020404" pitchFamily="49" charset="0"/>
              <a:buChar char="o"/>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Engaging learners and their families/carers/relevant partners</a:t>
            </a:r>
          </a:p>
          <a:p>
            <a:pPr marL="628650" marR="0" lvl="1" indent="-171450" algn="l" defTabSz="914400" rtl="0" eaLnBrk="1" fontAlgn="auto" latinLnBrk="0" hangingPunct="1">
              <a:lnSpc>
                <a:spcPct val="100000"/>
              </a:lnSpc>
              <a:spcBef>
                <a:spcPts val="0"/>
              </a:spcBef>
              <a:spcAft>
                <a:spcPts val="0"/>
              </a:spcAft>
              <a:buClr>
                <a:srgbClr val="6CB890"/>
              </a:buClr>
              <a:buSzTx/>
              <a:buFont typeface="Courier New" panose="02070309020205020404" pitchFamily="49" charset="0"/>
              <a:buChar char="o"/>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External knowledge and other expertise and perspectives</a:t>
            </a:r>
          </a:p>
          <a:p>
            <a:pPr marL="628650" marR="0" lvl="1" indent="-171450" algn="l" defTabSz="914400" rtl="0" eaLnBrk="1" fontAlgn="auto" latinLnBrk="0" hangingPunct="1">
              <a:lnSpc>
                <a:spcPct val="100000"/>
              </a:lnSpc>
              <a:spcBef>
                <a:spcPts val="0"/>
              </a:spcBef>
              <a:spcAft>
                <a:spcPts val="0"/>
              </a:spcAft>
              <a:buClr>
                <a:srgbClr val="6CB890"/>
              </a:buClr>
              <a:buSzTx/>
              <a:buFont typeface="Courier New" panose="02070309020205020404" pitchFamily="49" charset="0"/>
              <a:buChar char="o"/>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Learning with and from colleagues, learners and others</a:t>
            </a:r>
          </a:p>
        </p:txBody>
      </p:sp>
      <p:sp>
        <p:nvSpPr>
          <p:cNvPr id="11" name="Rectangle 10"/>
          <p:cNvSpPr/>
          <p:nvPr/>
        </p:nvSpPr>
        <p:spPr>
          <a:xfrm>
            <a:off x="4101281" y="3391594"/>
            <a:ext cx="4136786" cy="3342599"/>
          </a:xfrm>
          <a:prstGeom prst="rect">
            <a:avLst/>
          </a:prstGeom>
          <a:gradFill flip="none" rotWithShape="1">
            <a:gsLst>
              <a:gs pos="0">
                <a:srgbClr val="B2D235">
                  <a:alpha val="40000"/>
                </a:srgbClr>
              </a:gs>
              <a:gs pos="67000">
                <a:srgbClr val="6CB890">
                  <a:alpha val="84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4101282" y="4145521"/>
            <a:ext cx="4136785"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270510" algn="l"/>
              </a:tabLst>
              <a:defRPr/>
            </a:pPr>
            <a:r>
              <a:rPr kumimoji="0" lang="en-GB" sz="900" b="1"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mn-ea"/>
                <a:cs typeface="Arial" panose="020B0604020202020204" pitchFamily="34" charset="0"/>
              </a:rPr>
              <a:t>Learning by </a:t>
            </a:r>
            <a:r>
              <a:rPr kumimoji="0" lang="en-GB" sz="900" b="1"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mn-ea"/>
                <a:cs typeface="Arial" panose="020B0604020202020204" pitchFamily="34" charset="0"/>
              </a:rPr>
              <a:t>enquiring</a:t>
            </a:r>
            <a:endParaRPr kumimoji="0" lang="en-GB" sz="900" b="1"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tab pos="270510" algn="l"/>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There is an ethical prerogative to taking an enquiry stance, to try to improve</a:t>
            </a:r>
          </a:p>
          <a:p>
            <a:pPr marL="0" marR="0" lvl="0" indent="0" algn="l" defTabSz="914400" rtl="0" eaLnBrk="1" fontAlgn="auto" latinLnBrk="0" hangingPunct="1">
              <a:lnSpc>
                <a:spcPct val="100000"/>
              </a:lnSpc>
              <a:spcBef>
                <a:spcPts val="0"/>
              </a:spcBef>
              <a:spcAft>
                <a:spcPts val="0"/>
              </a:spcAft>
              <a:buClrTx/>
              <a:buSzTx/>
              <a:buFontTx/>
              <a:buNone/>
              <a:tabLst>
                <a:tab pos="270510" algn="l"/>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outcomes for children, young people and adult learners:</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tab pos="270510" algn="l"/>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Asking critical questions about self, and learners within your context</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tab pos="270510" algn="l"/>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Reflecting on professional practice, learning and the learning of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learners</a:t>
            </a:r>
          </a:p>
          <a:p>
            <a:pPr marR="0" lvl="0" algn="l" defTabSz="914400" rtl="0" eaLnBrk="1" fontAlgn="auto" latinLnBrk="0" hangingPunct="1">
              <a:lnSpc>
                <a:spcPct val="100000"/>
              </a:lnSpc>
              <a:spcBef>
                <a:spcPts val="0"/>
              </a:spcBef>
              <a:spcAft>
                <a:spcPts val="0"/>
              </a:spcAft>
              <a:buClr>
                <a:srgbClr val="6CB890"/>
              </a:buClr>
              <a:buSzTx/>
              <a:tabLst>
                <a:tab pos="270510" algn="l"/>
              </a:tabLst>
              <a:defRPr/>
            </a:pPr>
            <a:r>
              <a:rPr lang="en-GB" sz="900" dirty="0">
                <a:solidFill>
                  <a:prstClr val="black">
                    <a:lumMod val="85000"/>
                    <a:lumOff val="15000"/>
                  </a:prstClr>
                </a:solidFill>
                <a:latin typeface="Arial" panose="020B0604020202020204" pitchFamily="34" charset="0"/>
                <a:ea typeface="Times New Roman" panose="02020603050405020304" pitchFamily="18" charset="0"/>
                <a:cs typeface="Arial" panose="020B0604020202020204" pitchFamily="34" charset="0"/>
              </a:rPr>
              <a:t> </a:t>
            </a:r>
            <a:r>
              <a:rPr lang="en-GB" sz="900" dirty="0" smtClean="0">
                <a:solidFill>
                  <a:prstClr val="black">
                    <a:lumMod val="85000"/>
                    <a:lumOff val="15000"/>
                  </a:prstClr>
                </a:solidFill>
                <a:latin typeface="Arial" panose="020B0604020202020204" pitchFamily="34" charset="0"/>
                <a:ea typeface="Times New Roman" panose="02020603050405020304" pitchFamily="18" charset="0"/>
                <a:cs typeface="Arial" panose="020B0604020202020204" pitchFamily="34" charset="0"/>
              </a:rPr>
              <a:t>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within </a:t>
            </a: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your context encourages metacognitive knowledge and skills</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tab pos="270510" algn="l"/>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Supporting dispositions around risk-taking, being open to change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and ready </a:t>
            </a: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to innovate</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tab pos="270510" algn="l"/>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Critically examining a wide range of sources of information to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inform knowledge </a:t>
            </a: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and understanding</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tab pos="270510" algn="l"/>
              </a:tabLst>
              <a:defRPr/>
            </a:pP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Asking </a:t>
            </a: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questions about impact, about the progress of learners and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their learning</a:t>
            </a:r>
            <a:endPar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tab pos="270510" algn="l"/>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Enquiry based professional learning encourages informed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decision making </a:t>
            </a: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and clearer articulation of ‘why’ we are teaching and learning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in the </a:t>
            </a: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way we are, promoting voice around the 'so what?’ and 'what now'?</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tab pos="270510" algn="l"/>
              </a:tabLst>
              <a:defRPr/>
            </a:pPr>
            <a:r>
              <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Develops professional agency and voice – educators as leaders </a:t>
            </a:r>
            <a:r>
              <a:rPr kumimoji="0" lang="en-GB" sz="900" b="0" i="0" u="none" strike="noStrike" kern="1200" cap="none" spc="0" normalizeH="0" baseline="0" noProof="0" dirty="0" smtClean="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rPr>
              <a:t>of change</a:t>
            </a:r>
            <a:endParaRPr kumimoji="0" lang="en-GB" sz="9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
        <p:nvSpPr>
          <p:cNvPr id="13" name="Rectangle 12"/>
          <p:cNvSpPr/>
          <p:nvPr/>
        </p:nvSpPr>
        <p:spPr>
          <a:xfrm>
            <a:off x="8303949" y="3391593"/>
            <a:ext cx="3789064" cy="3342599"/>
          </a:xfrm>
          <a:prstGeom prst="rect">
            <a:avLst/>
          </a:prstGeom>
          <a:gradFill flip="none" rotWithShape="1">
            <a:gsLst>
              <a:gs pos="0">
                <a:srgbClr val="B2D235">
                  <a:alpha val="40000"/>
                </a:srgbClr>
              </a:gs>
              <a:gs pos="65000">
                <a:srgbClr val="6CB890">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p:cNvSpPr txBox="1"/>
          <p:nvPr/>
        </p:nvSpPr>
        <p:spPr>
          <a:xfrm>
            <a:off x="142864" y="166172"/>
            <a:ext cx="3793207" cy="3000821"/>
          </a:xfrm>
          <a:prstGeom prst="rect">
            <a:avLst/>
          </a:prstGeom>
          <a:noFill/>
        </p:spPr>
        <p:txBody>
          <a:bodyPr wrap="square" rtlCol="0">
            <a:spAutoFit/>
          </a:bodyPr>
          <a:lstStyle/>
          <a:p>
            <a:pPr marL="0" marR="0" lvl="0" indent="0" algn="l" defTabSz="685814"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Leadership of and for learning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Leaders in the widest sense understand that people are the drivers and enactors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of change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for improvement. Professional learning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and development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is the means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by which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this is put into action. As a priority, leaders commit to and invest in their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own professional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learning and development, creating the conditions where professional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learning can thrive – space, time, culture and trust.</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Develop the strategic vision to lead and support learning for all</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Develop a learning culture and ethos based on trust, honesty,</a:t>
            </a:r>
            <a:r>
              <a:rPr kumimoji="0" lang="en-GB" sz="900" b="0" i="0" u="none" strike="noStrike" kern="1200" cap="none" spc="0" normalizeH="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challenge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and support; one which supports and promotes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the</a:t>
            </a:r>
          </a:p>
          <a:p>
            <a:pPr marR="0" lvl="0" algn="l" defTabSz="914400" rtl="0" eaLnBrk="1" fontAlgn="auto" latinLnBrk="0" hangingPunct="1">
              <a:lnSpc>
                <a:spcPct val="100000"/>
              </a:lnSpc>
              <a:spcBef>
                <a:spcPts val="0"/>
              </a:spcBef>
              <a:spcAft>
                <a:spcPts val="0"/>
              </a:spcAft>
              <a:buClr>
                <a:srgbClr val="6CB890"/>
              </a:buClr>
              <a:buSzTx/>
              <a:tabLst/>
              <a:defRPr/>
            </a:pPr>
            <a:r>
              <a:rPr lang="en-GB" sz="900" dirty="0">
                <a:solidFill>
                  <a:schemeClr val="tx1">
                    <a:lumMod val="85000"/>
                    <a:lumOff val="15000"/>
                  </a:schemeClr>
                </a:solidFill>
                <a:latin typeface="Arial" panose="020B0604020202020204" pitchFamily="34" charset="0"/>
                <a:cs typeface="Arial" panose="020B0604020202020204" pitchFamily="34" charset="0"/>
              </a:rPr>
              <a:t> </a:t>
            </a:r>
            <a:r>
              <a:rPr lang="en-GB" sz="900" dirty="0" smtClean="0">
                <a:solidFill>
                  <a:schemeClr val="tx1">
                    <a:lumMod val="85000"/>
                    <a:lumOff val="15000"/>
                  </a:schemeClr>
                </a:solidFill>
                <a:latin typeface="Arial" panose="020B0604020202020204" pitchFamily="34" charset="0"/>
                <a:cs typeface="Arial" panose="020B0604020202020204" pitchFamily="34" charset="0"/>
              </a:rPr>
              <a:t>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growth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of professional capital through professional learning</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Support and provide time for meaningful engagement in sustained</a:t>
            </a:r>
          </a:p>
          <a:p>
            <a:pPr marR="0" lvl="0" algn="l" defTabSz="914400" rtl="0" eaLnBrk="1" fontAlgn="auto" latinLnBrk="0" hangingPunct="1">
              <a:lnSpc>
                <a:spcPct val="100000"/>
              </a:lnSpc>
              <a:spcBef>
                <a:spcPts val="0"/>
              </a:spcBef>
              <a:spcAft>
                <a:spcPts val="0"/>
              </a:spcAft>
              <a:buClr>
                <a:srgbClr val="6CB890"/>
              </a:buClr>
              <a:buSzTx/>
              <a:tabLst/>
              <a:defRPr/>
            </a:pPr>
            <a:r>
              <a:rPr lang="en-GB" sz="900" dirty="0">
                <a:solidFill>
                  <a:schemeClr val="tx1">
                    <a:lumMod val="85000"/>
                    <a:lumOff val="15000"/>
                  </a:schemeClr>
                </a:solidFill>
                <a:latin typeface="Arial" panose="020B0604020202020204" pitchFamily="34" charset="0"/>
                <a:cs typeface="Arial" panose="020B0604020202020204" pitchFamily="34" charset="0"/>
              </a:rPr>
              <a:t> </a:t>
            </a:r>
            <a:r>
              <a:rPr lang="en-GB" sz="900" dirty="0" smtClean="0">
                <a:solidFill>
                  <a:schemeClr val="tx1">
                    <a:lumMod val="85000"/>
                    <a:lumOff val="15000"/>
                  </a:schemeClr>
                </a:solidFill>
                <a:latin typeface="Arial" panose="020B0604020202020204" pitchFamily="34" charset="0"/>
                <a:cs typeface="Arial" panose="020B0604020202020204" pitchFamily="34" charset="0"/>
              </a:rPr>
              <a:t>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professional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learning and development with opportunities to share</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Lead learning conversations underpinned by coaching approaches</a:t>
            </a:r>
          </a:p>
          <a:p>
            <a:pPr marR="0" lvl="0" algn="l" defTabSz="914400" rtl="0" eaLnBrk="1" fontAlgn="auto" latinLnBrk="0" hangingPunct="1">
              <a:lnSpc>
                <a:spcPct val="100000"/>
              </a:lnSpc>
              <a:spcBef>
                <a:spcPts val="0"/>
              </a:spcBef>
              <a:spcAft>
                <a:spcPts val="0"/>
              </a:spcAft>
              <a:buClr>
                <a:srgbClr val="6CB890"/>
              </a:buClr>
              <a:buSzTx/>
              <a:tabLst/>
              <a:defRPr/>
            </a:pPr>
            <a:r>
              <a:rPr kumimoji="0" lang="en-GB" sz="900" b="0" i="0" u="none" strike="noStrike" kern="1200" cap="none" spc="0" normalizeH="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to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stimulate, challenge and support thinking</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Have professional courage</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Enact collaborative and enquiring approaches to practice</a:t>
            </a: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Encourage, challenge and question to ensure development </a:t>
            </a: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and progress</a:t>
            </a:r>
            <a:endPar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
                <a:srgbClr val="6CB890"/>
              </a:buClr>
              <a:buSzTx/>
              <a:buFont typeface="Arial" panose="020B0604020202020204" pitchFamily="34" charset="0"/>
              <a:buChar char="•"/>
              <a:tabLst/>
              <a:defRPr/>
            </a:pP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Be committed to and recognise the importance of developing</a:t>
            </a:r>
          </a:p>
          <a:p>
            <a:pPr marR="0" lvl="0" algn="l" defTabSz="914400" rtl="0" eaLnBrk="1" fontAlgn="auto" latinLnBrk="0" hangingPunct="1">
              <a:lnSpc>
                <a:spcPct val="100000"/>
              </a:lnSpc>
              <a:spcBef>
                <a:spcPts val="0"/>
              </a:spcBef>
              <a:spcAft>
                <a:spcPts val="0"/>
              </a:spcAft>
              <a:buClr>
                <a:srgbClr val="6CB890"/>
              </a:buClr>
              <a:buSzTx/>
              <a:tabLst/>
              <a:defRPr/>
            </a:pPr>
            <a:r>
              <a:rPr kumimoji="0" lang="en-GB" sz="900" b="0" i="0" u="none" strike="noStrike" kern="1200" cap="none" spc="0" normalizeH="0" baseline="0" noProof="0" dirty="0" smtClean="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     individual </a:t>
            </a:r>
            <a:r>
              <a:rPr kumimoji="0" lang="en-GB" sz="900" b="0" i="0" u="none" strike="noStrike" kern="1200" cap="none" spc="0" normalizeH="0" baseline="0" noProof="0" dirty="0">
                <a:ln>
                  <a:noFill/>
                </a:ln>
                <a:solidFill>
                  <a:schemeClr val="tx1">
                    <a:lumMod val="85000"/>
                    <a:lumOff val="15000"/>
                  </a:schemeClr>
                </a:solidFill>
                <a:effectLst/>
                <a:uLnTx/>
                <a:uFillTx/>
                <a:latin typeface="Arial" panose="020B0604020202020204" pitchFamily="34" charset="0"/>
                <a:ea typeface="+mn-ea"/>
                <a:cs typeface="Arial" panose="020B0604020202020204" pitchFamily="34" charset="0"/>
              </a:rPr>
              <a:t>and collective knowledge</a:t>
            </a:r>
          </a:p>
        </p:txBody>
      </p:sp>
      <p:sp>
        <p:nvSpPr>
          <p:cNvPr id="3" name="Oval 2"/>
          <p:cNvSpPr/>
          <p:nvPr/>
        </p:nvSpPr>
        <p:spPr>
          <a:xfrm>
            <a:off x="4907953" y="1713534"/>
            <a:ext cx="2504870" cy="24676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7197" y="1683674"/>
            <a:ext cx="2688234" cy="2561580"/>
          </a:xfrm>
          <a:prstGeom prst="rect">
            <a:avLst/>
          </a:prstGeom>
        </p:spPr>
      </p:pic>
      <p:sp>
        <p:nvSpPr>
          <p:cNvPr id="15" name="TextBox 14"/>
          <p:cNvSpPr txBox="1"/>
          <p:nvPr/>
        </p:nvSpPr>
        <p:spPr>
          <a:xfrm>
            <a:off x="8282680" y="3591523"/>
            <a:ext cx="3796527" cy="2862322"/>
          </a:xfrm>
          <a:prstGeom prst="rect">
            <a:avLst/>
          </a:prstGeom>
          <a:noFill/>
        </p:spPr>
        <p:txBody>
          <a:bodyPr wrap="square" rtlCol="0">
            <a:spAutoFit/>
          </a:bodyPr>
          <a:lstStyle/>
          <a:p>
            <a:pPr defTabSz="685814">
              <a:defRPr/>
            </a:pPr>
            <a:r>
              <a:rPr lang="en-GB" sz="900" b="1" kern="0" dirty="0">
                <a:solidFill>
                  <a:schemeClr val="tx1">
                    <a:lumMod val="85000"/>
                    <a:lumOff val="15000"/>
                  </a:schemeClr>
                </a:solidFill>
                <a:latin typeface="Arial"/>
                <a:cs typeface="Arial" panose="020B0604020202020204" pitchFamily="34" charset="0"/>
              </a:rPr>
              <a:t>Learning that deepens knowledge and </a:t>
            </a:r>
            <a:r>
              <a:rPr lang="en-GB" sz="900" b="1" kern="0" dirty="0" smtClean="0">
                <a:solidFill>
                  <a:schemeClr val="tx1">
                    <a:lumMod val="85000"/>
                    <a:lumOff val="15000"/>
                  </a:schemeClr>
                </a:solidFill>
                <a:latin typeface="Arial"/>
                <a:cs typeface="Arial" panose="020B0604020202020204" pitchFamily="34" charset="0"/>
              </a:rPr>
              <a:t>understanding</a:t>
            </a:r>
            <a:endParaRPr lang="en-GB" sz="900" b="1" kern="0" dirty="0">
              <a:solidFill>
                <a:schemeClr val="tx1">
                  <a:lumMod val="85000"/>
                  <a:lumOff val="15000"/>
                </a:schemeClr>
              </a:solidFill>
              <a:latin typeface="Arial"/>
              <a:cs typeface="Arial" panose="020B0604020202020204" pitchFamily="34" charset="0"/>
            </a:endParaRPr>
          </a:p>
          <a:p>
            <a:pPr defTabSz="685814">
              <a:defRPr/>
            </a:pPr>
            <a:r>
              <a:rPr lang="en-GB" sz="900" kern="0" dirty="0">
                <a:solidFill>
                  <a:schemeClr val="tx1">
                    <a:lumMod val="85000"/>
                    <a:lumOff val="15000"/>
                  </a:schemeClr>
                </a:solidFill>
                <a:latin typeface="Arial"/>
                <a:cs typeface="Arial" panose="020B0604020202020204" pitchFamily="34" charset="0"/>
              </a:rPr>
              <a:t>Professional learning should inform, challenge and help to understand why we do </a:t>
            </a:r>
            <a:r>
              <a:rPr lang="en-GB" sz="900" kern="0" dirty="0" smtClean="0">
                <a:solidFill>
                  <a:schemeClr val="tx1">
                    <a:lumMod val="85000"/>
                    <a:lumOff val="15000"/>
                  </a:schemeClr>
                </a:solidFill>
                <a:latin typeface="Arial"/>
                <a:cs typeface="Arial" panose="020B0604020202020204" pitchFamily="34" charset="0"/>
              </a:rPr>
              <a:t>what we </a:t>
            </a:r>
            <a:r>
              <a:rPr lang="en-GB" sz="900" kern="0" dirty="0">
                <a:solidFill>
                  <a:schemeClr val="tx1">
                    <a:lumMod val="85000"/>
                    <a:lumOff val="15000"/>
                  </a:schemeClr>
                </a:solidFill>
                <a:latin typeface="Arial"/>
                <a:cs typeface="Arial" panose="020B0604020202020204" pitchFamily="34" charset="0"/>
              </a:rPr>
              <a:t>do. Enquiry is the basis for reflective and strategic thinking (metacognition) </a:t>
            </a:r>
            <a:r>
              <a:rPr lang="en-GB" sz="900" kern="0" dirty="0" smtClean="0">
                <a:solidFill>
                  <a:schemeClr val="tx1">
                    <a:lumMod val="85000"/>
                    <a:lumOff val="15000"/>
                  </a:schemeClr>
                </a:solidFill>
                <a:latin typeface="Arial"/>
                <a:cs typeface="Arial" panose="020B0604020202020204" pitchFamily="34" charset="0"/>
              </a:rPr>
              <a:t>about practice </a:t>
            </a:r>
            <a:r>
              <a:rPr lang="en-GB" sz="900" kern="0" dirty="0">
                <a:solidFill>
                  <a:schemeClr val="tx1">
                    <a:lumMod val="85000"/>
                    <a:lumOff val="15000"/>
                  </a:schemeClr>
                </a:solidFill>
                <a:latin typeface="Arial"/>
                <a:cs typeface="Arial" panose="020B0604020202020204" pitchFamily="34" charset="0"/>
              </a:rPr>
              <a:t>and becomes the methodology for professional learning.</a:t>
            </a:r>
          </a:p>
          <a:p>
            <a:pPr marL="171450" indent="-171450" defTabSz="685814">
              <a:buClr>
                <a:srgbClr val="6CB890"/>
              </a:buClr>
              <a:buFont typeface="Arial" panose="020B0604020202020204" pitchFamily="34" charset="0"/>
              <a:buChar char="•"/>
              <a:defRPr/>
            </a:pPr>
            <a:r>
              <a:rPr lang="en-GB" sz="900" kern="0" dirty="0">
                <a:solidFill>
                  <a:schemeClr val="tx1">
                    <a:lumMod val="85000"/>
                    <a:lumOff val="15000"/>
                  </a:schemeClr>
                </a:solidFill>
                <a:latin typeface="Arial"/>
                <a:cs typeface="Arial" panose="020B0604020202020204" pitchFamily="34" charset="0"/>
              </a:rPr>
              <a:t>Understanding and developing self as a learner and as a </a:t>
            </a:r>
            <a:r>
              <a:rPr lang="en-GB" sz="900" kern="0" dirty="0" smtClean="0">
                <a:solidFill>
                  <a:schemeClr val="tx1">
                    <a:lumMod val="85000"/>
                    <a:lumOff val="15000"/>
                  </a:schemeClr>
                </a:solidFill>
                <a:latin typeface="Arial"/>
                <a:cs typeface="Arial" panose="020B0604020202020204" pitchFamily="34" charset="0"/>
              </a:rPr>
              <a:t>professional:</a:t>
            </a:r>
            <a:endParaRPr lang="en-GB" sz="900" kern="0" dirty="0">
              <a:solidFill>
                <a:schemeClr val="tx1">
                  <a:lumMod val="85000"/>
                  <a:lumOff val="15000"/>
                </a:schemeClr>
              </a:solidFill>
              <a:latin typeface="Arial"/>
              <a:cs typeface="Arial" panose="020B0604020202020204" pitchFamily="34" charset="0"/>
            </a:endParaRPr>
          </a:p>
          <a:p>
            <a:pPr marL="628650" lvl="1" indent="-171450" defTabSz="685814">
              <a:buClr>
                <a:srgbClr val="6CB890"/>
              </a:buClr>
              <a:buFont typeface="Courier New" panose="02070309020205020404" pitchFamily="49" charset="0"/>
              <a:buChar char="o"/>
              <a:defRPr/>
            </a:pPr>
            <a:r>
              <a:rPr lang="en-GB" sz="900" kern="0" dirty="0">
                <a:solidFill>
                  <a:schemeClr val="tx1">
                    <a:lumMod val="85000"/>
                    <a:lumOff val="15000"/>
                  </a:schemeClr>
                </a:solidFill>
                <a:latin typeface="Arial"/>
                <a:cs typeface="Arial" panose="020B0604020202020204" pitchFamily="34" charset="0"/>
              </a:rPr>
              <a:t>What interests, informs and influences you?</a:t>
            </a:r>
          </a:p>
          <a:p>
            <a:pPr marL="628650" lvl="1" indent="-171450" defTabSz="685814">
              <a:buClr>
                <a:srgbClr val="6CB890"/>
              </a:buClr>
              <a:buFont typeface="Courier New" panose="02070309020205020404" pitchFamily="49" charset="0"/>
              <a:buChar char="o"/>
              <a:defRPr/>
            </a:pPr>
            <a:r>
              <a:rPr lang="en-GB" sz="900" kern="0" dirty="0">
                <a:solidFill>
                  <a:schemeClr val="tx1">
                    <a:lumMod val="85000"/>
                    <a:lumOff val="15000"/>
                  </a:schemeClr>
                </a:solidFill>
                <a:latin typeface="Arial"/>
                <a:cs typeface="Arial" panose="020B0604020202020204" pitchFamily="34" charset="0"/>
              </a:rPr>
              <a:t>How do you examine your own assumptions and beliefs?</a:t>
            </a:r>
          </a:p>
          <a:p>
            <a:pPr marL="628650" lvl="1" indent="-171450" defTabSz="685814">
              <a:buClr>
                <a:srgbClr val="6CB890"/>
              </a:buClr>
              <a:buFont typeface="Courier New" panose="02070309020205020404" pitchFamily="49" charset="0"/>
              <a:buChar char="o"/>
              <a:defRPr/>
            </a:pPr>
            <a:r>
              <a:rPr lang="en-GB" sz="900" kern="0" dirty="0">
                <a:solidFill>
                  <a:schemeClr val="tx1">
                    <a:lumMod val="85000"/>
                    <a:lumOff val="15000"/>
                  </a:schemeClr>
                </a:solidFill>
                <a:latin typeface="Arial"/>
                <a:cs typeface="Arial" panose="020B0604020202020204" pitchFamily="34" charset="0"/>
              </a:rPr>
              <a:t>How is your professional voice shaped by professional values?</a:t>
            </a:r>
          </a:p>
          <a:p>
            <a:pPr marL="171450" indent="-171450" defTabSz="685814">
              <a:buClr>
                <a:srgbClr val="6CB890"/>
              </a:buClr>
              <a:buFont typeface="Arial" panose="020B0604020202020204" pitchFamily="34" charset="0"/>
              <a:buChar char="•"/>
              <a:defRPr/>
            </a:pPr>
            <a:r>
              <a:rPr lang="en-GB" sz="900" kern="0" dirty="0">
                <a:solidFill>
                  <a:schemeClr val="tx1">
                    <a:lumMod val="85000"/>
                    <a:lumOff val="15000"/>
                  </a:schemeClr>
                </a:solidFill>
                <a:latin typeface="Arial"/>
                <a:cs typeface="Arial" panose="020B0604020202020204" pitchFamily="34" charset="0"/>
              </a:rPr>
              <a:t>Developing depth of knowledge about:</a:t>
            </a:r>
          </a:p>
          <a:p>
            <a:pPr marL="628650" lvl="1" indent="-171450" defTabSz="685814">
              <a:buClr>
                <a:srgbClr val="6CB890"/>
              </a:buClr>
              <a:buFont typeface="Courier New" panose="02070309020205020404" pitchFamily="49" charset="0"/>
              <a:buChar char="o"/>
              <a:defRPr/>
            </a:pPr>
            <a:r>
              <a:rPr lang="en-GB" sz="900" kern="0" dirty="0">
                <a:solidFill>
                  <a:schemeClr val="tx1">
                    <a:lumMod val="85000"/>
                    <a:lumOff val="15000"/>
                  </a:schemeClr>
                </a:solidFill>
                <a:latin typeface="Arial"/>
                <a:cs typeface="Arial" panose="020B0604020202020204" pitchFamily="34" charset="0"/>
              </a:rPr>
              <a:t>Learning and teaching</a:t>
            </a:r>
          </a:p>
          <a:p>
            <a:pPr marL="628650" lvl="1" indent="-171450" defTabSz="685814">
              <a:buClr>
                <a:srgbClr val="6CB890"/>
              </a:buClr>
              <a:buFont typeface="Courier New" panose="02070309020205020404" pitchFamily="49" charset="0"/>
              <a:buChar char="o"/>
              <a:defRPr/>
            </a:pPr>
            <a:r>
              <a:rPr lang="en-GB" sz="900" kern="0" dirty="0">
                <a:solidFill>
                  <a:schemeClr val="tx1">
                    <a:lumMod val="85000"/>
                    <a:lumOff val="15000"/>
                  </a:schemeClr>
                </a:solidFill>
                <a:latin typeface="Arial"/>
                <a:cs typeface="Arial" panose="020B0604020202020204" pitchFamily="34" charset="0"/>
              </a:rPr>
              <a:t>Subject, curriculum and policy</a:t>
            </a:r>
          </a:p>
          <a:p>
            <a:pPr marL="628650" lvl="1" indent="-171450" defTabSz="685814">
              <a:buClr>
                <a:srgbClr val="6CB890"/>
              </a:buClr>
              <a:buFont typeface="Courier New" panose="02070309020205020404" pitchFamily="49" charset="0"/>
              <a:buChar char="o"/>
              <a:defRPr/>
            </a:pPr>
            <a:r>
              <a:rPr lang="en-GB" sz="900" kern="0" dirty="0">
                <a:solidFill>
                  <a:schemeClr val="tx1">
                    <a:lumMod val="85000"/>
                    <a:lumOff val="15000"/>
                  </a:schemeClr>
                </a:solidFill>
                <a:latin typeface="Arial"/>
                <a:cs typeface="Arial" panose="020B0604020202020204" pitchFamily="34" charset="0"/>
              </a:rPr>
              <a:t>Own assumptions, values and beliefs</a:t>
            </a:r>
          </a:p>
          <a:p>
            <a:pPr marL="628650" lvl="1" indent="-171450" defTabSz="685814">
              <a:buClr>
                <a:srgbClr val="6CB890"/>
              </a:buClr>
              <a:buFont typeface="Courier New" panose="02070309020205020404" pitchFamily="49" charset="0"/>
              <a:buChar char="o"/>
              <a:defRPr/>
            </a:pPr>
            <a:r>
              <a:rPr lang="en-GB" sz="900" kern="0" dirty="0">
                <a:solidFill>
                  <a:schemeClr val="tx1">
                    <a:lumMod val="85000"/>
                    <a:lumOff val="15000"/>
                  </a:schemeClr>
                </a:solidFill>
                <a:latin typeface="Arial"/>
                <a:cs typeface="Arial" panose="020B0604020202020204" pitchFamily="34" charset="0"/>
              </a:rPr>
              <a:t>Self as a learner</a:t>
            </a:r>
          </a:p>
          <a:p>
            <a:pPr marL="171450" indent="-171450" defTabSz="685814">
              <a:buClr>
                <a:srgbClr val="6CB890"/>
              </a:buClr>
              <a:buFont typeface="Arial" panose="020B0604020202020204" pitchFamily="34" charset="0"/>
              <a:buChar char="•"/>
              <a:defRPr/>
            </a:pPr>
            <a:r>
              <a:rPr lang="en-GB" sz="900" kern="0" dirty="0">
                <a:solidFill>
                  <a:schemeClr val="tx1">
                    <a:lumMod val="85000"/>
                    <a:lumOff val="15000"/>
                  </a:schemeClr>
                </a:solidFill>
                <a:latin typeface="Arial"/>
                <a:cs typeface="Arial" panose="020B0604020202020204" pitchFamily="34" charset="0"/>
              </a:rPr>
              <a:t>Developing skills, expertise and experience</a:t>
            </a:r>
          </a:p>
          <a:p>
            <a:pPr marL="171450" indent="-171450" defTabSz="685814">
              <a:buClr>
                <a:srgbClr val="6CB890"/>
              </a:buClr>
              <a:buFont typeface="Arial" panose="020B0604020202020204" pitchFamily="34" charset="0"/>
              <a:buChar char="•"/>
              <a:defRPr/>
            </a:pPr>
            <a:r>
              <a:rPr lang="en-GB" sz="900" kern="0" dirty="0">
                <a:solidFill>
                  <a:schemeClr val="tx1">
                    <a:lumMod val="85000"/>
                    <a:lumOff val="15000"/>
                  </a:schemeClr>
                </a:solidFill>
                <a:latin typeface="Arial"/>
                <a:cs typeface="Arial" panose="020B0604020202020204" pitchFamily="34" charset="0"/>
              </a:rPr>
              <a:t>Regarding problems and failures as learning opportunities</a:t>
            </a:r>
          </a:p>
          <a:p>
            <a:pPr marL="171450" indent="-171450" defTabSz="685814">
              <a:buClr>
                <a:srgbClr val="6CB890"/>
              </a:buClr>
              <a:buFont typeface="Arial" panose="020B0604020202020204" pitchFamily="34" charset="0"/>
              <a:buChar char="•"/>
              <a:defRPr/>
            </a:pPr>
            <a:r>
              <a:rPr lang="en-GB" sz="900" kern="0" dirty="0">
                <a:solidFill>
                  <a:schemeClr val="tx1">
                    <a:lumMod val="85000"/>
                    <a:lumOff val="15000"/>
                  </a:schemeClr>
                </a:solidFill>
                <a:latin typeface="Arial"/>
                <a:cs typeface="Arial" panose="020B0604020202020204" pitchFamily="34" charset="0"/>
              </a:rPr>
              <a:t>Seeking solution focused approaches from an informed, </a:t>
            </a:r>
            <a:r>
              <a:rPr lang="en-GB" sz="900" kern="0" dirty="0" smtClean="0">
                <a:solidFill>
                  <a:schemeClr val="tx1">
                    <a:lumMod val="85000"/>
                    <a:lumOff val="15000"/>
                  </a:schemeClr>
                </a:solidFill>
                <a:latin typeface="Arial"/>
                <a:cs typeface="Arial" panose="020B0604020202020204" pitchFamily="34" charset="0"/>
              </a:rPr>
              <a:t>problem solving </a:t>
            </a:r>
            <a:r>
              <a:rPr lang="en-GB" sz="900" kern="0" dirty="0">
                <a:solidFill>
                  <a:schemeClr val="tx1">
                    <a:lumMod val="85000"/>
                    <a:lumOff val="15000"/>
                  </a:schemeClr>
                </a:solidFill>
                <a:latin typeface="Arial"/>
                <a:cs typeface="Arial" panose="020B0604020202020204" pitchFamily="34" charset="0"/>
              </a:rPr>
              <a:t>perspective</a:t>
            </a:r>
          </a:p>
        </p:txBody>
      </p:sp>
    </p:spTree>
    <p:extLst>
      <p:ext uri="{BB962C8B-B14F-4D97-AF65-F5344CB8AC3E}">
        <p14:creationId xmlns:p14="http://schemas.microsoft.com/office/powerpoint/2010/main" val="14244997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2" name="Rectangle 1"/>
          <p:cNvSpPr/>
          <p:nvPr/>
        </p:nvSpPr>
        <p:spPr>
          <a:xfrm>
            <a:off x="1252025" y="1720840"/>
            <a:ext cx="9945858" cy="3139321"/>
          </a:xfrm>
          <a:prstGeom prst="rect">
            <a:avLst/>
          </a:prstGeom>
        </p:spPr>
        <p:txBody>
          <a:bodyPr wrap="square">
            <a:spAutoFit/>
          </a:bodyPr>
          <a:lstStyle/>
          <a:p>
            <a:pPr lvl="0" algn="just"/>
            <a:r>
              <a:rPr lang="en-GB" sz="2200" dirty="0" smtClean="0">
                <a:solidFill>
                  <a:srgbClr val="00ABB5"/>
                </a:solidFill>
                <a:latin typeface="Arial" panose="020B0604020202020204" pitchFamily="34" charset="0"/>
                <a:cs typeface="Arial" panose="020B0604020202020204" pitchFamily="34" charset="0"/>
              </a:rPr>
              <a:t>… is </a:t>
            </a:r>
            <a:r>
              <a:rPr lang="en-GB" sz="2200" dirty="0">
                <a:solidFill>
                  <a:srgbClr val="00ABB5"/>
                </a:solidFill>
                <a:latin typeface="Arial" panose="020B0604020202020204" pitchFamily="34" charset="0"/>
                <a:cs typeface="Arial" panose="020B0604020202020204" pitchFamily="34" charset="0"/>
              </a:rPr>
              <a:t>essential to </a:t>
            </a:r>
            <a:r>
              <a:rPr lang="en-GB" sz="2200" dirty="0" smtClean="0">
                <a:solidFill>
                  <a:srgbClr val="00ABB5"/>
                </a:solidFill>
                <a:latin typeface="Arial" panose="020B0604020202020204" pitchFamily="34" charset="0"/>
                <a:cs typeface="Arial" panose="020B0604020202020204" pitchFamily="34" charset="0"/>
              </a:rPr>
              <a:t>ensure </a:t>
            </a:r>
            <a:r>
              <a:rPr lang="en-GB" sz="2200" dirty="0">
                <a:solidFill>
                  <a:srgbClr val="00ABB5"/>
                </a:solidFill>
                <a:latin typeface="Arial" panose="020B0604020202020204" pitchFamily="34" charset="0"/>
                <a:cs typeface="Arial" panose="020B0604020202020204" pitchFamily="34" charset="0"/>
              </a:rPr>
              <a:t>professional learning is well supported, </a:t>
            </a:r>
            <a:r>
              <a:rPr lang="en-GB" sz="2200" dirty="0" smtClean="0">
                <a:solidFill>
                  <a:srgbClr val="00ABB5"/>
                </a:solidFill>
                <a:latin typeface="Arial" panose="020B0604020202020204" pitchFamily="34" charset="0"/>
                <a:cs typeface="Arial" panose="020B0604020202020204" pitchFamily="34" charset="0"/>
              </a:rPr>
              <a:t>promoted </a:t>
            </a:r>
            <a:r>
              <a:rPr lang="en-GB" sz="2200" dirty="0">
                <a:solidFill>
                  <a:srgbClr val="00ABB5"/>
                </a:solidFill>
                <a:latin typeface="Arial" panose="020B0604020202020204" pitchFamily="34" charset="0"/>
                <a:cs typeface="Arial" panose="020B0604020202020204" pitchFamily="34" charset="0"/>
              </a:rPr>
              <a:t>and sustained. </a:t>
            </a:r>
          </a:p>
          <a:p>
            <a:pPr lvl="0" algn="just">
              <a:defRPr/>
            </a:pPr>
            <a:endParaRPr lang="en-GB" sz="2200" dirty="0">
              <a:solidFill>
                <a:srgbClr val="00ABB5"/>
              </a:solidFill>
              <a:latin typeface="Arial" panose="020B0604020202020204" pitchFamily="34" charset="0"/>
              <a:cs typeface="Arial" panose="020B0604020202020204" pitchFamily="34" charset="0"/>
            </a:endParaRPr>
          </a:p>
          <a:p>
            <a:pPr lvl="0" algn="just">
              <a:defRPr/>
            </a:pPr>
            <a:r>
              <a:rPr lang="en-GB" sz="2200" dirty="0">
                <a:solidFill>
                  <a:srgbClr val="00ABB5"/>
                </a:solidFill>
                <a:latin typeface="Arial" panose="020B0604020202020204" pitchFamily="34" charset="0"/>
                <a:cs typeface="Arial" panose="020B0604020202020204" pitchFamily="34" charset="0"/>
              </a:rPr>
              <a:t>Leaders in the widest sense understand that people are the drivers and enactors of change for improvement. Professional learning and development is the means by which this is put into action. As a priority, leaders commit to and invest in their own professional learning and development, creating the conditions where professional learning can thrive – </a:t>
            </a:r>
            <a:r>
              <a:rPr lang="en-GB" sz="2200" dirty="0" smtClean="0">
                <a:solidFill>
                  <a:srgbClr val="00ABB5"/>
                </a:solidFill>
                <a:latin typeface="Arial" panose="020B0604020202020204" pitchFamily="34" charset="0"/>
                <a:cs typeface="Arial" panose="020B0604020202020204" pitchFamily="34" charset="0"/>
              </a:rPr>
              <a:t>space</a:t>
            </a:r>
            <a:r>
              <a:rPr lang="en-GB" sz="2200" dirty="0">
                <a:solidFill>
                  <a:srgbClr val="00ABB5"/>
                </a:solidFill>
                <a:latin typeface="Arial" panose="020B0604020202020204" pitchFamily="34" charset="0"/>
                <a:cs typeface="Arial" panose="020B0604020202020204" pitchFamily="34" charset="0"/>
              </a:rPr>
              <a:t>, </a:t>
            </a:r>
            <a:r>
              <a:rPr lang="en-GB" sz="2200" dirty="0" smtClean="0">
                <a:solidFill>
                  <a:srgbClr val="00ABB5"/>
                </a:solidFill>
                <a:latin typeface="Arial" panose="020B0604020202020204" pitchFamily="34" charset="0"/>
                <a:cs typeface="Arial" panose="020B0604020202020204" pitchFamily="34" charset="0"/>
              </a:rPr>
              <a:t>time, culture and </a:t>
            </a:r>
            <a:r>
              <a:rPr lang="en-GB" sz="2200" dirty="0">
                <a:solidFill>
                  <a:srgbClr val="00ABB5"/>
                </a:solidFill>
                <a:latin typeface="Arial" panose="020B0604020202020204" pitchFamily="34" charset="0"/>
                <a:cs typeface="Arial" panose="020B0604020202020204" pitchFamily="34" charset="0"/>
              </a:rPr>
              <a:t>trust.</a:t>
            </a:r>
          </a:p>
        </p:txBody>
      </p:sp>
      <p:sp>
        <p:nvSpPr>
          <p:cNvPr id="6" name="Title 3"/>
          <p:cNvSpPr>
            <a:spLocks noGrp="1"/>
          </p:cNvSpPr>
          <p:nvPr>
            <p:ph type="title"/>
          </p:nvPr>
        </p:nvSpPr>
        <p:spPr>
          <a:xfrm>
            <a:off x="360911" y="426022"/>
            <a:ext cx="10836972" cy="711200"/>
          </a:xfrm>
        </p:spPr>
        <p:txBody>
          <a:bodyPr/>
          <a:lstStyle/>
          <a:p>
            <a:r>
              <a:rPr lang="en-GB" sz="2800" b="1" dirty="0">
                <a:solidFill>
                  <a:srgbClr val="00ABB5"/>
                </a:solidFill>
                <a:latin typeface="Arial" panose="020B0604020202020204" pitchFamily="34" charset="0"/>
                <a:cs typeface="Arial" panose="020B0604020202020204" pitchFamily="34" charset="0"/>
              </a:rPr>
              <a:t>Leadership of and for </a:t>
            </a:r>
            <a:r>
              <a:rPr lang="en-GB" sz="2800" b="1" dirty="0" smtClean="0">
                <a:solidFill>
                  <a:srgbClr val="00ABB5"/>
                </a:solidFill>
                <a:latin typeface="Arial" panose="020B0604020202020204" pitchFamily="34" charset="0"/>
                <a:cs typeface="Arial" panose="020B0604020202020204" pitchFamily="34" charset="0"/>
              </a:rPr>
              <a:t>learning…</a:t>
            </a:r>
            <a:r>
              <a:rPr lang="en-GB" sz="2800" dirty="0" smtClean="0">
                <a:solidFill>
                  <a:srgbClr val="00ABB5"/>
                </a:solidFill>
                <a:latin typeface="Arial" panose="020B0604020202020204" pitchFamily="34" charset="0"/>
                <a:cs typeface="Arial" panose="020B0604020202020204" pitchFamily="34" charset="0"/>
              </a:rPr>
              <a:t> </a:t>
            </a:r>
            <a:endParaRPr lang="en-GB" sz="2800" dirty="0">
              <a:solidFill>
                <a:srgbClr val="00ABB5"/>
              </a:solidFill>
            </a:endParaRPr>
          </a:p>
        </p:txBody>
      </p:sp>
    </p:spTree>
    <p:extLst>
      <p:ext uri="{BB962C8B-B14F-4D97-AF65-F5344CB8AC3E}">
        <p14:creationId xmlns:p14="http://schemas.microsoft.com/office/powerpoint/2010/main" val="32914566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28633"/>
            <a:ext cx="12209380" cy="1029367"/>
          </a:xfrm>
          <a:prstGeom prst="rect">
            <a:avLst/>
          </a:prstGeom>
        </p:spPr>
      </p:pic>
      <p:sp>
        <p:nvSpPr>
          <p:cNvPr id="8" name="Text Box 8"/>
          <p:cNvSpPr txBox="1"/>
          <p:nvPr/>
        </p:nvSpPr>
        <p:spPr>
          <a:xfrm>
            <a:off x="7162800" y="6284670"/>
            <a:ext cx="5029200" cy="406687"/>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2" name="Rectangle 1"/>
          <p:cNvSpPr/>
          <p:nvPr/>
        </p:nvSpPr>
        <p:spPr>
          <a:xfrm>
            <a:off x="666751" y="1344587"/>
            <a:ext cx="10494499" cy="4493538"/>
          </a:xfrm>
          <a:prstGeom prst="rect">
            <a:avLst/>
          </a:prstGeom>
        </p:spPr>
        <p:txBody>
          <a:bodyPr wrap="square">
            <a:spAutoFit/>
          </a:bodyPr>
          <a:lstStyle/>
          <a:p>
            <a:pPr marL="342900" lvl="0" indent="-342900">
              <a:buClr>
                <a:srgbClr val="00ABB5"/>
              </a:buClr>
              <a:buFont typeface="Arial" panose="020B0604020202020204" pitchFamily="34" charset="0"/>
              <a:buChar char="•"/>
              <a:defRPr/>
            </a:pPr>
            <a:r>
              <a:rPr lang="en-GB" sz="2200" dirty="0">
                <a:solidFill>
                  <a:srgbClr val="00ABB5"/>
                </a:solidFill>
                <a:latin typeface="Arial" panose="020B0604020202020204" pitchFamily="34" charset="0"/>
                <a:cs typeface="Arial" panose="020B0604020202020204" pitchFamily="34" charset="0"/>
              </a:rPr>
              <a:t>Develop the strategic vision to lead and support learning for all</a:t>
            </a:r>
          </a:p>
          <a:p>
            <a:pPr marL="342900" lvl="0" indent="-342900">
              <a:buClr>
                <a:srgbClr val="00ABB5"/>
              </a:buClr>
              <a:buFont typeface="Arial" panose="020B0604020202020204" pitchFamily="34" charset="0"/>
              <a:buChar char="•"/>
              <a:defRPr/>
            </a:pPr>
            <a:r>
              <a:rPr lang="en-GB" sz="2200" dirty="0">
                <a:solidFill>
                  <a:srgbClr val="00ABB5"/>
                </a:solidFill>
                <a:latin typeface="Arial" panose="020B0604020202020204" pitchFamily="34" charset="0"/>
                <a:cs typeface="Arial" panose="020B0604020202020204" pitchFamily="34" charset="0"/>
              </a:rPr>
              <a:t>Develop a learning culture and ethos based on trust, honesty, challenge and support; </a:t>
            </a:r>
            <a:r>
              <a:rPr lang="en-GB" sz="2200" dirty="0" smtClean="0">
                <a:solidFill>
                  <a:srgbClr val="00ABB5"/>
                </a:solidFill>
                <a:latin typeface="Arial" panose="020B0604020202020204" pitchFamily="34" charset="0"/>
                <a:cs typeface="Arial" panose="020B0604020202020204" pitchFamily="34" charset="0"/>
              </a:rPr>
              <a:t>one </a:t>
            </a:r>
            <a:r>
              <a:rPr lang="en-GB" sz="2200" dirty="0">
                <a:solidFill>
                  <a:srgbClr val="00ABB5"/>
                </a:solidFill>
                <a:latin typeface="Arial" panose="020B0604020202020204" pitchFamily="34" charset="0"/>
                <a:cs typeface="Arial" panose="020B0604020202020204" pitchFamily="34" charset="0"/>
              </a:rPr>
              <a:t>which supports and promotes the growth of professional capital through </a:t>
            </a:r>
            <a:r>
              <a:rPr lang="en-GB" sz="2200" dirty="0" smtClean="0">
                <a:solidFill>
                  <a:srgbClr val="00ABB5"/>
                </a:solidFill>
                <a:latin typeface="Arial" panose="020B0604020202020204" pitchFamily="34" charset="0"/>
                <a:cs typeface="Arial" panose="020B0604020202020204" pitchFamily="34" charset="0"/>
              </a:rPr>
              <a:t>professional learning</a:t>
            </a:r>
            <a:endParaRPr lang="en-GB" sz="2200" dirty="0">
              <a:solidFill>
                <a:srgbClr val="00ABB5"/>
              </a:solidFill>
              <a:latin typeface="Arial" panose="020B0604020202020204" pitchFamily="34" charset="0"/>
              <a:cs typeface="Arial" panose="020B0604020202020204" pitchFamily="34" charset="0"/>
            </a:endParaRPr>
          </a:p>
          <a:p>
            <a:pPr marL="342900" lvl="0" indent="-342900">
              <a:buClr>
                <a:srgbClr val="00ABB5"/>
              </a:buClr>
              <a:buFont typeface="Arial" panose="020B0604020202020204" pitchFamily="34" charset="0"/>
              <a:buChar char="•"/>
              <a:defRPr/>
            </a:pPr>
            <a:r>
              <a:rPr lang="en-GB" sz="2200" dirty="0">
                <a:solidFill>
                  <a:srgbClr val="00ABB5"/>
                </a:solidFill>
                <a:latin typeface="Arial" panose="020B0604020202020204" pitchFamily="34" charset="0"/>
                <a:cs typeface="Arial" panose="020B0604020202020204" pitchFamily="34" charset="0"/>
              </a:rPr>
              <a:t>Support and provide time for meaningful engagement in sustained professional </a:t>
            </a:r>
            <a:r>
              <a:rPr lang="en-GB" sz="2200" dirty="0" smtClean="0">
                <a:solidFill>
                  <a:srgbClr val="00ABB5"/>
                </a:solidFill>
                <a:latin typeface="Arial" panose="020B0604020202020204" pitchFamily="34" charset="0"/>
                <a:cs typeface="Arial" panose="020B0604020202020204" pitchFamily="34" charset="0"/>
              </a:rPr>
              <a:t>learning and </a:t>
            </a:r>
            <a:r>
              <a:rPr lang="en-GB" sz="2200" dirty="0">
                <a:solidFill>
                  <a:srgbClr val="00ABB5"/>
                </a:solidFill>
                <a:latin typeface="Arial" panose="020B0604020202020204" pitchFamily="34" charset="0"/>
                <a:cs typeface="Arial" panose="020B0604020202020204" pitchFamily="34" charset="0"/>
              </a:rPr>
              <a:t>development with opportunities to share</a:t>
            </a:r>
          </a:p>
          <a:p>
            <a:pPr marL="342900" lvl="0" indent="-342900">
              <a:buClr>
                <a:srgbClr val="00ABB5"/>
              </a:buClr>
              <a:buFont typeface="Arial" panose="020B0604020202020204" pitchFamily="34" charset="0"/>
              <a:buChar char="•"/>
              <a:defRPr/>
            </a:pPr>
            <a:r>
              <a:rPr lang="en-GB" sz="2200" dirty="0">
                <a:solidFill>
                  <a:srgbClr val="00ABB5"/>
                </a:solidFill>
                <a:latin typeface="Arial" panose="020B0604020202020204" pitchFamily="34" charset="0"/>
                <a:cs typeface="Arial" panose="020B0604020202020204" pitchFamily="34" charset="0"/>
              </a:rPr>
              <a:t>Lead learning conversations underpinned by coaching approaches to stimulate,       challenge and support thinking </a:t>
            </a:r>
          </a:p>
          <a:p>
            <a:pPr marL="342900" lvl="0" indent="-342900">
              <a:buClr>
                <a:srgbClr val="00ABB5"/>
              </a:buClr>
              <a:buFont typeface="Arial" panose="020B0604020202020204" pitchFamily="34" charset="0"/>
              <a:buChar char="•"/>
              <a:defRPr/>
            </a:pPr>
            <a:r>
              <a:rPr lang="en-GB" sz="2200" dirty="0">
                <a:solidFill>
                  <a:srgbClr val="00ABB5"/>
                </a:solidFill>
                <a:latin typeface="Arial" panose="020B0604020202020204" pitchFamily="34" charset="0"/>
                <a:cs typeface="Arial" panose="020B0604020202020204" pitchFamily="34" charset="0"/>
              </a:rPr>
              <a:t>Have professional courage</a:t>
            </a:r>
          </a:p>
          <a:p>
            <a:pPr marL="342900" lvl="0" indent="-342900">
              <a:buClr>
                <a:srgbClr val="00ABB5"/>
              </a:buClr>
              <a:buFont typeface="Arial" panose="020B0604020202020204" pitchFamily="34" charset="0"/>
              <a:buChar char="•"/>
              <a:defRPr/>
            </a:pPr>
            <a:r>
              <a:rPr lang="en-GB" sz="2200" dirty="0">
                <a:solidFill>
                  <a:srgbClr val="00ABB5"/>
                </a:solidFill>
                <a:latin typeface="Arial" panose="020B0604020202020204" pitchFamily="34" charset="0"/>
                <a:cs typeface="Arial" panose="020B0604020202020204" pitchFamily="34" charset="0"/>
              </a:rPr>
              <a:t>Enact collaborative and enquiring approaches to practice</a:t>
            </a:r>
          </a:p>
          <a:p>
            <a:pPr marL="342900" lvl="0" indent="-342900">
              <a:buClr>
                <a:srgbClr val="00ABB5"/>
              </a:buClr>
              <a:buFont typeface="Arial" panose="020B0604020202020204" pitchFamily="34" charset="0"/>
              <a:buChar char="•"/>
              <a:defRPr/>
            </a:pPr>
            <a:r>
              <a:rPr lang="en-GB" sz="2200" dirty="0">
                <a:solidFill>
                  <a:srgbClr val="00ABB5"/>
                </a:solidFill>
                <a:latin typeface="Arial" panose="020B0604020202020204" pitchFamily="34" charset="0"/>
                <a:cs typeface="Arial" panose="020B0604020202020204" pitchFamily="34" charset="0"/>
              </a:rPr>
              <a:t>Encourage, challenge and question to ensure development and progress</a:t>
            </a:r>
          </a:p>
          <a:p>
            <a:pPr marL="342900" lvl="0" indent="-342900">
              <a:buClr>
                <a:srgbClr val="00ABB5"/>
              </a:buClr>
              <a:buFont typeface="Arial" panose="020B0604020202020204" pitchFamily="34" charset="0"/>
              <a:buChar char="•"/>
              <a:defRPr/>
            </a:pPr>
            <a:r>
              <a:rPr lang="en-GB" sz="2200" dirty="0">
                <a:solidFill>
                  <a:srgbClr val="00ABB5"/>
                </a:solidFill>
                <a:latin typeface="Arial" panose="020B0604020202020204" pitchFamily="34" charset="0"/>
                <a:cs typeface="Arial" panose="020B0604020202020204" pitchFamily="34" charset="0"/>
              </a:rPr>
              <a:t>Are committed to and recognise the importance of developing individual and </a:t>
            </a:r>
            <a:r>
              <a:rPr lang="en-GB" sz="2200" dirty="0" smtClean="0">
                <a:solidFill>
                  <a:srgbClr val="00ABB5"/>
                </a:solidFill>
                <a:latin typeface="Arial" panose="020B0604020202020204" pitchFamily="34" charset="0"/>
                <a:cs typeface="Arial" panose="020B0604020202020204" pitchFamily="34" charset="0"/>
              </a:rPr>
              <a:t>collective knowledge</a:t>
            </a:r>
            <a:endParaRPr lang="en-GB" sz="2200" dirty="0">
              <a:solidFill>
                <a:srgbClr val="00ABB5"/>
              </a:solidFill>
              <a:latin typeface="Arial" panose="020B0604020202020204" pitchFamily="34" charset="0"/>
              <a:cs typeface="Arial" panose="020B0604020202020204" pitchFamily="34" charset="0"/>
            </a:endParaRPr>
          </a:p>
        </p:txBody>
      </p:sp>
      <p:sp>
        <p:nvSpPr>
          <p:cNvPr id="6" name="Title 3"/>
          <p:cNvSpPr>
            <a:spLocks noGrp="1"/>
          </p:cNvSpPr>
          <p:nvPr>
            <p:ph type="title"/>
          </p:nvPr>
        </p:nvSpPr>
        <p:spPr>
          <a:xfrm>
            <a:off x="666751" y="506319"/>
            <a:ext cx="10836972" cy="711200"/>
          </a:xfrm>
        </p:spPr>
        <p:txBody>
          <a:bodyPr/>
          <a:lstStyle/>
          <a:p>
            <a:r>
              <a:rPr lang="en-GB" sz="2800" b="1" dirty="0" smtClean="0">
                <a:solidFill>
                  <a:srgbClr val="00ABB5"/>
                </a:solidFill>
                <a:latin typeface="Arial" panose="020B0604020202020204" pitchFamily="34" charset="0"/>
                <a:cs typeface="Arial" panose="020B0604020202020204" pitchFamily="34" charset="0"/>
              </a:rPr>
              <a:t>Leaders </a:t>
            </a:r>
            <a:r>
              <a:rPr lang="en-GB" sz="2800" b="1" dirty="0">
                <a:solidFill>
                  <a:srgbClr val="00ABB5"/>
                </a:solidFill>
                <a:latin typeface="Arial" panose="020B0604020202020204" pitchFamily="34" charset="0"/>
                <a:cs typeface="Arial" panose="020B0604020202020204" pitchFamily="34" charset="0"/>
              </a:rPr>
              <a:t>of and for </a:t>
            </a:r>
            <a:r>
              <a:rPr lang="en-GB" sz="2800" b="1" dirty="0" smtClean="0">
                <a:solidFill>
                  <a:srgbClr val="00ABB5"/>
                </a:solidFill>
                <a:latin typeface="Arial" panose="020B0604020202020204" pitchFamily="34" charset="0"/>
                <a:cs typeface="Arial" panose="020B0604020202020204" pitchFamily="34" charset="0"/>
              </a:rPr>
              <a:t>learning…</a:t>
            </a:r>
            <a:r>
              <a:rPr lang="en-GB" sz="2800" dirty="0" smtClean="0">
                <a:solidFill>
                  <a:srgbClr val="00ABB5"/>
                </a:solidFill>
                <a:latin typeface="Arial" panose="020B0604020202020204" pitchFamily="34" charset="0"/>
                <a:cs typeface="Arial" panose="020B0604020202020204" pitchFamily="34" charset="0"/>
              </a:rPr>
              <a:t> </a:t>
            </a:r>
            <a:endParaRPr lang="en-GB" sz="2800" dirty="0">
              <a:solidFill>
                <a:srgbClr val="00ABB5"/>
              </a:solidFill>
            </a:endParaRPr>
          </a:p>
        </p:txBody>
      </p:sp>
    </p:spTree>
    <p:extLst>
      <p:ext uri="{BB962C8B-B14F-4D97-AF65-F5344CB8AC3E}">
        <p14:creationId xmlns:p14="http://schemas.microsoft.com/office/powerpoint/2010/main" val="990171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2015-gtcs-template">
  <a:themeElements>
    <a:clrScheme name="GTCS 2015-17 brand colours">
      <a:dk1>
        <a:sysClr val="windowText" lastClr="000000"/>
      </a:dk1>
      <a:lt1>
        <a:sysClr val="window" lastClr="FFFFFF"/>
      </a:lt1>
      <a:dk2>
        <a:srgbClr val="5D98C4"/>
      </a:dk2>
      <a:lt2>
        <a:srgbClr val="EEECE1"/>
      </a:lt2>
      <a:accent1>
        <a:srgbClr val="1F497D"/>
      </a:accent1>
      <a:accent2>
        <a:srgbClr val="D8D1CB"/>
      </a:accent2>
      <a:accent3>
        <a:srgbClr val="5D98C4"/>
      </a:accent3>
      <a:accent4>
        <a:srgbClr val="F07F31"/>
      </a:accent4>
      <a:accent5>
        <a:srgbClr val="5D9795"/>
      </a:accent5>
      <a:accent6>
        <a:srgbClr val="849795"/>
      </a:accent6>
      <a:hlink>
        <a:srgbClr val="43556D"/>
      </a:hlink>
      <a:folHlink>
        <a:srgbClr val="F9DE47"/>
      </a:folHlink>
    </a:clrScheme>
    <a:fontScheme name="Mod">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od">
      <a:fillStyleLst>
        <a:solidFill>
          <a:schemeClr val="phClr"/>
        </a:solidFill>
        <a:solidFill>
          <a:schemeClr val="phClr">
            <a:tint val="80000"/>
          </a:schemeClr>
        </a:solidFill>
        <a:solidFill>
          <a:schemeClr val="phClr">
            <a:shade val="30000"/>
            <a:satMod val="150000"/>
          </a:schemeClr>
        </a:solidFill>
      </a:fillStyleLst>
      <a:lnStyleLst>
        <a:ln w="9525" cap="flat" cmpd="sng" algn="ctr">
          <a:solidFill>
            <a:schemeClr val="phClr">
              <a:tint val="90000"/>
              <a:satMod val="105000"/>
            </a:schemeClr>
          </a:solidFill>
          <a:prstDash val="solid"/>
        </a:ln>
        <a:ln w="50800" cap="flat" cmpd="sng" algn="ctr">
          <a:solidFill>
            <a:schemeClr val="phClr">
              <a:tint val="90000"/>
            </a:schemeClr>
          </a:solidFill>
          <a:prstDash val="solid"/>
        </a:ln>
        <a:ln w="76200" cap="flat" cmpd="dbl" algn="ctr">
          <a:solidFill>
            <a:schemeClr val="phClr">
              <a:tint val="90000"/>
            </a:schemeClr>
          </a:solidFill>
          <a:prstDash val="solid"/>
        </a:ln>
      </a:lnStyleLst>
      <a:effectStyleLst>
        <a:effectStyle>
          <a:effectLst/>
        </a:effectStyle>
        <a:effectStyle>
          <a:effectLst>
            <a:outerShdw blurRad="76200" dist="25400" dir="5400000" sx="101000" sy="101000" rotWithShape="0">
              <a:srgbClr val="000000">
                <a:alpha val="50000"/>
              </a:srgbClr>
            </a:outerShdw>
          </a:effectLst>
        </a:effectStyle>
        <a:effectStyle>
          <a:effectLst>
            <a:outerShdw blurRad="76200" dist="50800" dir="5400000" sx="101000" sy="101000" rotWithShape="0">
              <a:srgbClr val="000000">
                <a:alpha val="50000"/>
              </a:srgbClr>
            </a:outerShdw>
            <a:reflection blurRad="12700" stA="30000" endPos="30000" dist="50800" dir="5400000" sy="-100000" rotWithShape="0"/>
          </a:effectLst>
          <a:scene3d>
            <a:camera prst="orthographicFront">
              <a:rot lat="0" lon="0" rev="0"/>
            </a:camera>
            <a:lightRig rig="twoPt" dir="t">
              <a:rot lat="0" lon="0" rev="5400000"/>
            </a:lightRig>
          </a:scene3d>
          <a:sp3d prstMaterial="softmetal">
            <a:bevelT w="63500" h="25400" prst="coolSlant"/>
          </a:sp3d>
        </a:effectStyle>
      </a:effectStyleLst>
      <a:bgFillStyleLst>
        <a:solidFill>
          <a:schemeClr val="phClr">
            <a:satMod val="125000"/>
          </a:schemeClr>
        </a:solidFill>
        <a:solidFill>
          <a:schemeClr val="phClr">
            <a:shade val="30000"/>
            <a:satMod val="150000"/>
          </a:schemeClr>
        </a:solidFill>
        <a:gradFill>
          <a:gsLst>
            <a:gs pos="0">
              <a:schemeClr val="phClr">
                <a:tint val="100000"/>
                <a:shade val="80000"/>
                <a:satMod val="135000"/>
              </a:schemeClr>
            </a:gs>
            <a:gs pos="55000">
              <a:schemeClr val="phClr">
                <a:tint val="70000"/>
                <a:shade val="100000"/>
                <a:satMod val="150000"/>
              </a:schemeClr>
            </a:gs>
            <a:gs pos="100000">
              <a:schemeClr val="phClr">
                <a:tint val="70000"/>
                <a:shade val="100000"/>
                <a:satMod val="150000"/>
              </a:schemeClr>
            </a:gs>
          </a:gsLst>
          <a:lin ang="5400000" scaled="0"/>
        </a:gradFill>
      </a:bgFillStyleLst>
    </a:fmtScheme>
  </a:themeElements>
  <a:objectDefaults/>
  <a:extraClrSchemeLst/>
  <a:extLst>
    <a:ext uri="{05A4C25C-085E-4340-85A3-A5531E510DB2}">
      <thm15:themeFamily xmlns:thm15="http://schemas.microsoft.com/office/thememl/2012/main" name="SLFTPfinalpres2016" id="{2F92055F-7D0F-4EE2-8DCA-A045BDF281F2}" vid="{B24E5A1A-2239-4998-A649-513CE3835A01}"/>
    </a:ext>
  </a:extLst>
</a:theme>
</file>

<file path=ppt/theme/theme3.xml><?xml version="1.0" encoding="utf-8"?>
<a:theme xmlns:a="http://schemas.openxmlformats.org/drawingml/2006/main" name="Powerpoint_template">
  <a:themeElements>
    <a:clrScheme name="SCEL E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A894"/>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FFFFFF"/>
        </a:dk1>
        <a:lt1>
          <a:srgbClr val="FFFFFF"/>
        </a:lt1>
        <a:dk2>
          <a:srgbClr val="FFFFFF"/>
        </a:dk2>
        <a:lt2>
          <a:srgbClr val="808080"/>
        </a:lt2>
        <a:accent1>
          <a:srgbClr val="009BAA"/>
        </a:accent1>
        <a:accent2>
          <a:srgbClr val="B2D235"/>
        </a:accent2>
        <a:accent3>
          <a:srgbClr val="FFFFFF"/>
        </a:accent3>
        <a:accent4>
          <a:srgbClr val="DADADA"/>
        </a:accent4>
        <a:accent5>
          <a:srgbClr val="AACBD2"/>
        </a:accent5>
        <a:accent6>
          <a:srgbClr val="A1BE2F"/>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 PP Template [Read-Only]" id="{E55B8936-238F-4F77-8005-0E2AAAB176B4}" vid="{4D095C7D-278B-4A8B-99B7-885BFCD3B26E}"/>
    </a:ext>
  </a:extLst>
</a:theme>
</file>

<file path=ppt/theme/theme4.xml><?xml version="1.0" encoding="utf-8"?>
<a:theme xmlns:a="http://schemas.openxmlformats.org/drawingml/2006/main" name="1_Presentation New Sty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CDC23D987C44B816AEEDA25B50CC4" ma:contentTypeVersion="0" ma:contentTypeDescription="Create a new document." ma:contentTypeScope="" ma:versionID="b6878043c1e9ea6bb1d8ccfc5647808f">
  <xsd:schema xmlns:xsd="http://www.w3.org/2001/XMLSchema" xmlns:xs="http://www.w3.org/2001/XMLSchema" xmlns:p="http://schemas.microsoft.com/office/2006/metadata/properties" targetNamespace="http://schemas.microsoft.com/office/2006/metadata/properties" ma:root="true" ma:fieldsID="6c96ba11fc0b0f11135d6dc28d8a2ff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etadata xmlns="http://www.objective.com/ecm/document/metadata/53D26341A57B383EE0540010E0463CCA" version="1.0.0">
  <systemFields>
    <field name="Objective-Id">
      <value order="0">A25694411</value>
    </field>
    <field name="Objective-Title">
      <value order="0">Professional Learning and Leadership: Framework - Content - Model Learning Session - Leadership of and for learning facilitator support slides</value>
    </field>
    <field name="Objective-Description">
      <value order="0"/>
    </field>
    <field name="Objective-CreationStamp">
      <value order="0">2019-09-11T10:25:53Z</value>
    </field>
    <field name="Objective-IsApproved">
      <value order="0">false</value>
    </field>
    <field name="Objective-IsPublished">
      <value order="0">false</value>
    </field>
    <field name="Objective-DatePublished">
      <value order="0"/>
    </field>
    <field name="Objective-ModificationStamp">
      <value order="0">2019-09-11T11:10:44Z</value>
    </field>
    <field name="Objective-Owner">
      <value order="0">Dunn, Lee L (U445243)</value>
    </field>
    <field name="Objective-Path">
      <value order="0">Objective Global Folder:SG File Plan:Administration:Corporate strategy:Strategy and change:Corporate strategy: Strategy and change:Education Scotland: Professional Learning and Leadership: Framework: 2019-2024</value>
    </field>
    <field name="Objective-Parent">
      <value order="0">Education Scotland: Professional Learning and Leadership: Framework: 2019-2024</value>
    </field>
    <field name="Objective-State">
      <value order="0">Being Drafted</value>
    </field>
    <field name="Objective-VersionId">
      <value order="0">vA36995561</value>
    </field>
    <field name="Objective-Version">
      <value order="0">0.1</value>
    </field>
    <field name="Objective-VersionNumber">
      <value order="0">1</value>
    </field>
    <field name="Objective-VersionComment">
      <value order="0">First version</value>
    </field>
    <field name="Objective-FileNumber">
      <value order="0">CASE/478632</value>
    </field>
    <field name="Objective-Classification">
      <value order="0">OFFICIAL</value>
    </field>
    <field name="Objective-Caveats">
      <value order="0">Caveat for access to SG Fileplan</value>
    </field>
  </systemFields>
  <catalogues>
    <catalogue name="Document Type Catalogue" type="type" ori="id:cA35">
      <field name="Objective-Date of Original">
        <value order="0"/>
      </field>
      <field name="Objective-Date Received">
        <value order="0"/>
      </field>
      <field name="Objective-SG Web Publication - Category">
        <value order="0"/>
      </field>
      <field name="Objective-SG Web Publication - Category 2 Classification">
        <value order="0"/>
      </field>
      <field name="Objective-Connect Creator">
        <value order="0"/>
      </field>
    </catalogue>
  </catalogues>
</metadat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F62884D-D5C0-450B-A88F-C4FBAB0CDE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5745109E-2DDF-40CB-AC2B-FF9B10C90820}">
  <ds:schemaRefs>
    <ds:schemaRef ds:uri="http://www.objective.com/ecm/document/metadata/53D26341A57B383EE0540010E0463CCA"/>
  </ds:schemaRefs>
</ds:datastoreItem>
</file>

<file path=customXml/itemProps3.xml><?xml version="1.0" encoding="utf-8"?>
<ds:datastoreItem xmlns:ds="http://schemas.openxmlformats.org/officeDocument/2006/customXml" ds:itemID="{D7967039-C71A-4B84-9858-0728C216CC08}">
  <ds:schemaRefs>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www.w3.org/XML/1998/namespace"/>
  </ds:schemaRefs>
</ds:datastoreItem>
</file>

<file path=customXml/itemProps4.xml><?xml version="1.0" encoding="utf-8"?>
<ds:datastoreItem xmlns:ds="http://schemas.openxmlformats.org/officeDocument/2006/customXml" ds:itemID="{FE75B553-2AE0-4B0C-913C-4B15DEBD22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ES PP Template</Template>
  <TotalTime>1301</TotalTime>
  <Words>2076</Words>
  <Application>Microsoft Office PowerPoint</Application>
  <PresentationFormat>Widescreen</PresentationFormat>
  <Paragraphs>246</Paragraphs>
  <Slides>18</Slides>
  <Notes>1</Notes>
  <HiddenSlides>0</HiddenSlides>
  <MMClips>0</MMClips>
  <ScaleCrop>false</ScaleCrop>
  <HeadingPairs>
    <vt:vector size="6" baseType="variant">
      <vt:variant>
        <vt:lpstr>Fonts Used</vt:lpstr>
      </vt:variant>
      <vt:variant>
        <vt:i4>13</vt:i4>
      </vt:variant>
      <vt:variant>
        <vt:lpstr>Theme</vt:lpstr>
      </vt:variant>
      <vt:variant>
        <vt:i4>4</vt:i4>
      </vt:variant>
      <vt:variant>
        <vt:lpstr>Slide Titles</vt:lpstr>
      </vt:variant>
      <vt:variant>
        <vt:i4>18</vt:i4>
      </vt:variant>
    </vt:vector>
  </HeadingPairs>
  <TitlesOfParts>
    <vt:vector size="35" baseType="lpstr">
      <vt:lpstr>ＭＳ Ｐゴシック</vt:lpstr>
      <vt:lpstr>ＭＳ Ｐゴシック</vt:lpstr>
      <vt:lpstr>Arial</vt:lpstr>
      <vt:lpstr>Arial Bold</vt:lpstr>
      <vt:lpstr>Calibri</vt:lpstr>
      <vt:lpstr>Calibri Light</vt:lpstr>
      <vt:lpstr>Courier New</vt:lpstr>
      <vt:lpstr>Lucida Grande</vt:lpstr>
      <vt:lpstr>ＭＳ 明朝</vt:lpstr>
      <vt:lpstr>Symbol</vt:lpstr>
      <vt:lpstr>Times New Roman</vt:lpstr>
      <vt:lpstr>Verdana</vt:lpstr>
      <vt:lpstr>Wingdings</vt:lpstr>
      <vt:lpstr>Office Theme</vt:lpstr>
      <vt:lpstr>5_2015-gtcs-template</vt:lpstr>
      <vt:lpstr>Powerpoint_template</vt:lpstr>
      <vt:lpstr>1_Presentation New Style</vt:lpstr>
      <vt:lpstr>PowerPoint Presentation</vt:lpstr>
      <vt:lpstr>Aims of the session</vt:lpstr>
      <vt:lpstr>Leadership and learning </vt:lpstr>
      <vt:lpstr>An influential figure</vt:lpstr>
      <vt:lpstr>Personal Values   A personal value is a deeply-held belief in which you have an emotional investment and therefore guides your decisions and actions (Success Intelligence 20), for example:  </vt:lpstr>
      <vt:lpstr>PowerPoint Presentation</vt:lpstr>
      <vt:lpstr>PowerPoint Presentation</vt:lpstr>
      <vt:lpstr>Leadership of and for learning… </vt:lpstr>
      <vt:lpstr>Leaders of and for learning… </vt:lpstr>
      <vt:lpstr>PowerPoint Presentation</vt:lpstr>
      <vt:lpstr>PowerPoint Presentation</vt:lpstr>
      <vt:lpstr>PowerPoint Presentation</vt:lpstr>
      <vt:lpstr>PowerPoint Presentation</vt:lpstr>
      <vt:lpstr>PowerPoint Presentation</vt:lpstr>
      <vt:lpstr>Coaching questions for the self evaluation wheel  </vt:lpstr>
      <vt:lpstr>PowerPoint Presentation</vt:lpstr>
      <vt:lpstr>Connect, Extend, Challenge</vt:lpstr>
      <vt:lpstr>PowerPoint Presentation</vt:lpstr>
    </vt:vector>
  </TitlesOfParts>
  <Company>Scottish Government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Henderson L (Louise)</dc:creator>
  <cp:lastModifiedBy>Henderson L (Louise)</cp:lastModifiedBy>
  <cp:revision>98</cp:revision>
  <cp:lastPrinted>2019-05-13T07:58:57Z</cp:lastPrinted>
  <dcterms:created xsi:type="dcterms:W3CDTF">2018-07-10T16:35:52Z</dcterms:created>
  <dcterms:modified xsi:type="dcterms:W3CDTF">2019-09-20T16:47:31Z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0x01010079FCDC23D987C44B816AEEDA25B50CC4</vt:lpwstr>
  </property>
  <property fmtid="{D5CDD505-2E9C-101B-9397-08002B2CF9AE}" pid="3" name="_dlc_DocIdItemGuid">
    <vt:lpwstr>c74d0d01-22fa-4460-a599-e806a271597e</vt:lpwstr>
  </property>
  <property fmtid="{D5CDD505-2E9C-101B-9397-08002B2CF9AE}" pid="4" name="Objective-Id">
    <vt:lpwstr>A25694411</vt:lpwstr>
  </property>
  <property fmtid="{D5CDD505-2E9C-101B-9397-08002B2CF9AE}" pid="5" name="Objective-Title">
    <vt:lpwstr>Professional Learning and Leadership: Framework - Content - Model Learning Session - Leadership of and for learning facilitator support slides</vt:lpwstr>
  </property>
  <property fmtid="{D5CDD505-2E9C-101B-9397-08002B2CF9AE}" pid="6" name="Objective-Description">
    <vt:lpwstr/>
  </property>
  <property fmtid="{D5CDD505-2E9C-101B-9397-08002B2CF9AE}" pid="7" name="Objective-CreationStamp">
    <vt:filetime>2019-09-11T11:08:27Z</vt:filetime>
  </property>
  <property fmtid="{D5CDD505-2E9C-101B-9397-08002B2CF9AE}" pid="8" name="Objective-IsApproved">
    <vt:bool>false</vt:bool>
  </property>
  <property fmtid="{D5CDD505-2E9C-101B-9397-08002B2CF9AE}" pid="9" name="Objective-IsPublished">
    <vt:bool>false</vt:bool>
  </property>
  <property fmtid="{D5CDD505-2E9C-101B-9397-08002B2CF9AE}" pid="10" name="Objective-DatePublished">
    <vt:lpwstr/>
  </property>
  <property fmtid="{D5CDD505-2E9C-101B-9397-08002B2CF9AE}" pid="11" name="Objective-ModificationStamp">
    <vt:filetime>2019-09-11T11:10:44Z</vt:filetime>
  </property>
  <property fmtid="{D5CDD505-2E9C-101B-9397-08002B2CF9AE}" pid="12" name="Objective-Owner">
    <vt:lpwstr>Dunn, Lee L (U445243)</vt:lpwstr>
  </property>
  <property fmtid="{D5CDD505-2E9C-101B-9397-08002B2CF9AE}" pid="13" name="Objective-Path">
    <vt:lpwstr>Objective Global Folder:SG File Plan:Administration:Corporate strategy:Strategy and change:Corporate strategy: Strategy and change:Education Scotland: Professional Learning and Leadership: Framework: 2019-2024:</vt:lpwstr>
  </property>
  <property fmtid="{D5CDD505-2E9C-101B-9397-08002B2CF9AE}" pid="14" name="Objective-Parent">
    <vt:lpwstr>Education Scotland: Professional Learning and Leadership: Framework: 2019-2024</vt:lpwstr>
  </property>
  <property fmtid="{D5CDD505-2E9C-101B-9397-08002B2CF9AE}" pid="15" name="Objective-State">
    <vt:lpwstr>Being Drafted</vt:lpwstr>
  </property>
  <property fmtid="{D5CDD505-2E9C-101B-9397-08002B2CF9AE}" pid="16" name="Objective-VersionId">
    <vt:lpwstr>vA36995561</vt:lpwstr>
  </property>
  <property fmtid="{D5CDD505-2E9C-101B-9397-08002B2CF9AE}" pid="17" name="Objective-Version">
    <vt:lpwstr>0.1</vt:lpwstr>
  </property>
  <property fmtid="{D5CDD505-2E9C-101B-9397-08002B2CF9AE}" pid="18" name="Objective-VersionNumber">
    <vt:r8>1</vt:r8>
  </property>
  <property fmtid="{D5CDD505-2E9C-101B-9397-08002B2CF9AE}" pid="19" name="Objective-VersionComment">
    <vt:lpwstr>First version</vt:lpwstr>
  </property>
  <property fmtid="{D5CDD505-2E9C-101B-9397-08002B2CF9AE}" pid="20" name="Objective-FileNumber">
    <vt:lpwstr/>
  </property>
  <property fmtid="{D5CDD505-2E9C-101B-9397-08002B2CF9AE}" pid="21" name="Objective-Classification">
    <vt:lpwstr>[Inherited - OFFICIAL]</vt:lpwstr>
  </property>
  <property fmtid="{D5CDD505-2E9C-101B-9397-08002B2CF9AE}" pid="22" name="Objective-Caveats">
    <vt:lpwstr/>
  </property>
  <property fmtid="{D5CDD505-2E9C-101B-9397-08002B2CF9AE}" pid="23" name="Objective-Date of Original">
    <vt:lpwstr/>
  </property>
  <property fmtid="{D5CDD505-2E9C-101B-9397-08002B2CF9AE}" pid="24" name="Objective-Date Received">
    <vt:lpwstr/>
  </property>
  <property fmtid="{D5CDD505-2E9C-101B-9397-08002B2CF9AE}" pid="25" name="Objective-SG Web Publication - Category">
    <vt:lpwstr/>
  </property>
  <property fmtid="{D5CDD505-2E9C-101B-9397-08002B2CF9AE}" pid="26" name="Objective-SG Web Publication - Category 2 Classification">
    <vt:lpwstr/>
  </property>
  <property fmtid="{D5CDD505-2E9C-101B-9397-08002B2CF9AE}" pid="27" name="Objective-Connect Creator">
    <vt:lpwstr/>
  </property>
  <property fmtid="{D5CDD505-2E9C-101B-9397-08002B2CF9AE}" pid="28" name="Objective-Comment">
    <vt:lpwstr/>
  </property>
  <property fmtid="{D5CDD505-2E9C-101B-9397-08002B2CF9AE}" pid="29" name="Objective-Date of Original [system]">
    <vt:lpwstr/>
  </property>
  <property fmtid="{D5CDD505-2E9C-101B-9397-08002B2CF9AE}" pid="30" name="Objective-Date Received [system]">
    <vt:lpwstr/>
  </property>
  <property fmtid="{D5CDD505-2E9C-101B-9397-08002B2CF9AE}" pid="31" name="Objective-SG Web Publication - Category [system]">
    <vt:lpwstr/>
  </property>
  <property fmtid="{D5CDD505-2E9C-101B-9397-08002B2CF9AE}" pid="32" name="Objective-SG Web Publication - Category 2 Classification [system]">
    <vt:lpwstr/>
  </property>
  <property fmtid="{D5CDD505-2E9C-101B-9397-08002B2CF9AE}" pid="33" name="Objective-Connect Creator [system]">
    <vt:lpwstr/>
  </property>
</Properties>
</file>