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24"/>
  </p:notesMasterIdLst>
  <p:handoutMasterIdLst>
    <p:handoutMasterId r:id="rId25"/>
  </p:handoutMasterIdLst>
  <p:sldIdLst>
    <p:sldId id="264" r:id="rId6"/>
    <p:sldId id="2862" r:id="rId7"/>
    <p:sldId id="2861" r:id="rId8"/>
    <p:sldId id="2754" r:id="rId9"/>
    <p:sldId id="2705" r:id="rId10"/>
    <p:sldId id="300" r:id="rId11"/>
    <p:sldId id="302" r:id="rId12"/>
    <p:sldId id="301" r:id="rId13"/>
    <p:sldId id="303" r:id="rId14"/>
    <p:sldId id="306" r:id="rId15"/>
    <p:sldId id="304" r:id="rId16"/>
    <p:sldId id="305" r:id="rId17"/>
    <p:sldId id="307" r:id="rId18"/>
    <p:sldId id="308" r:id="rId19"/>
    <p:sldId id="283" r:id="rId20"/>
    <p:sldId id="2757" r:id="rId21"/>
    <p:sldId id="2860" r:id="rId22"/>
    <p:sldId id="2863" r:id="rId2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4C4"/>
    <a:srgbClr val="0000FF"/>
    <a:srgbClr val="0066FF"/>
    <a:srgbClr val="00ABB5"/>
    <a:srgbClr val="D99694"/>
    <a:srgbClr val="FAC090"/>
    <a:srgbClr val="4BACC6"/>
    <a:srgbClr val="244740"/>
    <a:srgbClr val="E2E7E5"/>
    <a:srgbClr val="5860A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1B7E6FE-4548-4982-9EC6-E30067A28D89}" v="2" dt="2023-12-05T15:21:22.29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367" autoAdjust="0"/>
  </p:normalViewPr>
  <p:slideViewPr>
    <p:cSldViewPr snapToGrid="0">
      <p:cViewPr varScale="1">
        <p:scale>
          <a:sx n="75" d="100"/>
          <a:sy n="75" d="100"/>
        </p:scale>
        <p:origin x="690" y="66"/>
      </p:cViewPr>
      <p:guideLst>
        <p:guide orient="horz" pos="2160"/>
        <p:guide pos="3840"/>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notesMaster" Target="notesMasters/notesMaster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microsoft.com/office/2015/10/relationships/revisionInfo" Target="revisionInfo.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ine Mccullough" userId="59fc6379-55e3-469a-8068-045c146eb134" providerId="ADAL" clId="{4D0A8FBD-456B-4487-958D-18937E3A68EB}"/>
    <pc:docChg chg="addSld delSld modSld">
      <pc:chgData name="Janine Mccullough" userId="59fc6379-55e3-469a-8068-045c146eb134" providerId="ADAL" clId="{4D0A8FBD-456B-4487-958D-18937E3A68EB}" dt="2023-11-08T10:53:25.947" v="5"/>
      <pc:docMkLst>
        <pc:docMk/>
      </pc:docMkLst>
      <pc:sldChg chg="modNotesTx">
        <pc:chgData name="Janine Mccullough" userId="59fc6379-55e3-469a-8068-045c146eb134" providerId="ADAL" clId="{4D0A8FBD-456B-4487-958D-18937E3A68EB}" dt="2023-10-26T10:46:12.767" v="4"/>
        <pc:sldMkLst>
          <pc:docMk/>
          <pc:sldMk cId="630862966" sldId="2826"/>
        </pc:sldMkLst>
      </pc:sldChg>
      <pc:sldChg chg="del">
        <pc:chgData name="Janine Mccullough" userId="59fc6379-55e3-469a-8068-045c146eb134" providerId="ADAL" clId="{4D0A8FBD-456B-4487-958D-18937E3A68EB}" dt="2023-10-26T10:45:50.523" v="1" actId="47"/>
        <pc:sldMkLst>
          <pc:docMk/>
          <pc:sldMk cId="600653936" sldId="2827"/>
        </pc:sldMkLst>
      </pc:sldChg>
      <pc:sldChg chg="del">
        <pc:chgData name="Janine Mccullough" userId="59fc6379-55e3-469a-8068-045c146eb134" providerId="ADAL" clId="{4D0A8FBD-456B-4487-958D-18937E3A68EB}" dt="2023-10-26T10:45:51.166" v="2" actId="47"/>
        <pc:sldMkLst>
          <pc:docMk/>
          <pc:sldMk cId="2143557043" sldId="2828"/>
        </pc:sldMkLst>
      </pc:sldChg>
      <pc:sldChg chg="del">
        <pc:chgData name="Janine Mccullough" userId="59fc6379-55e3-469a-8068-045c146eb134" providerId="ADAL" clId="{4D0A8FBD-456B-4487-958D-18937E3A68EB}" dt="2023-10-26T10:45:51.748" v="3" actId="47"/>
        <pc:sldMkLst>
          <pc:docMk/>
          <pc:sldMk cId="3836363617" sldId="2829"/>
        </pc:sldMkLst>
      </pc:sldChg>
      <pc:sldChg chg="add">
        <pc:chgData name="Janine Mccullough" userId="59fc6379-55e3-469a-8068-045c146eb134" providerId="ADAL" clId="{4D0A8FBD-456B-4487-958D-18937E3A68EB}" dt="2023-10-26T10:45:48.103" v="0"/>
        <pc:sldMkLst>
          <pc:docMk/>
          <pc:sldMk cId="320254222" sldId="2831"/>
        </pc:sldMkLst>
      </pc:sldChg>
      <pc:sldChg chg="add">
        <pc:chgData name="Janine Mccullough" userId="59fc6379-55e3-469a-8068-045c146eb134" providerId="ADAL" clId="{4D0A8FBD-456B-4487-958D-18937E3A68EB}" dt="2023-10-26T10:45:48.103" v="0"/>
        <pc:sldMkLst>
          <pc:docMk/>
          <pc:sldMk cId="2368257680" sldId="2832"/>
        </pc:sldMkLst>
      </pc:sldChg>
      <pc:sldChg chg="add">
        <pc:chgData name="Janine Mccullough" userId="59fc6379-55e3-469a-8068-045c146eb134" providerId="ADAL" clId="{4D0A8FBD-456B-4487-958D-18937E3A68EB}" dt="2023-10-26T10:45:48.103" v="0"/>
        <pc:sldMkLst>
          <pc:docMk/>
          <pc:sldMk cId="3999563654" sldId="2833"/>
        </pc:sldMkLst>
      </pc:sldChg>
      <pc:sldChg chg="add">
        <pc:chgData name="Janine Mccullough" userId="59fc6379-55e3-469a-8068-045c146eb134" providerId="ADAL" clId="{4D0A8FBD-456B-4487-958D-18937E3A68EB}" dt="2023-11-08T10:53:25.947" v="5"/>
        <pc:sldMkLst>
          <pc:docMk/>
          <pc:sldMk cId="1018236359" sldId="2859"/>
        </pc:sldMkLst>
      </pc:sldChg>
    </pc:docChg>
  </pc:docChgLst>
  <pc:docChgLst>
    <pc:chgData name="Sam Nicholson" userId="S::essnicholson@glow.gov.uk::0a936673-8a1d-4f74-b7dd-93e2423be646" providerId="AD" clId="Web-{6425F69A-D373-3DCE-2C63-B44A3C577451}"/>
    <pc:docChg chg="modSld">
      <pc:chgData name="Sam Nicholson" userId="S::essnicholson@glow.gov.uk::0a936673-8a1d-4f74-b7dd-93e2423be646" providerId="AD" clId="Web-{6425F69A-D373-3DCE-2C63-B44A3C577451}" dt="2023-11-24T14:18:31.109" v="15" actId="1076"/>
      <pc:docMkLst>
        <pc:docMk/>
      </pc:docMkLst>
      <pc:sldChg chg="modSp">
        <pc:chgData name="Sam Nicholson" userId="S::essnicholson@glow.gov.uk::0a936673-8a1d-4f74-b7dd-93e2423be646" providerId="AD" clId="Web-{6425F69A-D373-3DCE-2C63-B44A3C577451}" dt="2023-11-24T14:18:31.109" v="15" actId="1076"/>
        <pc:sldMkLst>
          <pc:docMk/>
          <pc:sldMk cId="1717420105" sldId="264"/>
        </pc:sldMkLst>
        <pc:spChg chg="mod">
          <ac:chgData name="Sam Nicholson" userId="S::essnicholson@glow.gov.uk::0a936673-8a1d-4f74-b7dd-93e2423be646" providerId="AD" clId="Web-{6425F69A-D373-3DCE-2C63-B44A3C577451}" dt="2023-11-24T14:18:31.109" v="15" actId="1076"/>
          <ac:spMkLst>
            <pc:docMk/>
            <pc:sldMk cId="1717420105" sldId="264"/>
            <ac:spMk id="2" creationId="{26323079-8E6D-FC00-433B-3056F97A49B8}"/>
          </ac:spMkLst>
        </pc:spChg>
        <pc:spChg chg="mod">
          <ac:chgData name="Sam Nicholson" userId="S::essnicholson@glow.gov.uk::0a936673-8a1d-4f74-b7dd-93e2423be646" providerId="AD" clId="Web-{6425F69A-D373-3DCE-2C63-B44A3C577451}" dt="2023-11-24T14:18:28.281" v="14" actId="20577"/>
          <ac:spMkLst>
            <pc:docMk/>
            <pc:sldMk cId="1717420105" sldId="264"/>
            <ac:spMk id="7" creationId="{00000000-0000-0000-0000-000000000000}"/>
          </ac:spMkLst>
        </pc:spChg>
        <pc:picChg chg="ord">
          <ac:chgData name="Sam Nicholson" userId="S::essnicholson@glow.gov.uk::0a936673-8a1d-4f74-b7dd-93e2423be646" providerId="AD" clId="Web-{6425F69A-D373-3DCE-2C63-B44A3C577451}" dt="2023-11-24T14:18:22.687" v="11"/>
          <ac:picMkLst>
            <pc:docMk/>
            <pc:sldMk cId="1717420105" sldId="264"/>
            <ac:picMk id="12" creationId="{00000000-0000-0000-0000-000000000000}"/>
          </ac:picMkLst>
        </pc:picChg>
      </pc:sldChg>
    </pc:docChg>
  </pc:docChgLst>
  <pc:docChgLst>
    <pc:chgData name="Sam" userId="0a936673-8a1d-4f74-b7dd-93e2423be646" providerId="ADAL" clId="{90EA2313-A7A9-47F5-A6CC-14E4C6CC8E44}"/>
    <pc:docChg chg="modSld">
      <pc:chgData name="Sam" userId="0a936673-8a1d-4f74-b7dd-93e2423be646" providerId="ADAL" clId="{90EA2313-A7A9-47F5-A6CC-14E4C6CC8E44}" dt="2023-11-24T09:04:32.487" v="6" actId="1076"/>
      <pc:docMkLst>
        <pc:docMk/>
      </pc:docMkLst>
      <pc:sldChg chg="modSp">
        <pc:chgData name="Sam" userId="0a936673-8a1d-4f74-b7dd-93e2423be646" providerId="ADAL" clId="{90EA2313-A7A9-47F5-A6CC-14E4C6CC8E44}" dt="2023-11-24T09:03:58.470" v="4" actId="13244"/>
        <pc:sldMkLst>
          <pc:docMk/>
          <pc:sldMk cId="3421655604" sldId="301"/>
        </pc:sldMkLst>
        <pc:spChg chg="mod">
          <ac:chgData name="Sam" userId="0a936673-8a1d-4f74-b7dd-93e2423be646" providerId="ADAL" clId="{90EA2313-A7A9-47F5-A6CC-14E4C6CC8E44}" dt="2023-11-24T09:03:58.470" v="4" actId="13244"/>
          <ac:spMkLst>
            <pc:docMk/>
            <pc:sldMk cId="3421655604" sldId="301"/>
            <ac:spMk id="4" creationId="{C1A7BD1A-542D-0745-F94E-CC4825A00EAB}"/>
          </ac:spMkLst>
        </pc:spChg>
      </pc:sldChg>
      <pc:sldChg chg="modSp mod">
        <pc:chgData name="Sam" userId="0a936673-8a1d-4f74-b7dd-93e2423be646" providerId="ADAL" clId="{90EA2313-A7A9-47F5-A6CC-14E4C6CC8E44}" dt="2023-11-23T16:34:51.800" v="0" actId="13238"/>
        <pc:sldMkLst>
          <pc:docMk/>
          <pc:sldMk cId="157496846" sldId="303"/>
        </pc:sldMkLst>
        <pc:graphicFrameChg chg="modGraphic">
          <ac:chgData name="Sam" userId="0a936673-8a1d-4f74-b7dd-93e2423be646" providerId="ADAL" clId="{90EA2313-A7A9-47F5-A6CC-14E4C6CC8E44}" dt="2023-11-23T16:34:51.800" v="0" actId="13238"/>
          <ac:graphicFrameMkLst>
            <pc:docMk/>
            <pc:sldMk cId="157496846" sldId="303"/>
            <ac:graphicFrameMk id="4" creationId="{E3947DDC-80A5-B030-E2A5-5E779C7598DB}"/>
          </ac:graphicFrameMkLst>
        </pc:graphicFrameChg>
      </pc:sldChg>
      <pc:sldChg chg="modSp mod">
        <pc:chgData name="Sam" userId="0a936673-8a1d-4f74-b7dd-93e2423be646" providerId="ADAL" clId="{90EA2313-A7A9-47F5-A6CC-14E4C6CC8E44}" dt="2023-11-24T09:04:22.046" v="5" actId="13244"/>
        <pc:sldMkLst>
          <pc:docMk/>
          <pc:sldMk cId="1649725287" sldId="305"/>
        </pc:sldMkLst>
        <pc:spChg chg="ord">
          <ac:chgData name="Sam" userId="0a936673-8a1d-4f74-b7dd-93e2423be646" providerId="ADAL" clId="{90EA2313-A7A9-47F5-A6CC-14E4C6CC8E44}" dt="2023-11-24T09:04:22.046" v="5" actId="13244"/>
          <ac:spMkLst>
            <pc:docMk/>
            <pc:sldMk cId="1649725287" sldId="305"/>
            <ac:spMk id="5" creationId="{06FC0479-C708-F177-799D-502B9043FB2C}"/>
          </ac:spMkLst>
        </pc:spChg>
        <pc:graphicFrameChg chg="modGraphic">
          <ac:chgData name="Sam" userId="0a936673-8a1d-4f74-b7dd-93e2423be646" providerId="ADAL" clId="{90EA2313-A7A9-47F5-A6CC-14E4C6CC8E44}" dt="2023-11-23T16:34:56.148" v="2" actId="13238"/>
          <ac:graphicFrameMkLst>
            <pc:docMk/>
            <pc:sldMk cId="1649725287" sldId="305"/>
            <ac:graphicFrameMk id="6" creationId="{CAB76EBF-D5BC-7609-27EB-EC9B7693F391}"/>
          </ac:graphicFrameMkLst>
        </pc:graphicFrameChg>
      </pc:sldChg>
      <pc:sldChg chg="modSp mod">
        <pc:chgData name="Sam" userId="0a936673-8a1d-4f74-b7dd-93e2423be646" providerId="ADAL" clId="{90EA2313-A7A9-47F5-A6CC-14E4C6CC8E44}" dt="2023-11-23T16:34:53.610" v="1" actId="13238"/>
        <pc:sldMkLst>
          <pc:docMk/>
          <pc:sldMk cId="2328252459" sldId="306"/>
        </pc:sldMkLst>
        <pc:graphicFrameChg chg="modGraphic">
          <ac:chgData name="Sam" userId="0a936673-8a1d-4f74-b7dd-93e2423be646" providerId="ADAL" clId="{90EA2313-A7A9-47F5-A6CC-14E4C6CC8E44}" dt="2023-11-23T16:34:53.610" v="1" actId="13238"/>
          <ac:graphicFrameMkLst>
            <pc:docMk/>
            <pc:sldMk cId="2328252459" sldId="306"/>
            <ac:graphicFrameMk id="4" creationId="{188DF1DC-36AB-54BF-3FD8-B99E8E60FB9E}"/>
          </ac:graphicFrameMkLst>
        </pc:graphicFrameChg>
      </pc:sldChg>
      <pc:sldChg chg="modSp mod">
        <pc:chgData name="Sam" userId="0a936673-8a1d-4f74-b7dd-93e2423be646" providerId="ADAL" clId="{90EA2313-A7A9-47F5-A6CC-14E4C6CC8E44}" dt="2023-11-24T09:04:32.487" v="6" actId="1076"/>
        <pc:sldMkLst>
          <pc:docMk/>
          <pc:sldMk cId="1961237789" sldId="307"/>
        </pc:sldMkLst>
        <pc:spChg chg="mod">
          <ac:chgData name="Sam" userId="0a936673-8a1d-4f74-b7dd-93e2423be646" providerId="ADAL" clId="{90EA2313-A7A9-47F5-A6CC-14E4C6CC8E44}" dt="2023-11-24T09:04:32.487" v="6" actId="1076"/>
          <ac:spMkLst>
            <pc:docMk/>
            <pc:sldMk cId="1961237789" sldId="307"/>
            <ac:spMk id="10" creationId="{359075AA-2161-B145-E93B-97F1792FEAF4}"/>
          </ac:spMkLst>
        </pc:spChg>
      </pc:sldChg>
      <pc:sldChg chg="modSp mod">
        <pc:chgData name="Sam" userId="0a936673-8a1d-4f74-b7dd-93e2423be646" providerId="ADAL" clId="{90EA2313-A7A9-47F5-A6CC-14E4C6CC8E44}" dt="2023-11-23T16:34:59.532" v="3" actId="13238"/>
        <pc:sldMkLst>
          <pc:docMk/>
          <pc:sldMk cId="2830842693" sldId="308"/>
        </pc:sldMkLst>
        <pc:graphicFrameChg chg="modGraphic">
          <ac:chgData name="Sam" userId="0a936673-8a1d-4f74-b7dd-93e2423be646" providerId="ADAL" clId="{90EA2313-A7A9-47F5-A6CC-14E4C6CC8E44}" dt="2023-11-23T16:34:59.532" v="3" actId="13238"/>
          <ac:graphicFrameMkLst>
            <pc:docMk/>
            <pc:sldMk cId="2830842693" sldId="308"/>
            <ac:graphicFrameMk id="8" creationId="{6E1F2AE6-A28D-E143-9DD9-A99D4E261F3E}"/>
          </ac:graphicFrameMkLst>
        </pc:graphicFrameChg>
      </pc:sldChg>
    </pc:docChg>
  </pc:docChgLst>
  <pc:docChgLst>
    <pc:chgData name="Sam Nicholson" userId="S::essnicholson@glow.gov.uk::0a936673-8a1d-4f74-b7dd-93e2423be646" providerId="AD" clId="Web-{580A1694-5F28-0D5C-DC71-578E3501FA63}"/>
    <pc:docChg chg="addSld delSld modSld sldOrd">
      <pc:chgData name="Sam Nicholson" userId="S::essnicholson@glow.gov.uk::0a936673-8a1d-4f74-b7dd-93e2423be646" providerId="AD" clId="Web-{580A1694-5F28-0D5C-DC71-578E3501FA63}" dt="2023-11-23T16:33:27.872" v="74" actId="1076"/>
      <pc:docMkLst>
        <pc:docMk/>
      </pc:docMkLst>
      <pc:sldChg chg="modSp add del">
        <pc:chgData name="Sam Nicholson" userId="S::essnicholson@glow.gov.uk::0a936673-8a1d-4f74-b7dd-93e2423be646" providerId="AD" clId="Web-{580A1694-5F28-0D5C-DC71-578E3501FA63}" dt="2023-11-23T16:27:43.566" v="49" actId="20577"/>
        <pc:sldMkLst>
          <pc:docMk/>
          <pc:sldMk cId="1717420105" sldId="264"/>
        </pc:sldMkLst>
        <pc:spChg chg="mod">
          <ac:chgData name="Sam Nicholson" userId="S::essnicholson@glow.gov.uk::0a936673-8a1d-4f74-b7dd-93e2423be646" providerId="AD" clId="Web-{580A1694-5F28-0D5C-DC71-578E3501FA63}" dt="2023-11-23T16:27:43.566" v="49" actId="20577"/>
          <ac:spMkLst>
            <pc:docMk/>
            <pc:sldMk cId="1717420105" sldId="264"/>
            <ac:spMk id="7" creationId="{00000000-0000-0000-0000-000000000000}"/>
          </ac:spMkLst>
        </pc:spChg>
      </pc:sldChg>
      <pc:sldChg chg="del">
        <pc:chgData name="Sam Nicholson" userId="S::essnicholson@glow.gov.uk::0a936673-8a1d-4f74-b7dd-93e2423be646" providerId="AD" clId="Web-{580A1694-5F28-0D5C-DC71-578E3501FA63}" dt="2023-11-23T16:21:01.428" v="18"/>
        <pc:sldMkLst>
          <pc:docMk/>
          <pc:sldMk cId="1199071255" sldId="268"/>
        </pc:sldMkLst>
      </pc:sldChg>
      <pc:sldChg chg="addSp delSp">
        <pc:chgData name="Sam Nicholson" userId="S::essnicholson@glow.gov.uk::0a936673-8a1d-4f74-b7dd-93e2423be646" providerId="AD" clId="Web-{580A1694-5F28-0D5C-DC71-578E3501FA63}" dt="2023-11-23T16:21:17.492" v="22"/>
        <pc:sldMkLst>
          <pc:docMk/>
          <pc:sldMk cId="3120566257" sldId="283"/>
        </pc:sldMkLst>
        <pc:picChg chg="del">
          <ac:chgData name="Sam Nicholson" userId="S::essnicholson@glow.gov.uk::0a936673-8a1d-4f74-b7dd-93e2423be646" providerId="AD" clId="Web-{580A1694-5F28-0D5C-DC71-578E3501FA63}" dt="2023-11-23T16:21:16.976" v="21"/>
          <ac:picMkLst>
            <pc:docMk/>
            <pc:sldMk cId="3120566257" sldId="283"/>
            <ac:picMk id="3" creationId="{EEFF2945-9524-0A71-F1E9-156D42BCDEA0}"/>
          </ac:picMkLst>
        </pc:picChg>
        <pc:picChg chg="add">
          <ac:chgData name="Sam Nicholson" userId="S::essnicholson@glow.gov.uk::0a936673-8a1d-4f74-b7dd-93e2423be646" providerId="AD" clId="Web-{580A1694-5F28-0D5C-DC71-578E3501FA63}" dt="2023-11-23T16:21:17.492" v="22"/>
          <ac:picMkLst>
            <pc:docMk/>
            <pc:sldMk cId="3120566257" sldId="283"/>
            <ac:picMk id="6" creationId="{7469A57B-B545-BE27-7884-57AA1BF3C10C}"/>
          </ac:picMkLst>
        </pc:picChg>
      </pc:sldChg>
      <pc:sldChg chg="addSp delSp">
        <pc:chgData name="Sam Nicholson" userId="S::essnicholson@glow.gov.uk::0a936673-8a1d-4f74-b7dd-93e2423be646" providerId="AD" clId="Web-{580A1694-5F28-0D5C-DC71-578E3501FA63}" dt="2023-11-23T16:26:59.344" v="39"/>
        <pc:sldMkLst>
          <pc:docMk/>
          <pc:sldMk cId="900499314" sldId="300"/>
        </pc:sldMkLst>
        <pc:picChg chg="del">
          <ac:chgData name="Sam Nicholson" userId="S::essnicholson@glow.gov.uk::0a936673-8a1d-4f74-b7dd-93e2423be646" providerId="AD" clId="Web-{580A1694-5F28-0D5C-DC71-578E3501FA63}" dt="2023-11-23T16:26:58.829" v="38"/>
          <ac:picMkLst>
            <pc:docMk/>
            <pc:sldMk cId="900499314" sldId="300"/>
            <ac:picMk id="4" creationId="{B65FCB14-6013-DAA9-65F8-BAC1D76B3D73}"/>
          </ac:picMkLst>
        </pc:picChg>
        <pc:picChg chg="add">
          <ac:chgData name="Sam Nicholson" userId="S::essnicholson@glow.gov.uk::0a936673-8a1d-4f74-b7dd-93e2423be646" providerId="AD" clId="Web-{580A1694-5F28-0D5C-DC71-578E3501FA63}" dt="2023-11-23T16:26:59.344" v="39"/>
          <ac:picMkLst>
            <pc:docMk/>
            <pc:sldMk cId="900499314" sldId="300"/>
            <ac:picMk id="6" creationId="{25483EB8-62FB-19FC-CC84-2D137984FE19}"/>
          </ac:picMkLst>
        </pc:picChg>
      </pc:sldChg>
      <pc:sldChg chg="addSp delSp modSp ord">
        <pc:chgData name="Sam Nicholson" userId="S::essnicholson@glow.gov.uk::0a936673-8a1d-4f74-b7dd-93e2423be646" providerId="AD" clId="Web-{580A1694-5F28-0D5C-DC71-578E3501FA63}" dt="2023-11-23T16:31:38.302" v="71"/>
        <pc:sldMkLst>
          <pc:docMk/>
          <pc:sldMk cId="3421655604" sldId="301"/>
        </pc:sldMkLst>
        <pc:spChg chg="mod">
          <ac:chgData name="Sam Nicholson" userId="S::essnicholson@glow.gov.uk::0a936673-8a1d-4f74-b7dd-93e2423be646" providerId="AD" clId="Web-{580A1694-5F28-0D5C-DC71-578E3501FA63}" dt="2023-11-23T16:31:38.302" v="71"/>
          <ac:spMkLst>
            <pc:docMk/>
            <pc:sldMk cId="3421655604" sldId="301"/>
            <ac:spMk id="5" creationId="{8AEF01C8-A096-AA83-2AC1-EF4A6BBD9367}"/>
          </ac:spMkLst>
        </pc:spChg>
        <pc:spChg chg="mod">
          <ac:chgData name="Sam Nicholson" userId="S::essnicholson@glow.gov.uk::0a936673-8a1d-4f74-b7dd-93e2423be646" providerId="AD" clId="Web-{580A1694-5F28-0D5C-DC71-578E3501FA63}" dt="2023-11-23T16:31:35.895" v="70"/>
          <ac:spMkLst>
            <pc:docMk/>
            <pc:sldMk cId="3421655604" sldId="301"/>
            <ac:spMk id="6" creationId="{85D5BAAD-1727-724A-0AAD-15571A13AC17}"/>
          </ac:spMkLst>
        </pc:spChg>
        <pc:spChg chg="mod">
          <ac:chgData name="Sam Nicholson" userId="S::essnicholson@glow.gov.uk::0a936673-8a1d-4f74-b7dd-93e2423be646" providerId="AD" clId="Web-{580A1694-5F28-0D5C-DC71-578E3501FA63}" dt="2023-11-23T16:31:33.395" v="69"/>
          <ac:spMkLst>
            <pc:docMk/>
            <pc:sldMk cId="3421655604" sldId="301"/>
            <ac:spMk id="7" creationId="{18C4C5FC-29F2-7B38-CD79-ECC7DF0C92E5}"/>
          </ac:spMkLst>
        </pc:spChg>
        <pc:picChg chg="del">
          <ac:chgData name="Sam Nicholson" userId="S::essnicholson@glow.gov.uk::0a936673-8a1d-4f74-b7dd-93e2423be646" providerId="AD" clId="Web-{580A1694-5F28-0D5C-DC71-578E3501FA63}" dt="2023-11-23T16:26:52.141" v="36"/>
          <ac:picMkLst>
            <pc:docMk/>
            <pc:sldMk cId="3421655604" sldId="301"/>
            <ac:picMk id="8" creationId="{53DC9741-F0F8-CF29-F0B8-B23E2970CA80}"/>
          </ac:picMkLst>
        </pc:picChg>
        <pc:picChg chg="add">
          <ac:chgData name="Sam Nicholson" userId="S::essnicholson@glow.gov.uk::0a936673-8a1d-4f74-b7dd-93e2423be646" providerId="AD" clId="Web-{580A1694-5F28-0D5C-DC71-578E3501FA63}" dt="2023-11-23T16:26:52.609" v="37"/>
          <ac:picMkLst>
            <pc:docMk/>
            <pc:sldMk cId="3421655604" sldId="301"/>
            <ac:picMk id="10" creationId="{DFBDB079-5DD1-A5E0-BBC1-0B304D560F86}"/>
          </ac:picMkLst>
        </pc:picChg>
      </pc:sldChg>
      <pc:sldChg chg="addSp delSp modSp">
        <pc:chgData name="Sam Nicholson" userId="S::essnicholson@glow.gov.uk::0a936673-8a1d-4f74-b7dd-93e2423be646" providerId="AD" clId="Web-{580A1694-5F28-0D5C-DC71-578E3501FA63}" dt="2023-11-23T16:29:16.463" v="59"/>
        <pc:sldMkLst>
          <pc:docMk/>
          <pc:sldMk cId="4109191023" sldId="302"/>
        </pc:sldMkLst>
        <pc:spChg chg="mod">
          <ac:chgData name="Sam Nicholson" userId="S::essnicholson@glow.gov.uk::0a936673-8a1d-4f74-b7dd-93e2423be646" providerId="AD" clId="Web-{580A1694-5F28-0D5C-DC71-578E3501FA63}" dt="2023-11-23T16:29:07.931" v="58"/>
          <ac:spMkLst>
            <pc:docMk/>
            <pc:sldMk cId="4109191023" sldId="302"/>
            <ac:spMk id="6" creationId="{64499326-E035-EF05-0D22-1A44578A8E01}"/>
          </ac:spMkLst>
        </pc:spChg>
        <pc:spChg chg="mod">
          <ac:chgData name="Sam Nicholson" userId="S::essnicholson@glow.gov.uk::0a936673-8a1d-4f74-b7dd-93e2423be646" providerId="AD" clId="Web-{580A1694-5F28-0D5C-DC71-578E3501FA63}" dt="2023-11-23T16:29:16.463" v="59"/>
          <ac:spMkLst>
            <pc:docMk/>
            <pc:sldMk cId="4109191023" sldId="302"/>
            <ac:spMk id="7" creationId="{9CA8B4EB-8B7A-0A33-BF04-68F5800DD670}"/>
          </ac:spMkLst>
        </pc:spChg>
        <pc:picChg chg="del">
          <ac:chgData name="Sam Nicholson" userId="S::essnicholson@glow.gov.uk::0a936673-8a1d-4f74-b7dd-93e2423be646" providerId="AD" clId="Web-{580A1694-5F28-0D5C-DC71-578E3501FA63}" dt="2023-11-23T16:26:47.375" v="33"/>
          <ac:picMkLst>
            <pc:docMk/>
            <pc:sldMk cId="4109191023" sldId="302"/>
            <ac:picMk id="9" creationId="{414278B7-6C26-D074-B9FF-3CEEB5E4E3D6}"/>
          </ac:picMkLst>
        </pc:picChg>
        <pc:picChg chg="add">
          <ac:chgData name="Sam Nicholson" userId="S::essnicholson@glow.gov.uk::0a936673-8a1d-4f74-b7dd-93e2423be646" providerId="AD" clId="Web-{580A1694-5F28-0D5C-DC71-578E3501FA63}" dt="2023-11-23T16:26:47.812" v="34"/>
          <ac:picMkLst>
            <pc:docMk/>
            <pc:sldMk cId="4109191023" sldId="302"/>
            <ac:picMk id="11" creationId="{930B3027-7E69-6AB5-8C11-FC90E5B54D8F}"/>
          </ac:picMkLst>
        </pc:picChg>
      </pc:sldChg>
      <pc:sldChg chg="addSp delSp modSp">
        <pc:chgData name="Sam Nicholson" userId="S::essnicholson@glow.gov.uk::0a936673-8a1d-4f74-b7dd-93e2423be646" providerId="AD" clId="Web-{580A1694-5F28-0D5C-DC71-578E3501FA63}" dt="2023-11-23T16:33:27.872" v="74" actId="1076"/>
        <pc:sldMkLst>
          <pc:docMk/>
          <pc:sldMk cId="157496846" sldId="303"/>
        </pc:sldMkLst>
        <pc:graphicFrameChg chg="mod">
          <ac:chgData name="Sam Nicholson" userId="S::essnicholson@glow.gov.uk::0a936673-8a1d-4f74-b7dd-93e2423be646" providerId="AD" clId="Web-{580A1694-5F28-0D5C-DC71-578E3501FA63}" dt="2023-11-23T16:33:27.872" v="74" actId="1076"/>
          <ac:graphicFrameMkLst>
            <pc:docMk/>
            <pc:sldMk cId="157496846" sldId="303"/>
            <ac:graphicFrameMk id="4" creationId="{E3947DDC-80A5-B030-E2A5-5E779C7598DB}"/>
          </ac:graphicFrameMkLst>
        </pc:graphicFrameChg>
        <pc:picChg chg="del">
          <ac:chgData name="Sam Nicholson" userId="S::essnicholson@glow.gov.uk::0a936673-8a1d-4f74-b7dd-93e2423be646" providerId="AD" clId="Web-{580A1694-5F28-0D5C-DC71-578E3501FA63}" dt="2023-11-23T16:26:43.968" v="31"/>
          <ac:picMkLst>
            <pc:docMk/>
            <pc:sldMk cId="157496846" sldId="303"/>
            <ac:picMk id="3" creationId="{A74D2B74-273E-9820-FA0E-BCE2DD893044}"/>
          </ac:picMkLst>
        </pc:picChg>
        <pc:picChg chg="add">
          <ac:chgData name="Sam Nicholson" userId="S::essnicholson@glow.gov.uk::0a936673-8a1d-4f74-b7dd-93e2423be646" providerId="AD" clId="Web-{580A1694-5F28-0D5C-DC71-578E3501FA63}" dt="2023-11-23T16:26:44.437" v="32"/>
          <ac:picMkLst>
            <pc:docMk/>
            <pc:sldMk cId="157496846" sldId="303"/>
            <ac:picMk id="6" creationId="{13EE7786-9597-8C09-27B7-8F9943CED784}"/>
          </ac:picMkLst>
        </pc:picChg>
      </pc:sldChg>
      <pc:sldChg chg="addSp delSp">
        <pc:chgData name="Sam Nicholson" userId="S::essnicholson@glow.gov.uk::0a936673-8a1d-4f74-b7dd-93e2423be646" providerId="AD" clId="Web-{580A1694-5F28-0D5C-DC71-578E3501FA63}" dt="2023-11-23T16:21:39.915" v="28"/>
        <pc:sldMkLst>
          <pc:docMk/>
          <pc:sldMk cId="4041374386" sldId="304"/>
        </pc:sldMkLst>
        <pc:picChg chg="del">
          <ac:chgData name="Sam Nicholson" userId="S::essnicholson@glow.gov.uk::0a936673-8a1d-4f74-b7dd-93e2423be646" providerId="AD" clId="Web-{580A1694-5F28-0D5C-DC71-578E3501FA63}" dt="2023-11-23T16:21:39.056" v="27"/>
          <ac:picMkLst>
            <pc:docMk/>
            <pc:sldMk cId="4041374386" sldId="304"/>
            <ac:picMk id="4" creationId="{9CABCDF0-F39D-1036-B473-F68E22CD8918}"/>
          </ac:picMkLst>
        </pc:picChg>
        <pc:picChg chg="add">
          <ac:chgData name="Sam Nicholson" userId="S::essnicholson@glow.gov.uk::0a936673-8a1d-4f74-b7dd-93e2423be646" providerId="AD" clId="Web-{580A1694-5F28-0D5C-DC71-578E3501FA63}" dt="2023-11-23T16:21:39.915" v="28"/>
          <ac:picMkLst>
            <pc:docMk/>
            <pc:sldMk cId="4041374386" sldId="304"/>
            <ac:picMk id="6" creationId="{08B93EBD-776E-B28B-E459-EA5CF0B03BA4}"/>
          </ac:picMkLst>
        </pc:picChg>
      </pc:sldChg>
      <pc:sldChg chg="addSp delSp">
        <pc:chgData name="Sam Nicholson" userId="S::essnicholson@glow.gov.uk::0a936673-8a1d-4f74-b7dd-93e2423be646" providerId="AD" clId="Web-{580A1694-5F28-0D5C-DC71-578E3501FA63}" dt="2023-11-23T16:26:40.437" v="30"/>
        <pc:sldMkLst>
          <pc:docMk/>
          <pc:sldMk cId="2328252459" sldId="306"/>
        </pc:sldMkLst>
        <pc:picChg chg="del">
          <ac:chgData name="Sam Nicholson" userId="S::essnicholson@glow.gov.uk::0a936673-8a1d-4f74-b7dd-93e2423be646" providerId="AD" clId="Web-{580A1694-5F28-0D5C-DC71-578E3501FA63}" dt="2023-11-23T16:26:39.671" v="29"/>
          <ac:picMkLst>
            <pc:docMk/>
            <pc:sldMk cId="2328252459" sldId="306"/>
            <ac:picMk id="3" creationId="{5E45C500-8FF4-059E-58D4-BEB2520B24DB}"/>
          </ac:picMkLst>
        </pc:picChg>
        <pc:picChg chg="add">
          <ac:chgData name="Sam Nicholson" userId="S::essnicholson@glow.gov.uk::0a936673-8a1d-4f74-b7dd-93e2423be646" providerId="AD" clId="Web-{580A1694-5F28-0D5C-DC71-578E3501FA63}" dt="2023-11-23T16:26:40.437" v="30"/>
          <ac:picMkLst>
            <pc:docMk/>
            <pc:sldMk cId="2328252459" sldId="306"/>
            <ac:picMk id="6" creationId="{5475B424-B0B9-67D1-BE8A-FB0FE92E65DE}"/>
          </ac:picMkLst>
        </pc:picChg>
      </pc:sldChg>
      <pc:sldChg chg="addSp delSp modSp">
        <pc:chgData name="Sam Nicholson" userId="S::essnicholson@glow.gov.uk::0a936673-8a1d-4f74-b7dd-93e2423be646" providerId="AD" clId="Web-{580A1694-5F28-0D5C-DC71-578E3501FA63}" dt="2023-11-23T16:31:27.145" v="68"/>
        <pc:sldMkLst>
          <pc:docMk/>
          <pc:sldMk cId="1961237789" sldId="307"/>
        </pc:sldMkLst>
        <pc:spChg chg="mod">
          <ac:chgData name="Sam Nicholson" userId="S::essnicholson@glow.gov.uk::0a936673-8a1d-4f74-b7dd-93e2423be646" providerId="AD" clId="Web-{580A1694-5F28-0D5C-DC71-578E3501FA63}" dt="2023-11-23T16:31:27.145" v="68"/>
          <ac:spMkLst>
            <pc:docMk/>
            <pc:sldMk cId="1961237789" sldId="307"/>
            <ac:spMk id="9" creationId="{5EC01AD0-7E10-4859-E6F0-35AD35F6F3CC}"/>
          </ac:spMkLst>
        </pc:spChg>
        <pc:spChg chg="mod">
          <ac:chgData name="Sam Nicholson" userId="S::essnicholson@glow.gov.uk::0a936673-8a1d-4f74-b7dd-93e2423be646" providerId="AD" clId="Web-{580A1694-5F28-0D5C-DC71-578E3501FA63}" dt="2023-11-23T16:31:15.269" v="65"/>
          <ac:spMkLst>
            <pc:docMk/>
            <pc:sldMk cId="1961237789" sldId="307"/>
            <ac:spMk id="10" creationId="{359075AA-2161-B145-E93B-97F1792FEAF4}"/>
          </ac:spMkLst>
        </pc:spChg>
        <pc:spChg chg="mod">
          <ac:chgData name="Sam Nicholson" userId="S::essnicholson@glow.gov.uk::0a936673-8a1d-4f74-b7dd-93e2423be646" providerId="AD" clId="Web-{580A1694-5F28-0D5C-DC71-578E3501FA63}" dt="2023-11-23T16:31:05.440" v="64"/>
          <ac:spMkLst>
            <pc:docMk/>
            <pc:sldMk cId="1961237789" sldId="307"/>
            <ac:spMk id="11" creationId="{FDCBC9FF-FD4C-88D1-DB0E-2029FADDDB94}"/>
          </ac:spMkLst>
        </pc:spChg>
        <pc:picChg chg="del">
          <ac:chgData name="Sam Nicholson" userId="S::essnicholson@glow.gov.uk::0a936673-8a1d-4f74-b7dd-93e2423be646" providerId="AD" clId="Web-{580A1694-5F28-0D5C-DC71-578E3501FA63}" dt="2023-11-23T16:21:26.258" v="25"/>
          <ac:picMkLst>
            <pc:docMk/>
            <pc:sldMk cId="1961237789" sldId="307"/>
            <ac:picMk id="3" creationId="{06CC48C3-AA84-737F-CEEE-F5382CF2C6AD}"/>
          </ac:picMkLst>
        </pc:picChg>
        <pc:picChg chg="add">
          <ac:chgData name="Sam Nicholson" userId="S::essnicholson@glow.gov.uk::0a936673-8a1d-4f74-b7dd-93e2423be646" providerId="AD" clId="Web-{580A1694-5F28-0D5C-DC71-578E3501FA63}" dt="2023-11-23T16:21:26.867" v="26"/>
          <ac:picMkLst>
            <pc:docMk/>
            <pc:sldMk cId="1961237789" sldId="307"/>
            <ac:picMk id="7" creationId="{302BA726-E750-7834-C5AB-497266FA54F6}"/>
          </ac:picMkLst>
        </pc:picChg>
      </pc:sldChg>
      <pc:sldChg chg="addSp delSp modSp">
        <pc:chgData name="Sam Nicholson" userId="S::essnicholson@glow.gov.uk::0a936673-8a1d-4f74-b7dd-93e2423be646" providerId="AD" clId="Web-{580A1694-5F28-0D5C-DC71-578E3501FA63}" dt="2023-11-23T16:30:48.986" v="63"/>
        <pc:sldMkLst>
          <pc:docMk/>
          <pc:sldMk cId="2830842693" sldId="308"/>
        </pc:sldMkLst>
        <pc:spChg chg="del mod">
          <ac:chgData name="Sam Nicholson" userId="S::essnicholson@glow.gov.uk::0a936673-8a1d-4f74-b7dd-93e2423be646" providerId="AD" clId="Web-{580A1694-5F28-0D5C-DC71-578E3501FA63}" dt="2023-11-23T16:30:48.986" v="63"/>
          <ac:spMkLst>
            <pc:docMk/>
            <pc:sldMk cId="2830842693" sldId="308"/>
            <ac:spMk id="7" creationId="{BCC9C9C5-391B-085B-986A-BF563AE8E28F}"/>
          </ac:spMkLst>
        </pc:spChg>
        <pc:picChg chg="del">
          <ac:chgData name="Sam Nicholson" userId="S::essnicholson@glow.gov.uk::0a936673-8a1d-4f74-b7dd-93e2423be646" providerId="AD" clId="Web-{580A1694-5F28-0D5C-DC71-578E3501FA63}" dt="2023-11-23T16:21:22.148" v="23"/>
          <ac:picMkLst>
            <pc:docMk/>
            <pc:sldMk cId="2830842693" sldId="308"/>
            <ac:picMk id="3" creationId="{3CE72163-09AB-3B7E-F2D5-48DDB740AEA6}"/>
          </ac:picMkLst>
        </pc:picChg>
        <pc:picChg chg="add">
          <ac:chgData name="Sam Nicholson" userId="S::essnicholson@glow.gov.uk::0a936673-8a1d-4f74-b7dd-93e2423be646" providerId="AD" clId="Web-{580A1694-5F28-0D5C-DC71-578E3501FA63}" dt="2023-11-23T16:21:22.804" v="24"/>
          <ac:picMkLst>
            <pc:docMk/>
            <pc:sldMk cId="2830842693" sldId="308"/>
            <ac:picMk id="5" creationId="{2EA6ACA7-FEB5-D75C-B6DA-A430F09FE320}"/>
          </ac:picMkLst>
        </pc:picChg>
      </pc:sldChg>
      <pc:sldChg chg="modSp add del">
        <pc:chgData name="Sam Nicholson" userId="S::essnicholson@glow.gov.uk::0a936673-8a1d-4f74-b7dd-93e2423be646" providerId="AD" clId="Web-{580A1694-5F28-0D5C-DC71-578E3501FA63}" dt="2023-11-23T16:28:29.210" v="57" actId="1076"/>
        <pc:sldMkLst>
          <pc:docMk/>
          <pc:sldMk cId="2944124281" sldId="2705"/>
        </pc:sldMkLst>
        <pc:spChg chg="mod">
          <ac:chgData name="Sam Nicholson" userId="S::essnicholson@glow.gov.uk::0a936673-8a1d-4f74-b7dd-93e2423be646" providerId="AD" clId="Web-{580A1694-5F28-0D5C-DC71-578E3501FA63}" dt="2023-11-23T16:28:29.210" v="57" actId="1076"/>
          <ac:spMkLst>
            <pc:docMk/>
            <pc:sldMk cId="2944124281" sldId="2705"/>
            <ac:spMk id="5" creationId="{00000000-0000-0000-0000-000000000000}"/>
          </ac:spMkLst>
        </pc:spChg>
      </pc:sldChg>
      <pc:sldChg chg="add del">
        <pc:chgData name="Sam Nicholson" userId="S::essnicholson@glow.gov.uk::0a936673-8a1d-4f74-b7dd-93e2423be646" providerId="AD" clId="Web-{580A1694-5F28-0D5C-DC71-578E3501FA63}" dt="2023-11-23T16:20:33.692" v="11"/>
        <pc:sldMkLst>
          <pc:docMk/>
          <pc:sldMk cId="832252744" sldId="2754"/>
        </pc:sldMkLst>
      </pc:sldChg>
      <pc:sldChg chg="addSp delSp modSp">
        <pc:chgData name="Sam Nicholson" userId="S::essnicholson@glow.gov.uk::0a936673-8a1d-4f74-b7dd-93e2423be646" providerId="AD" clId="Web-{580A1694-5F28-0D5C-DC71-578E3501FA63}" dt="2023-11-23T16:30:37.625" v="61"/>
        <pc:sldMkLst>
          <pc:docMk/>
          <pc:sldMk cId="4161061140" sldId="2757"/>
        </pc:sldMkLst>
        <pc:spChg chg="mod">
          <ac:chgData name="Sam Nicholson" userId="S::essnicholson@glow.gov.uk::0a936673-8a1d-4f74-b7dd-93e2423be646" providerId="AD" clId="Web-{580A1694-5F28-0D5C-DC71-578E3501FA63}" dt="2023-11-23T16:29:42.059" v="60"/>
          <ac:spMkLst>
            <pc:docMk/>
            <pc:sldMk cId="4161061140" sldId="2757"/>
            <ac:spMk id="68612" creationId="{00000000-0000-0000-0000-000000000000}"/>
          </ac:spMkLst>
        </pc:spChg>
        <pc:picChg chg="mod">
          <ac:chgData name="Sam Nicholson" userId="S::essnicholson@glow.gov.uk::0a936673-8a1d-4f74-b7dd-93e2423be646" providerId="AD" clId="Web-{580A1694-5F28-0D5C-DC71-578E3501FA63}" dt="2023-11-23T16:30:37.625" v="61"/>
          <ac:picMkLst>
            <pc:docMk/>
            <pc:sldMk cId="4161061140" sldId="2757"/>
            <ac:picMk id="3" creationId="{CEE256A8-AE22-4329-B67D-6B875915442C}"/>
          </ac:picMkLst>
        </pc:picChg>
        <pc:picChg chg="del">
          <ac:chgData name="Sam Nicholson" userId="S::essnicholson@glow.gov.uk::0a936673-8a1d-4f74-b7dd-93e2423be646" providerId="AD" clId="Web-{580A1694-5F28-0D5C-DC71-578E3501FA63}" dt="2023-11-23T16:21:10.647" v="19"/>
          <ac:picMkLst>
            <pc:docMk/>
            <pc:sldMk cId="4161061140" sldId="2757"/>
            <ac:picMk id="4" creationId="{7FB749AE-829F-F913-873C-6AEBCC4555E3}"/>
          </ac:picMkLst>
        </pc:picChg>
        <pc:picChg chg="add">
          <ac:chgData name="Sam Nicholson" userId="S::essnicholson@glow.gov.uk::0a936673-8a1d-4f74-b7dd-93e2423be646" providerId="AD" clId="Web-{580A1694-5F28-0D5C-DC71-578E3501FA63}" dt="2023-11-23T16:21:12.522" v="20"/>
          <ac:picMkLst>
            <pc:docMk/>
            <pc:sldMk cId="4161061140" sldId="2757"/>
            <ac:picMk id="6" creationId="{CC6936A3-D2D0-3767-EBD9-5E43192A2884}"/>
          </ac:picMkLst>
        </pc:picChg>
      </pc:sldChg>
      <pc:sldChg chg="addSp delSp modSp del">
        <pc:chgData name="Sam Nicholson" userId="S::essnicholson@glow.gov.uk::0a936673-8a1d-4f74-b7dd-93e2423be646" providerId="AD" clId="Web-{580A1694-5F28-0D5C-DC71-578E3501FA63}" dt="2023-11-23T16:27:44.988" v="50"/>
        <pc:sldMkLst>
          <pc:docMk/>
          <pc:sldMk cId="630862966" sldId="2826"/>
        </pc:sldMkLst>
        <pc:picChg chg="del">
          <ac:chgData name="Sam Nicholson" userId="S::essnicholson@glow.gov.uk::0a936673-8a1d-4f74-b7dd-93e2423be646" providerId="AD" clId="Web-{580A1694-5F28-0D5C-DC71-578E3501FA63}" dt="2023-11-23T16:27:15.502" v="40"/>
          <ac:picMkLst>
            <pc:docMk/>
            <pc:sldMk cId="630862966" sldId="2826"/>
            <ac:picMk id="2" creationId="{00000000-0000-0000-0000-000000000000}"/>
          </ac:picMkLst>
        </pc:picChg>
        <pc:picChg chg="add mod">
          <ac:chgData name="Sam Nicholson" userId="S::essnicholson@glow.gov.uk::0a936673-8a1d-4f74-b7dd-93e2423be646" providerId="AD" clId="Web-{580A1694-5F28-0D5C-DC71-578E3501FA63}" dt="2023-11-23T16:27:21.020" v="43" actId="14100"/>
          <ac:picMkLst>
            <pc:docMk/>
            <pc:sldMk cId="630862966" sldId="2826"/>
            <ac:picMk id="14" creationId="{700C164D-4199-681F-41BC-842031F31FAC}"/>
          </ac:picMkLst>
        </pc:picChg>
      </pc:sldChg>
      <pc:sldChg chg="del">
        <pc:chgData name="Sam Nicholson" userId="S::essnicholson@glow.gov.uk::0a936673-8a1d-4f74-b7dd-93e2423be646" providerId="AD" clId="Web-{580A1694-5F28-0D5C-DC71-578E3501FA63}" dt="2023-11-23T16:28:24.538" v="56"/>
        <pc:sldMkLst>
          <pc:docMk/>
          <pc:sldMk cId="1910463722" sldId="2830"/>
        </pc:sldMkLst>
      </pc:sldChg>
      <pc:sldChg chg="del">
        <pc:chgData name="Sam Nicholson" userId="S::essnicholson@glow.gov.uk::0a936673-8a1d-4f74-b7dd-93e2423be646" providerId="AD" clId="Web-{580A1694-5F28-0D5C-DC71-578E3501FA63}" dt="2023-11-23T16:27:57.692" v="51"/>
        <pc:sldMkLst>
          <pc:docMk/>
          <pc:sldMk cId="320254222" sldId="2831"/>
        </pc:sldMkLst>
      </pc:sldChg>
      <pc:sldChg chg="del">
        <pc:chgData name="Sam Nicholson" userId="S::essnicholson@glow.gov.uk::0a936673-8a1d-4f74-b7dd-93e2423be646" providerId="AD" clId="Web-{580A1694-5F28-0D5C-DC71-578E3501FA63}" dt="2023-11-23T16:28:01.818" v="52"/>
        <pc:sldMkLst>
          <pc:docMk/>
          <pc:sldMk cId="2368257680" sldId="2832"/>
        </pc:sldMkLst>
      </pc:sldChg>
      <pc:sldChg chg="del">
        <pc:chgData name="Sam Nicholson" userId="S::essnicholson@glow.gov.uk::0a936673-8a1d-4f74-b7dd-93e2423be646" providerId="AD" clId="Web-{580A1694-5F28-0D5C-DC71-578E3501FA63}" dt="2023-11-23T16:28:05.177" v="53"/>
        <pc:sldMkLst>
          <pc:docMk/>
          <pc:sldMk cId="3999563654" sldId="2833"/>
        </pc:sldMkLst>
      </pc:sldChg>
      <pc:sldChg chg="add del">
        <pc:chgData name="Sam Nicholson" userId="S::essnicholson@glow.gov.uk::0a936673-8a1d-4f74-b7dd-93e2423be646" providerId="AD" clId="Web-{580A1694-5F28-0D5C-DC71-578E3501FA63}" dt="2023-11-23T16:19:58.689" v="6"/>
        <pc:sldMkLst>
          <pc:docMk/>
          <pc:sldMk cId="600653936" sldId="2835"/>
        </pc:sldMkLst>
      </pc:sldChg>
      <pc:sldChg chg="del">
        <pc:chgData name="Sam Nicholson" userId="S::essnicholson@glow.gov.uk::0a936673-8a1d-4f74-b7dd-93e2423be646" providerId="AD" clId="Web-{580A1694-5F28-0D5C-DC71-578E3501FA63}" dt="2023-11-23T16:21:00.334" v="17"/>
        <pc:sldMkLst>
          <pc:docMk/>
          <pc:sldMk cId="1018236359" sldId="2859"/>
        </pc:sldMkLst>
      </pc:sldChg>
      <pc:sldChg chg="add">
        <pc:chgData name="Sam Nicholson" userId="S::essnicholson@glow.gov.uk::0a936673-8a1d-4f74-b7dd-93e2423be646" providerId="AD" clId="Web-{580A1694-5F28-0D5C-DC71-578E3501FA63}" dt="2023-11-23T16:20:57.256" v="16"/>
        <pc:sldMkLst>
          <pc:docMk/>
          <pc:sldMk cId="2947391049" sldId="2860"/>
        </pc:sldMkLst>
      </pc:sldChg>
      <pc:sldChg chg="add del">
        <pc:chgData name="Sam Nicholson" userId="S::essnicholson@glow.gov.uk::0a936673-8a1d-4f74-b7dd-93e2423be646" providerId="AD" clId="Web-{580A1694-5F28-0D5C-DC71-578E3501FA63}" dt="2023-11-23T16:19:58.705" v="7"/>
        <pc:sldMkLst>
          <pc:docMk/>
          <pc:sldMk cId="3715440158" sldId="2860"/>
        </pc:sldMkLst>
      </pc:sldChg>
      <pc:sldChg chg="add">
        <pc:chgData name="Sam Nicholson" userId="S::essnicholson@glow.gov.uk::0a936673-8a1d-4f74-b7dd-93e2423be646" providerId="AD" clId="Web-{580A1694-5F28-0D5C-DC71-578E3501FA63}" dt="2023-11-23T16:20:33.770" v="12"/>
        <pc:sldMkLst>
          <pc:docMk/>
          <pc:sldMk cId="3715440158" sldId="2861"/>
        </pc:sldMkLst>
      </pc:sldChg>
      <pc:sldChg chg="add">
        <pc:chgData name="Sam Nicholson" userId="S::essnicholson@glow.gov.uk::0a936673-8a1d-4f74-b7dd-93e2423be646" providerId="AD" clId="Web-{580A1694-5F28-0D5C-DC71-578E3501FA63}" dt="2023-11-23T16:20:33.895" v="13"/>
        <pc:sldMkLst>
          <pc:docMk/>
          <pc:sldMk cId="1927075491" sldId="2862"/>
        </pc:sldMkLst>
      </pc:sldChg>
      <pc:sldChg chg="add">
        <pc:chgData name="Sam Nicholson" userId="S::essnicholson@glow.gov.uk::0a936673-8a1d-4f74-b7dd-93e2423be646" providerId="AD" clId="Web-{580A1694-5F28-0D5C-DC71-578E3501FA63}" dt="2023-11-23T16:20:57.162" v="15"/>
        <pc:sldMkLst>
          <pc:docMk/>
          <pc:sldMk cId="413548752" sldId="2863"/>
        </pc:sldMkLst>
      </pc:sldChg>
    </pc:docChg>
  </pc:docChgLst>
  <pc:docChgLst>
    <pc:chgData name="Fran Foreman" userId="S::esfforeman@glow.gov.uk::fe6e61ef-6616-4964-950d-294ca90507e4" providerId="AD" clId="Web-{17751E73-5419-D60A-DBBA-FAFD9095D5FB}"/>
    <pc:docChg chg="modSld">
      <pc:chgData name="Fran Foreman" userId="S::esfforeman@glow.gov.uk::fe6e61ef-6616-4964-950d-294ca90507e4" providerId="AD" clId="Web-{17751E73-5419-D60A-DBBA-FAFD9095D5FB}" dt="2023-11-29T07:05:41.967" v="38" actId="1076"/>
      <pc:docMkLst>
        <pc:docMk/>
      </pc:docMkLst>
      <pc:sldChg chg="modSp">
        <pc:chgData name="Fran Foreman" userId="S::esfforeman@glow.gov.uk::fe6e61ef-6616-4964-950d-294ca90507e4" providerId="AD" clId="Web-{17751E73-5419-D60A-DBBA-FAFD9095D5FB}" dt="2023-11-29T07:05:41.967" v="38" actId="1076"/>
        <pc:sldMkLst>
          <pc:docMk/>
          <pc:sldMk cId="3120566257" sldId="283"/>
        </pc:sldMkLst>
        <pc:picChg chg="mod">
          <ac:chgData name="Fran Foreman" userId="S::esfforeman@glow.gov.uk::fe6e61ef-6616-4964-950d-294ca90507e4" providerId="AD" clId="Web-{17751E73-5419-D60A-DBBA-FAFD9095D5FB}" dt="2023-11-29T07:05:41.967" v="38" actId="1076"/>
          <ac:picMkLst>
            <pc:docMk/>
            <pc:sldMk cId="3120566257" sldId="283"/>
            <ac:picMk id="6" creationId="{7469A57B-B545-BE27-7884-57AA1BF3C10C}"/>
          </ac:picMkLst>
        </pc:picChg>
      </pc:sldChg>
      <pc:sldChg chg="modSp">
        <pc:chgData name="Fran Foreman" userId="S::esfforeman@glow.gov.uk::fe6e61ef-6616-4964-950d-294ca90507e4" providerId="AD" clId="Web-{17751E73-5419-D60A-DBBA-FAFD9095D5FB}" dt="2023-11-29T07:02:34.603" v="6" actId="1076"/>
        <pc:sldMkLst>
          <pc:docMk/>
          <pc:sldMk cId="900499314" sldId="300"/>
        </pc:sldMkLst>
        <pc:spChg chg="mod">
          <ac:chgData name="Fran Foreman" userId="S::esfforeman@glow.gov.uk::fe6e61ef-6616-4964-950d-294ca90507e4" providerId="AD" clId="Web-{17751E73-5419-D60A-DBBA-FAFD9095D5FB}" dt="2023-11-29T07:02:34.603" v="6" actId="1076"/>
          <ac:spMkLst>
            <pc:docMk/>
            <pc:sldMk cId="900499314" sldId="300"/>
            <ac:spMk id="2" creationId="{00000000-0000-0000-0000-000000000000}"/>
          </ac:spMkLst>
        </pc:spChg>
        <pc:spChg chg="mod">
          <ac:chgData name="Fran Foreman" userId="S::esfforeman@glow.gov.uk::fe6e61ef-6616-4964-950d-294ca90507e4" providerId="AD" clId="Web-{17751E73-5419-D60A-DBBA-FAFD9095D5FB}" dt="2023-11-29T07:02:31.228" v="5" actId="1076"/>
          <ac:spMkLst>
            <pc:docMk/>
            <pc:sldMk cId="900499314" sldId="300"/>
            <ac:spMk id="3" creationId="{8AEB47A7-5862-F3E6-471F-416DB971BD00}"/>
          </ac:spMkLst>
        </pc:spChg>
        <pc:picChg chg="mod">
          <ac:chgData name="Fran Foreman" userId="S::esfforeman@glow.gov.uk::fe6e61ef-6616-4964-950d-294ca90507e4" providerId="AD" clId="Web-{17751E73-5419-D60A-DBBA-FAFD9095D5FB}" dt="2023-11-29T07:02:00.399" v="0" actId="1076"/>
          <ac:picMkLst>
            <pc:docMk/>
            <pc:sldMk cId="900499314" sldId="300"/>
            <ac:picMk id="6" creationId="{25483EB8-62FB-19FC-CC84-2D137984FE19}"/>
          </ac:picMkLst>
        </pc:picChg>
      </pc:sldChg>
      <pc:sldChg chg="modSp">
        <pc:chgData name="Fran Foreman" userId="S::esfforeman@glow.gov.uk::fe6e61ef-6616-4964-950d-294ca90507e4" providerId="AD" clId="Web-{17751E73-5419-D60A-DBBA-FAFD9095D5FB}" dt="2023-11-29T07:02:50.353" v="7" actId="20577"/>
        <pc:sldMkLst>
          <pc:docMk/>
          <pc:sldMk cId="4109191023" sldId="302"/>
        </pc:sldMkLst>
        <pc:spChg chg="mod">
          <ac:chgData name="Fran Foreman" userId="S::esfforeman@glow.gov.uk::fe6e61ef-6616-4964-950d-294ca90507e4" providerId="AD" clId="Web-{17751E73-5419-D60A-DBBA-FAFD9095D5FB}" dt="2023-11-29T07:02:50.353" v="7" actId="20577"/>
          <ac:spMkLst>
            <pc:docMk/>
            <pc:sldMk cId="4109191023" sldId="302"/>
            <ac:spMk id="3" creationId="{8779BD1B-7DEF-A7C0-51CC-2D1C8C99ABE2}"/>
          </ac:spMkLst>
        </pc:spChg>
      </pc:sldChg>
      <pc:sldChg chg="modSp">
        <pc:chgData name="Fran Foreman" userId="S::esfforeman@glow.gov.uk::fe6e61ef-6616-4964-950d-294ca90507e4" providerId="AD" clId="Web-{17751E73-5419-D60A-DBBA-FAFD9095D5FB}" dt="2023-11-29T07:04:01.636" v="18" actId="1076"/>
        <pc:sldMkLst>
          <pc:docMk/>
          <pc:sldMk cId="157496846" sldId="303"/>
        </pc:sldMkLst>
        <pc:graphicFrameChg chg="mod modGraphic">
          <ac:chgData name="Fran Foreman" userId="S::esfforeman@glow.gov.uk::fe6e61ef-6616-4964-950d-294ca90507e4" providerId="AD" clId="Web-{17751E73-5419-D60A-DBBA-FAFD9095D5FB}" dt="2023-11-29T07:04:01.636" v="18" actId="1076"/>
          <ac:graphicFrameMkLst>
            <pc:docMk/>
            <pc:sldMk cId="157496846" sldId="303"/>
            <ac:graphicFrameMk id="4" creationId="{E3947DDC-80A5-B030-E2A5-5E779C7598DB}"/>
          </ac:graphicFrameMkLst>
        </pc:graphicFrameChg>
      </pc:sldChg>
      <pc:sldChg chg="modSp">
        <pc:chgData name="Fran Foreman" userId="S::esfforeman@glow.gov.uk::fe6e61ef-6616-4964-950d-294ca90507e4" providerId="AD" clId="Web-{17751E73-5419-D60A-DBBA-FAFD9095D5FB}" dt="2023-11-29T07:04:24.356" v="24" actId="1076"/>
        <pc:sldMkLst>
          <pc:docMk/>
          <pc:sldMk cId="4041374386" sldId="304"/>
        </pc:sldMkLst>
        <pc:spChg chg="mod">
          <ac:chgData name="Fran Foreman" userId="S::esfforeman@glow.gov.uk::fe6e61ef-6616-4964-950d-294ca90507e4" providerId="AD" clId="Web-{17751E73-5419-D60A-DBBA-FAFD9095D5FB}" dt="2023-11-29T07:04:23.528" v="23" actId="20577"/>
          <ac:spMkLst>
            <pc:docMk/>
            <pc:sldMk cId="4041374386" sldId="304"/>
            <ac:spMk id="3" creationId="{8C34BDF7-775A-B542-5105-AA9640485CF7}"/>
          </ac:spMkLst>
        </pc:spChg>
        <pc:picChg chg="mod">
          <ac:chgData name="Fran Foreman" userId="S::esfforeman@glow.gov.uk::fe6e61ef-6616-4964-950d-294ca90507e4" providerId="AD" clId="Web-{17751E73-5419-D60A-DBBA-FAFD9095D5FB}" dt="2023-11-29T07:04:24.356" v="24" actId="1076"/>
          <ac:picMkLst>
            <pc:docMk/>
            <pc:sldMk cId="4041374386" sldId="304"/>
            <ac:picMk id="6" creationId="{08B93EBD-776E-B28B-E459-EA5CF0B03BA4}"/>
          </ac:picMkLst>
        </pc:picChg>
      </pc:sldChg>
      <pc:sldChg chg="modSp">
        <pc:chgData name="Fran Foreman" userId="S::esfforeman@glow.gov.uk::fe6e61ef-6616-4964-950d-294ca90507e4" providerId="AD" clId="Web-{17751E73-5419-D60A-DBBA-FAFD9095D5FB}" dt="2023-11-29T07:04:46.685" v="28" actId="14100"/>
        <pc:sldMkLst>
          <pc:docMk/>
          <pc:sldMk cId="1649725287" sldId="305"/>
        </pc:sldMkLst>
        <pc:spChg chg="mod">
          <ac:chgData name="Fran Foreman" userId="S::esfforeman@glow.gov.uk::fe6e61ef-6616-4964-950d-294ca90507e4" providerId="AD" clId="Web-{17751E73-5419-D60A-DBBA-FAFD9095D5FB}" dt="2023-11-29T07:04:46.685" v="28" actId="14100"/>
          <ac:spMkLst>
            <pc:docMk/>
            <pc:sldMk cId="1649725287" sldId="305"/>
            <ac:spMk id="5" creationId="{06FC0479-C708-F177-799D-502B9043FB2C}"/>
          </ac:spMkLst>
        </pc:spChg>
        <pc:graphicFrameChg chg="mod modGraphic">
          <ac:chgData name="Fran Foreman" userId="S::esfforeman@glow.gov.uk::fe6e61ef-6616-4964-950d-294ca90507e4" providerId="AD" clId="Web-{17751E73-5419-D60A-DBBA-FAFD9095D5FB}" dt="2023-11-29T07:04:39.216" v="27" actId="1076"/>
          <ac:graphicFrameMkLst>
            <pc:docMk/>
            <pc:sldMk cId="1649725287" sldId="305"/>
            <ac:graphicFrameMk id="6" creationId="{CAB76EBF-D5BC-7609-27EB-EC9B7693F391}"/>
          </ac:graphicFrameMkLst>
        </pc:graphicFrameChg>
      </pc:sldChg>
      <pc:sldChg chg="modSp">
        <pc:chgData name="Fran Foreman" userId="S::esfforeman@glow.gov.uk::fe6e61ef-6616-4964-950d-294ca90507e4" providerId="AD" clId="Web-{17751E73-5419-D60A-DBBA-FAFD9095D5FB}" dt="2023-11-29T07:03:34.261" v="12" actId="1076"/>
        <pc:sldMkLst>
          <pc:docMk/>
          <pc:sldMk cId="2328252459" sldId="306"/>
        </pc:sldMkLst>
        <pc:graphicFrameChg chg="mod modGraphic">
          <ac:chgData name="Fran Foreman" userId="S::esfforeman@glow.gov.uk::fe6e61ef-6616-4964-950d-294ca90507e4" providerId="AD" clId="Web-{17751E73-5419-D60A-DBBA-FAFD9095D5FB}" dt="2023-11-29T07:03:34.261" v="12" actId="1076"/>
          <ac:graphicFrameMkLst>
            <pc:docMk/>
            <pc:sldMk cId="2328252459" sldId="306"/>
            <ac:graphicFrameMk id="4" creationId="{188DF1DC-36AB-54BF-3FD8-B99E8E60FB9E}"/>
          </ac:graphicFrameMkLst>
        </pc:graphicFrameChg>
      </pc:sldChg>
      <pc:sldChg chg="modSp">
        <pc:chgData name="Fran Foreman" userId="S::esfforeman@glow.gov.uk::fe6e61ef-6616-4964-950d-294ca90507e4" providerId="AD" clId="Web-{17751E73-5419-D60A-DBBA-FAFD9095D5FB}" dt="2023-11-29T07:05:33.280" v="36" actId="1076"/>
        <pc:sldMkLst>
          <pc:docMk/>
          <pc:sldMk cId="1961237789" sldId="307"/>
        </pc:sldMkLst>
        <pc:picChg chg="mod">
          <ac:chgData name="Fran Foreman" userId="S::esfforeman@glow.gov.uk::fe6e61ef-6616-4964-950d-294ca90507e4" providerId="AD" clId="Web-{17751E73-5419-D60A-DBBA-FAFD9095D5FB}" dt="2023-11-29T07:05:33.280" v="36" actId="1076"/>
          <ac:picMkLst>
            <pc:docMk/>
            <pc:sldMk cId="1961237789" sldId="307"/>
            <ac:picMk id="7" creationId="{302BA726-E750-7834-C5AB-497266FA54F6}"/>
          </ac:picMkLst>
        </pc:picChg>
      </pc:sldChg>
      <pc:sldChg chg="modSp">
        <pc:chgData name="Fran Foreman" userId="S::esfforeman@glow.gov.uk::fe6e61ef-6616-4964-950d-294ca90507e4" providerId="AD" clId="Web-{17751E73-5419-D60A-DBBA-FAFD9095D5FB}" dt="2023-11-29T07:05:28.795" v="35" actId="1076"/>
        <pc:sldMkLst>
          <pc:docMk/>
          <pc:sldMk cId="2830842693" sldId="308"/>
        </pc:sldMkLst>
        <pc:graphicFrameChg chg="mod modGraphic">
          <ac:chgData name="Fran Foreman" userId="S::esfforeman@glow.gov.uk::fe6e61ef-6616-4964-950d-294ca90507e4" providerId="AD" clId="Web-{17751E73-5419-D60A-DBBA-FAFD9095D5FB}" dt="2023-11-29T07:05:18.514" v="34"/>
          <ac:graphicFrameMkLst>
            <pc:docMk/>
            <pc:sldMk cId="2830842693" sldId="308"/>
            <ac:graphicFrameMk id="8" creationId="{6E1F2AE6-A28D-E143-9DD9-A99D4E261F3E}"/>
          </ac:graphicFrameMkLst>
        </pc:graphicFrameChg>
        <pc:picChg chg="mod">
          <ac:chgData name="Fran Foreman" userId="S::esfforeman@glow.gov.uk::fe6e61ef-6616-4964-950d-294ca90507e4" providerId="AD" clId="Web-{17751E73-5419-D60A-DBBA-FAFD9095D5FB}" dt="2023-11-29T07:05:28.795" v="35" actId="1076"/>
          <ac:picMkLst>
            <pc:docMk/>
            <pc:sldMk cId="2830842693" sldId="308"/>
            <ac:picMk id="5" creationId="{2EA6ACA7-FEB5-D75C-B6DA-A430F09FE320}"/>
          </ac:picMkLst>
        </pc:picChg>
      </pc:sldChg>
      <pc:sldChg chg="modSp">
        <pc:chgData name="Fran Foreman" userId="S::esfforeman@glow.gov.uk::fe6e61ef-6616-4964-950d-294ca90507e4" providerId="AD" clId="Web-{17751E73-5419-D60A-DBBA-FAFD9095D5FB}" dt="2023-11-29T07:05:37.248" v="37" actId="1076"/>
        <pc:sldMkLst>
          <pc:docMk/>
          <pc:sldMk cId="4161061140" sldId="2757"/>
        </pc:sldMkLst>
        <pc:picChg chg="mod">
          <ac:chgData name="Fran Foreman" userId="S::esfforeman@glow.gov.uk::fe6e61ef-6616-4964-950d-294ca90507e4" providerId="AD" clId="Web-{17751E73-5419-D60A-DBBA-FAFD9095D5FB}" dt="2023-11-29T07:05:37.248" v="37" actId="1076"/>
          <ac:picMkLst>
            <pc:docMk/>
            <pc:sldMk cId="4161061140" sldId="2757"/>
            <ac:picMk id="6" creationId="{CC6936A3-D2D0-3767-EBD9-5E43192A2884}"/>
          </ac:picMkLst>
        </pc:picChg>
      </pc:sldChg>
    </pc:docChg>
  </pc:docChgLst>
  <pc:docChgLst>
    <pc:chgData name="Janine Mccullough" userId="59fc6379-55e3-469a-8068-045c146eb134" providerId="ADAL" clId="{A55387BE-768E-4E76-BB92-41A885D3C806}"/>
    <pc:docChg chg="undo custSel addSld delSld modSld">
      <pc:chgData name="Janine Mccullough" userId="59fc6379-55e3-469a-8068-045c146eb134" providerId="ADAL" clId="{A55387BE-768E-4E76-BB92-41A885D3C806}" dt="2023-09-04T15:57:21.176" v="465" actId="20577"/>
      <pc:docMkLst>
        <pc:docMk/>
      </pc:docMkLst>
      <pc:sldChg chg="modSp del mod">
        <pc:chgData name="Janine Mccullough" userId="59fc6379-55e3-469a-8068-045c146eb134" providerId="ADAL" clId="{A55387BE-768E-4E76-BB92-41A885D3C806}" dt="2023-09-01T14:22:39.083" v="126" actId="47"/>
        <pc:sldMkLst>
          <pc:docMk/>
          <pc:sldMk cId="1717420105" sldId="264"/>
        </pc:sldMkLst>
        <pc:spChg chg="mod">
          <ac:chgData name="Janine Mccullough" userId="59fc6379-55e3-469a-8068-045c146eb134" providerId="ADAL" clId="{A55387BE-768E-4E76-BB92-41A885D3C806}" dt="2023-08-12T12:18:15.814" v="28" actId="20577"/>
          <ac:spMkLst>
            <pc:docMk/>
            <pc:sldMk cId="1717420105" sldId="264"/>
            <ac:spMk id="7" creationId="{00000000-0000-0000-0000-000000000000}"/>
          </ac:spMkLst>
        </pc:spChg>
      </pc:sldChg>
      <pc:sldChg chg="delSp mod">
        <pc:chgData name="Janine Mccullough" userId="59fc6379-55e3-469a-8068-045c146eb134" providerId="ADAL" clId="{A55387BE-768E-4E76-BB92-41A885D3C806}" dt="2023-08-12T12:20:39.654" v="30" actId="478"/>
        <pc:sldMkLst>
          <pc:docMk/>
          <pc:sldMk cId="3120566257" sldId="283"/>
        </pc:sldMkLst>
        <pc:picChg chg="del">
          <ac:chgData name="Janine Mccullough" userId="59fc6379-55e3-469a-8068-045c146eb134" providerId="ADAL" clId="{A55387BE-768E-4E76-BB92-41A885D3C806}" dt="2023-08-12T12:20:39.654" v="30" actId="478"/>
          <ac:picMkLst>
            <pc:docMk/>
            <pc:sldMk cId="3120566257" sldId="283"/>
            <ac:picMk id="5" creationId="{E97B4BD1-1B63-FFF0-7ED0-6A1B0E440386}"/>
          </ac:picMkLst>
        </pc:picChg>
      </pc:sldChg>
      <pc:sldChg chg="del">
        <pc:chgData name="Janine Mccullough" userId="59fc6379-55e3-469a-8068-045c146eb134" providerId="ADAL" clId="{A55387BE-768E-4E76-BB92-41A885D3C806}" dt="2023-08-12T12:18:57.390" v="29" actId="47"/>
        <pc:sldMkLst>
          <pc:docMk/>
          <pc:sldMk cId="40050982" sldId="286"/>
        </pc:sldMkLst>
      </pc:sldChg>
      <pc:sldChg chg="del">
        <pc:chgData name="Janine Mccullough" userId="59fc6379-55e3-469a-8068-045c146eb134" providerId="ADAL" clId="{A55387BE-768E-4E76-BB92-41A885D3C806}" dt="2023-08-12T12:18:57.390" v="29" actId="47"/>
        <pc:sldMkLst>
          <pc:docMk/>
          <pc:sldMk cId="1093350384" sldId="297"/>
        </pc:sldMkLst>
      </pc:sldChg>
      <pc:sldChg chg="del">
        <pc:chgData name="Janine Mccullough" userId="59fc6379-55e3-469a-8068-045c146eb134" providerId="ADAL" clId="{A55387BE-768E-4E76-BB92-41A885D3C806}" dt="2023-08-12T12:18:57.390" v="29" actId="47"/>
        <pc:sldMkLst>
          <pc:docMk/>
          <pc:sldMk cId="58252378" sldId="298"/>
        </pc:sldMkLst>
      </pc:sldChg>
      <pc:sldChg chg="del">
        <pc:chgData name="Janine Mccullough" userId="59fc6379-55e3-469a-8068-045c146eb134" providerId="ADAL" clId="{A55387BE-768E-4E76-BB92-41A885D3C806}" dt="2023-08-12T12:18:57.390" v="29" actId="47"/>
        <pc:sldMkLst>
          <pc:docMk/>
          <pc:sldMk cId="3497055826" sldId="299"/>
        </pc:sldMkLst>
      </pc:sldChg>
      <pc:sldChg chg="addSp modSp add mod">
        <pc:chgData name="Janine Mccullough" userId="59fc6379-55e3-469a-8068-045c146eb134" providerId="ADAL" clId="{A55387BE-768E-4E76-BB92-41A885D3C806}" dt="2023-08-12T12:26:50.475" v="68" actId="207"/>
        <pc:sldMkLst>
          <pc:docMk/>
          <pc:sldMk cId="900499314" sldId="300"/>
        </pc:sldMkLst>
        <pc:spChg chg="mod">
          <ac:chgData name="Janine Mccullough" userId="59fc6379-55e3-469a-8068-045c146eb134" providerId="ADAL" clId="{A55387BE-768E-4E76-BB92-41A885D3C806}" dt="2023-08-12T12:26:35.262" v="64" actId="1076"/>
          <ac:spMkLst>
            <pc:docMk/>
            <pc:sldMk cId="900499314" sldId="300"/>
            <ac:spMk id="2" creationId="{00000000-0000-0000-0000-000000000000}"/>
          </ac:spMkLst>
        </pc:spChg>
        <pc:spChg chg="mod">
          <ac:chgData name="Janine Mccullough" userId="59fc6379-55e3-469a-8068-045c146eb134" providerId="ADAL" clId="{A55387BE-768E-4E76-BB92-41A885D3C806}" dt="2023-08-12T12:26:50.475" v="68" actId="207"/>
          <ac:spMkLst>
            <pc:docMk/>
            <pc:sldMk cId="900499314" sldId="300"/>
            <ac:spMk id="3" creationId="{8AEB47A7-5862-F3E6-471F-416DB971BD00}"/>
          </ac:spMkLst>
        </pc:spChg>
        <pc:picChg chg="add mod">
          <ac:chgData name="Janine Mccullough" userId="59fc6379-55e3-469a-8068-045c146eb134" providerId="ADAL" clId="{A55387BE-768E-4E76-BB92-41A885D3C806}" dt="2023-08-12T12:22:29.678" v="33"/>
          <ac:picMkLst>
            <pc:docMk/>
            <pc:sldMk cId="900499314" sldId="300"/>
            <ac:picMk id="4" creationId="{B65FCB14-6013-DAA9-65F8-BAC1D76B3D73}"/>
          </ac:picMkLst>
        </pc:picChg>
      </pc:sldChg>
      <pc:sldChg chg="addSp modSp add mod">
        <pc:chgData name="Janine Mccullough" userId="59fc6379-55e3-469a-8068-045c146eb134" providerId="ADAL" clId="{A55387BE-768E-4E76-BB92-41A885D3C806}" dt="2023-08-12T12:28:21.090" v="81" actId="1076"/>
        <pc:sldMkLst>
          <pc:docMk/>
          <pc:sldMk cId="3421655604" sldId="301"/>
        </pc:sldMkLst>
        <pc:spChg chg="mod">
          <ac:chgData name="Janine Mccullough" userId="59fc6379-55e3-469a-8068-045c146eb134" providerId="ADAL" clId="{A55387BE-768E-4E76-BB92-41A885D3C806}" dt="2023-08-12T12:26:59.002" v="69" actId="1076"/>
          <ac:spMkLst>
            <pc:docMk/>
            <pc:sldMk cId="3421655604" sldId="301"/>
            <ac:spMk id="2" creationId="{B610164B-C01A-92E6-3802-0F0020997D41}"/>
          </ac:spMkLst>
        </pc:spChg>
        <pc:spChg chg="mod">
          <ac:chgData name="Janine Mccullough" userId="59fc6379-55e3-469a-8068-045c146eb134" providerId="ADAL" clId="{A55387BE-768E-4E76-BB92-41A885D3C806}" dt="2023-08-12T12:28:09.263" v="79" actId="2710"/>
          <ac:spMkLst>
            <pc:docMk/>
            <pc:sldMk cId="3421655604" sldId="301"/>
            <ac:spMk id="3" creationId="{3A8A351F-31E1-B12A-C452-8622D33FB944}"/>
          </ac:spMkLst>
        </pc:spChg>
        <pc:spChg chg="mod">
          <ac:chgData name="Janine Mccullough" userId="59fc6379-55e3-469a-8068-045c146eb134" providerId="ADAL" clId="{A55387BE-768E-4E76-BB92-41A885D3C806}" dt="2023-08-12T12:28:13.990" v="80" actId="2710"/>
          <ac:spMkLst>
            <pc:docMk/>
            <pc:sldMk cId="3421655604" sldId="301"/>
            <ac:spMk id="4" creationId="{C1A7BD1A-542D-0745-F94E-CC4825A00EAB}"/>
          </ac:spMkLst>
        </pc:spChg>
        <pc:spChg chg="mod">
          <ac:chgData name="Janine Mccullough" userId="59fc6379-55e3-469a-8068-045c146eb134" providerId="ADAL" clId="{A55387BE-768E-4E76-BB92-41A885D3C806}" dt="2023-08-12T12:27:11.178" v="70" actId="1076"/>
          <ac:spMkLst>
            <pc:docMk/>
            <pc:sldMk cId="3421655604" sldId="301"/>
            <ac:spMk id="5" creationId="{8AEF01C8-A096-AA83-2AC1-EF4A6BBD9367}"/>
          </ac:spMkLst>
        </pc:spChg>
        <pc:spChg chg="mod">
          <ac:chgData name="Janine Mccullough" userId="59fc6379-55e3-469a-8068-045c146eb134" providerId="ADAL" clId="{A55387BE-768E-4E76-BB92-41A885D3C806}" dt="2023-08-12T12:27:11.178" v="70" actId="1076"/>
          <ac:spMkLst>
            <pc:docMk/>
            <pc:sldMk cId="3421655604" sldId="301"/>
            <ac:spMk id="6" creationId="{85D5BAAD-1727-724A-0AAD-15571A13AC17}"/>
          </ac:spMkLst>
        </pc:spChg>
        <pc:spChg chg="mod">
          <ac:chgData name="Janine Mccullough" userId="59fc6379-55e3-469a-8068-045c146eb134" providerId="ADAL" clId="{A55387BE-768E-4E76-BB92-41A885D3C806}" dt="2023-08-12T12:28:21.090" v="81" actId="1076"/>
          <ac:spMkLst>
            <pc:docMk/>
            <pc:sldMk cId="3421655604" sldId="301"/>
            <ac:spMk id="7" creationId="{18C4C5FC-29F2-7B38-CD79-ECC7DF0C92E5}"/>
          </ac:spMkLst>
        </pc:spChg>
        <pc:picChg chg="add mod">
          <ac:chgData name="Janine Mccullough" userId="59fc6379-55e3-469a-8068-045c146eb134" providerId="ADAL" clId="{A55387BE-768E-4E76-BB92-41A885D3C806}" dt="2023-08-12T12:22:33.940" v="34"/>
          <ac:picMkLst>
            <pc:docMk/>
            <pc:sldMk cId="3421655604" sldId="301"/>
            <ac:picMk id="8" creationId="{53DC9741-F0F8-CF29-F0B8-B23E2970CA80}"/>
          </ac:picMkLst>
        </pc:picChg>
      </pc:sldChg>
      <pc:sldChg chg="addSp modSp add mod modNotesTx">
        <pc:chgData name="Janine Mccullough" userId="59fc6379-55e3-469a-8068-045c146eb134" providerId="ADAL" clId="{A55387BE-768E-4E76-BB92-41A885D3C806}" dt="2023-09-04T15:56:23.402" v="453" actId="20577"/>
        <pc:sldMkLst>
          <pc:docMk/>
          <pc:sldMk cId="4109191023" sldId="302"/>
        </pc:sldMkLst>
        <pc:spChg chg="mod">
          <ac:chgData name="Janine Mccullough" userId="59fc6379-55e3-469a-8068-045c146eb134" providerId="ADAL" clId="{A55387BE-768E-4E76-BB92-41A885D3C806}" dt="2023-08-12T12:29:24.919" v="94" actId="255"/>
          <ac:spMkLst>
            <pc:docMk/>
            <pc:sldMk cId="4109191023" sldId="302"/>
            <ac:spMk id="2" creationId="{8551C90C-1A2A-442E-B6EF-D9EB017747D2}"/>
          </ac:spMkLst>
        </pc:spChg>
        <pc:spChg chg="mod">
          <ac:chgData name="Janine Mccullough" userId="59fc6379-55e3-469a-8068-045c146eb134" providerId="ADAL" clId="{A55387BE-768E-4E76-BB92-41A885D3C806}" dt="2023-08-12T12:29:47.914" v="98" actId="14100"/>
          <ac:spMkLst>
            <pc:docMk/>
            <pc:sldMk cId="4109191023" sldId="302"/>
            <ac:spMk id="3" creationId="{8779BD1B-7DEF-A7C0-51CC-2D1C8C99ABE2}"/>
          </ac:spMkLst>
        </pc:spChg>
        <pc:spChg chg="mod">
          <ac:chgData name="Janine Mccullough" userId="59fc6379-55e3-469a-8068-045c146eb134" providerId="ADAL" clId="{A55387BE-768E-4E76-BB92-41A885D3C806}" dt="2023-08-12T12:29:36.506" v="95" actId="1076"/>
          <ac:spMkLst>
            <pc:docMk/>
            <pc:sldMk cId="4109191023" sldId="302"/>
            <ac:spMk id="4" creationId="{1B9AB745-9749-00D5-FACE-D67D39490FF9}"/>
          </ac:spMkLst>
        </pc:spChg>
        <pc:spChg chg="mod">
          <ac:chgData name="Janine Mccullough" userId="59fc6379-55e3-469a-8068-045c146eb134" providerId="ADAL" clId="{A55387BE-768E-4E76-BB92-41A885D3C806}" dt="2023-08-12T12:29:36.506" v="95" actId="1076"/>
          <ac:spMkLst>
            <pc:docMk/>
            <pc:sldMk cId="4109191023" sldId="302"/>
            <ac:spMk id="5" creationId="{D09932BD-A91D-56E5-4940-0853E3168D9B}"/>
          </ac:spMkLst>
        </pc:spChg>
        <pc:spChg chg="mod">
          <ac:chgData name="Janine Mccullough" userId="59fc6379-55e3-469a-8068-045c146eb134" providerId="ADAL" clId="{A55387BE-768E-4E76-BB92-41A885D3C806}" dt="2023-08-12T12:29:36.506" v="95" actId="1076"/>
          <ac:spMkLst>
            <pc:docMk/>
            <pc:sldMk cId="4109191023" sldId="302"/>
            <ac:spMk id="6" creationId="{64499326-E035-EF05-0D22-1A44578A8E01}"/>
          </ac:spMkLst>
        </pc:spChg>
        <pc:spChg chg="mod">
          <ac:chgData name="Janine Mccullough" userId="59fc6379-55e3-469a-8068-045c146eb134" providerId="ADAL" clId="{A55387BE-768E-4E76-BB92-41A885D3C806}" dt="2023-08-12T12:29:36.506" v="95" actId="1076"/>
          <ac:spMkLst>
            <pc:docMk/>
            <pc:sldMk cId="4109191023" sldId="302"/>
            <ac:spMk id="7" creationId="{9CA8B4EB-8B7A-0A33-BF04-68F5800DD670}"/>
          </ac:spMkLst>
        </pc:spChg>
        <pc:spChg chg="mod">
          <ac:chgData name="Janine Mccullough" userId="59fc6379-55e3-469a-8068-045c146eb134" providerId="ADAL" clId="{A55387BE-768E-4E76-BB92-41A885D3C806}" dt="2023-08-12T12:29:36.506" v="95" actId="1076"/>
          <ac:spMkLst>
            <pc:docMk/>
            <pc:sldMk cId="4109191023" sldId="302"/>
            <ac:spMk id="8" creationId="{CBE8037F-37FC-C5DE-7595-D4F787DC3AA0}"/>
          </ac:spMkLst>
        </pc:spChg>
        <pc:picChg chg="add mod">
          <ac:chgData name="Janine Mccullough" userId="59fc6379-55e3-469a-8068-045c146eb134" providerId="ADAL" clId="{A55387BE-768E-4E76-BB92-41A885D3C806}" dt="2023-08-12T12:22:36.732" v="35"/>
          <ac:picMkLst>
            <pc:docMk/>
            <pc:sldMk cId="4109191023" sldId="302"/>
            <ac:picMk id="9" creationId="{414278B7-6C26-D074-B9FF-3CEEB5E4E3D6}"/>
          </ac:picMkLst>
        </pc:picChg>
      </pc:sldChg>
      <pc:sldChg chg="addSp modSp add mod">
        <pc:chgData name="Janine Mccullough" userId="59fc6379-55e3-469a-8068-045c146eb134" providerId="ADAL" clId="{A55387BE-768E-4E76-BB92-41A885D3C806}" dt="2023-08-12T12:30:05.110" v="101" actId="1076"/>
        <pc:sldMkLst>
          <pc:docMk/>
          <pc:sldMk cId="157496846" sldId="303"/>
        </pc:sldMkLst>
        <pc:spChg chg="mod">
          <ac:chgData name="Janine Mccullough" userId="59fc6379-55e3-469a-8068-045c146eb134" providerId="ADAL" clId="{A55387BE-768E-4E76-BB92-41A885D3C806}" dt="2023-08-12T12:28:47.541" v="83" actId="1076"/>
          <ac:spMkLst>
            <pc:docMk/>
            <pc:sldMk cId="157496846" sldId="303"/>
            <ac:spMk id="2" creationId="{4E023CB9-A59D-911F-50A4-047766FEAB20}"/>
          </ac:spMkLst>
        </pc:spChg>
        <pc:graphicFrameChg chg="mod modGraphic">
          <ac:chgData name="Janine Mccullough" userId="59fc6379-55e3-469a-8068-045c146eb134" providerId="ADAL" clId="{A55387BE-768E-4E76-BB92-41A885D3C806}" dt="2023-08-12T12:30:05.110" v="101" actId="1076"/>
          <ac:graphicFrameMkLst>
            <pc:docMk/>
            <pc:sldMk cId="157496846" sldId="303"/>
            <ac:graphicFrameMk id="4" creationId="{E3947DDC-80A5-B030-E2A5-5E779C7598DB}"/>
          </ac:graphicFrameMkLst>
        </pc:graphicFrameChg>
        <pc:picChg chg="add mod">
          <ac:chgData name="Janine Mccullough" userId="59fc6379-55e3-469a-8068-045c146eb134" providerId="ADAL" clId="{A55387BE-768E-4E76-BB92-41A885D3C806}" dt="2023-08-12T12:22:40.989" v="36"/>
          <ac:picMkLst>
            <pc:docMk/>
            <pc:sldMk cId="157496846" sldId="303"/>
            <ac:picMk id="3" creationId="{A74D2B74-273E-9820-FA0E-BCE2DD893044}"/>
          </ac:picMkLst>
        </pc:picChg>
      </pc:sldChg>
      <pc:sldChg chg="del">
        <pc:chgData name="Janine Mccullough" userId="59fc6379-55e3-469a-8068-045c146eb134" providerId="ADAL" clId="{A55387BE-768E-4E76-BB92-41A885D3C806}" dt="2023-08-12T12:18:57.390" v="29" actId="47"/>
        <pc:sldMkLst>
          <pc:docMk/>
          <pc:sldMk cId="2764195897" sldId="304"/>
        </pc:sldMkLst>
      </pc:sldChg>
      <pc:sldChg chg="addSp modSp add">
        <pc:chgData name="Janine Mccullough" userId="59fc6379-55e3-469a-8068-045c146eb134" providerId="ADAL" clId="{A55387BE-768E-4E76-BB92-41A885D3C806}" dt="2023-08-12T12:30:42.602" v="108" actId="14100"/>
        <pc:sldMkLst>
          <pc:docMk/>
          <pc:sldMk cId="4041374386" sldId="304"/>
        </pc:sldMkLst>
        <pc:spChg chg="mod">
          <ac:chgData name="Janine Mccullough" userId="59fc6379-55e3-469a-8068-045c146eb134" providerId="ADAL" clId="{A55387BE-768E-4E76-BB92-41A885D3C806}" dt="2023-08-12T12:30:32.321" v="105" actId="1076"/>
          <ac:spMkLst>
            <pc:docMk/>
            <pc:sldMk cId="4041374386" sldId="304"/>
            <ac:spMk id="2" creationId="{8421D054-9864-6C4D-3057-082F95AB19E4}"/>
          </ac:spMkLst>
        </pc:spChg>
        <pc:spChg chg="mod">
          <ac:chgData name="Janine Mccullough" userId="59fc6379-55e3-469a-8068-045c146eb134" providerId="ADAL" clId="{A55387BE-768E-4E76-BB92-41A885D3C806}" dt="2023-08-12T12:30:42.602" v="108" actId="14100"/>
          <ac:spMkLst>
            <pc:docMk/>
            <pc:sldMk cId="4041374386" sldId="304"/>
            <ac:spMk id="3" creationId="{8C34BDF7-775A-B542-5105-AA9640485CF7}"/>
          </ac:spMkLst>
        </pc:spChg>
        <pc:picChg chg="add mod">
          <ac:chgData name="Janine Mccullough" userId="59fc6379-55e3-469a-8068-045c146eb134" providerId="ADAL" clId="{A55387BE-768E-4E76-BB92-41A885D3C806}" dt="2023-08-12T12:22:49.874" v="38"/>
          <ac:picMkLst>
            <pc:docMk/>
            <pc:sldMk cId="4041374386" sldId="304"/>
            <ac:picMk id="4" creationId="{9CABCDF0-F39D-1036-B473-F68E22CD8918}"/>
          </ac:picMkLst>
        </pc:picChg>
      </pc:sldChg>
      <pc:sldChg chg="addSp modSp add mod modNotesTx">
        <pc:chgData name="Janine Mccullough" userId="59fc6379-55e3-469a-8068-045c146eb134" providerId="ADAL" clId="{A55387BE-768E-4E76-BB92-41A885D3C806}" dt="2023-09-04T15:57:21.176" v="465" actId="20577"/>
        <pc:sldMkLst>
          <pc:docMk/>
          <pc:sldMk cId="1649725287" sldId="305"/>
        </pc:sldMkLst>
        <pc:spChg chg="mod">
          <ac:chgData name="Janine Mccullough" userId="59fc6379-55e3-469a-8068-045c146eb134" providerId="ADAL" clId="{A55387BE-768E-4E76-BB92-41A885D3C806}" dt="2023-08-12T12:30:47.961" v="109" actId="1076"/>
          <ac:spMkLst>
            <pc:docMk/>
            <pc:sldMk cId="1649725287" sldId="305"/>
            <ac:spMk id="2" creationId="{88B5A4F3-072E-5834-FCCF-6CDF31B2E9E9}"/>
          </ac:spMkLst>
        </pc:spChg>
        <pc:spChg chg="mod">
          <ac:chgData name="Janine Mccullough" userId="59fc6379-55e3-469a-8068-045c146eb134" providerId="ADAL" clId="{A55387BE-768E-4E76-BB92-41A885D3C806}" dt="2023-08-12T12:38:25.901" v="122" actId="1076"/>
          <ac:spMkLst>
            <pc:docMk/>
            <pc:sldMk cId="1649725287" sldId="305"/>
            <ac:spMk id="5" creationId="{06FC0479-C708-F177-799D-502B9043FB2C}"/>
          </ac:spMkLst>
        </pc:spChg>
        <pc:graphicFrameChg chg="mod modGraphic">
          <ac:chgData name="Janine Mccullough" userId="59fc6379-55e3-469a-8068-045c146eb134" providerId="ADAL" clId="{A55387BE-768E-4E76-BB92-41A885D3C806}" dt="2023-08-12T12:38:25.901" v="122" actId="1076"/>
          <ac:graphicFrameMkLst>
            <pc:docMk/>
            <pc:sldMk cId="1649725287" sldId="305"/>
            <ac:graphicFrameMk id="6" creationId="{CAB76EBF-D5BC-7609-27EB-EC9B7693F391}"/>
          </ac:graphicFrameMkLst>
        </pc:graphicFrameChg>
        <pc:picChg chg="add mod">
          <ac:chgData name="Janine Mccullough" userId="59fc6379-55e3-469a-8068-045c146eb134" providerId="ADAL" clId="{A55387BE-768E-4E76-BB92-41A885D3C806}" dt="2023-08-12T12:22:53.178" v="39"/>
          <ac:picMkLst>
            <pc:docMk/>
            <pc:sldMk cId="1649725287" sldId="305"/>
            <ac:picMk id="3" creationId="{51AF4625-390F-4EBC-45B7-EF8616732C64}"/>
          </ac:picMkLst>
        </pc:picChg>
      </pc:sldChg>
      <pc:sldChg chg="addSp modSp add mod">
        <pc:chgData name="Janine Mccullough" userId="59fc6379-55e3-469a-8068-045c146eb134" providerId="ADAL" clId="{A55387BE-768E-4E76-BB92-41A885D3C806}" dt="2023-08-12T12:30:22.856" v="104" actId="2710"/>
        <pc:sldMkLst>
          <pc:docMk/>
          <pc:sldMk cId="2328252459" sldId="306"/>
        </pc:sldMkLst>
        <pc:spChg chg="mod">
          <ac:chgData name="Janine Mccullough" userId="59fc6379-55e3-469a-8068-045c146eb134" providerId="ADAL" clId="{A55387BE-768E-4E76-BB92-41A885D3C806}" dt="2023-08-12T12:30:15.269" v="102" actId="1076"/>
          <ac:spMkLst>
            <pc:docMk/>
            <pc:sldMk cId="2328252459" sldId="306"/>
            <ac:spMk id="2" creationId="{A172F19F-4B45-692F-AC49-6CE07C0EA936}"/>
          </ac:spMkLst>
        </pc:spChg>
        <pc:graphicFrameChg chg="mod modGraphic">
          <ac:chgData name="Janine Mccullough" userId="59fc6379-55e3-469a-8068-045c146eb134" providerId="ADAL" clId="{A55387BE-768E-4E76-BB92-41A885D3C806}" dt="2023-08-12T12:30:22.856" v="104" actId="2710"/>
          <ac:graphicFrameMkLst>
            <pc:docMk/>
            <pc:sldMk cId="2328252459" sldId="306"/>
            <ac:graphicFrameMk id="4" creationId="{188DF1DC-36AB-54BF-3FD8-B99E8E60FB9E}"/>
          </ac:graphicFrameMkLst>
        </pc:graphicFrameChg>
        <pc:picChg chg="add mod">
          <ac:chgData name="Janine Mccullough" userId="59fc6379-55e3-469a-8068-045c146eb134" providerId="ADAL" clId="{A55387BE-768E-4E76-BB92-41A885D3C806}" dt="2023-08-12T12:22:44.833" v="37"/>
          <ac:picMkLst>
            <pc:docMk/>
            <pc:sldMk cId="2328252459" sldId="306"/>
            <ac:picMk id="3" creationId="{5E45C500-8FF4-059E-58D4-BEB2520B24DB}"/>
          </ac:picMkLst>
        </pc:picChg>
      </pc:sldChg>
      <pc:sldChg chg="addSp modSp add modNotesTx">
        <pc:chgData name="Janine Mccullough" userId="59fc6379-55e3-469a-8068-045c146eb134" providerId="ADAL" clId="{A55387BE-768E-4E76-BB92-41A885D3C806}" dt="2023-09-04T15:57:06.134" v="454"/>
        <pc:sldMkLst>
          <pc:docMk/>
          <pc:sldMk cId="1961237789" sldId="307"/>
        </pc:sldMkLst>
        <pc:spChg chg="mod">
          <ac:chgData name="Janine Mccullough" userId="59fc6379-55e3-469a-8068-045c146eb134" providerId="ADAL" clId="{A55387BE-768E-4E76-BB92-41A885D3C806}" dt="2023-08-12T12:37:12.252" v="116" actId="1076"/>
          <ac:spMkLst>
            <pc:docMk/>
            <pc:sldMk cId="1961237789" sldId="307"/>
            <ac:spMk id="2" creationId="{451A85DB-2F60-AA3B-F558-B3DE6AAB7555}"/>
          </ac:spMkLst>
        </pc:spChg>
        <pc:spChg chg="mod">
          <ac:chgData name="Janine Mccullough" userId="59fc6379-55e3-469a-8068-045c146eb134" providerId="ADAL" clId="{A55387BE-768E-4E76-BB92-41A885D3C806}" dt="2023-08-12T12:23:44.116" v="45" actId="207"/>
          <ac:spMkLst>
            <pc:docMk/>
            <pc:sldMk cId="1961237789" sldId="307"/>
            <ac:spMk id="4" creationId="{17602B35-8FA8-3A52-0104-129E6C425568}"/>
          </ac:spMkLst>
        </pc:spChg>
        <pc:spChg chg="mod">
          <ac:chgData name="Janine Mccullough" userId="59fc6379-55e3-469a-8068-045c146eb134" providerId="ADAL" clId="{A55387BE-768E-4E76-BB92-41A885D3C806}" dt="2023-08-12T12:23:44.116" v="45" actId="207"/>
          <ac:spMkLst>
            <pc:docMk/>
            <pc:sldMk cId="1961237789" sldId="307"/>
            <ac:spMk id="5" creationId="{E6CF0DBC-BCDE-3BD1-9D25-C10EAB0F4863}"/>
          </ac:spMkLst>
        </pc:spChg>
        <pc:picChg chg="add mod">
          <ac:chgData name="Janine Mccullough" userId="59fc6379-55e3-469a-8068-045c146eb134" providerId="ADAL" clId="{A55387BE-768E-4E76-BB92-41A885D3C806}" dt="2023-08-12T12:22:56.587" v="40"/>
          <ac:picMkLst>
            <pc:docMk/>
            <pc:sldMk cId="1961237789" sldId="307"/>
            <ac:picMk id="3" creationId="{06CC48C3-AA84-737F-CEEE-F5382CF2C6AD}"/>
          </ac:picMkLst>
        </pc:picChg>
      </pc:sldChg>
      <pc:sldChg chg="del">
        <pc:chgData name="Janine Mccullough" userId="59fc6379-55e3-469a-8068-045c146eb134" providerId="ADAL" clId="{A55387BE-768E-4E76-BB92-41A885D3C806}" dt="2023-08-12T12:18:57.390" v="29" actId="47"/>
        <pc:sldMkLst>
          <pc:docMk/>
          <pc:sldMk cId="2714963014" sldId="307"/>
        </pc:sldMkLst>
      </pc:sldChg>
      <pc:sldChg chg="addSp modSp add mod">
        <pc:chgData name="Janine Mccullough" userId="59fc6379-55e3-469a-8068-045c146eb134" providerId="ADAL" clId="{A55387BE-768E-4E76-BB92-41A885D3C806}" dt="2023-08-12T12:37:42.096" v="121" actId="1076"/>
        <pc:sldMkLst>
          <pc:docMk/>
          <pc:sldMk cId="2830842693" sldId="308"/>
        </pc:sldMkLst>
        <pc:spChg chg="mod">
          <ac:chgData name="Janine Mccullough" userId="59fc6379-55e3-469a-8068-045c146eb134" providerId="ADAL" clId="{A55387BE-768E-4E76-BB92-41A885D3C806}" dt="2023-08-12T12:37:26.066" v="117" actId="1076"/>
          <ac:spMkLst>
            <pc:docMk/>
            <pc:sldMk cId="2830842693" sldId="308"/>
            <ac:spMk id="2" creationId="{AC76E6C4-0229-3538-780B-6F66580DDC3D}"/>
          </ac:spMkLst>
        </pc:spChg>
        <pc:graphicFrameChg chg="mod modGraphic">
          <ac:chgData name="Janine Mccullough" userId="59fc6379-55e3-469a-8068-045c146eb134" providerId="ADAL" clId="{A55387BE-768E-4E76-BB92-41A885D3C806}" dt="2023-08-12T12:37:42.096" v="121" actId="1076"/>
          <ac:graphicFrameMkLst>
            <pc:docMk/>
            <pc:sldMk cId="2830842693" sldId="308"/>
            <ac:graphicFrameMk id="8" creationId="{6E1F2AE6-A28D-E143-9DD9-A99D4E261F3E}"/>
          </ac:graphicFrameMkLst>
        </pc:graphicFrameChg>
        <pc:picChg chg="add mod">
          <ac:chgData name="Janine Mccullough" userId="59fc6379-55e3-469a-8068-045c146eb134" providerId="ADAL" clId="{A55387BE-768E-4E76-BB92-41A885D3C806}" dt="2023-08-12T12:23:00.002" v="41"/>
          <ac:picMkLst>
            <pc:docMk/>
            <pc:sldMk cId="2830842693" sldId="308"/>
            <ac:picMk id="3" creationId="{3CE72163-09AB-3B7E-F2D5-48DDB740AEA6}"/>
          </ac:picMkLst>
        </pc:picChg>
      </pc:sldChg>
      <pc:sldChg chg="del">
        <pc:chgData name="Janine Mccullough" userId="59fc6379-55e3-469a-8068-045c146eb134" providerId="ADAL" clId="{A55387BE-768E-4E76-BB92-41A885D3C806}" dt="2023-08-12T12:18:57.390" v="29" actId="47"/>
        <pc:sldMkLst>
          <pc:docMk/>
          <pc:sldMk cId="281681158" sldId="310"/>
        </pc:sldMkLst>
      </pc:sldChg>
      <pc:sldChg chg="del">
        <pc:chgData name="Janine Mccullough" userId="59fc6379-55e3-469a-8068-045c146eb134" providerId="ADAL" clId="{A55387BE-768E-4E76-BB92-41A885D3C806}" dt="2023-08-12T12:18:57.390" v="29" actId="47"/>
        <pc:sldMkLst>
          <pc:docMk/>
          <pc:sldMk cId="3400538165" sldId="315"/>
        </pc:sldMkLst>
      </pc:sldChg>
      <pc:sldChg chg="del">
        <pc:chgData name="Janine Mccullough" userId="59fc6379-55e3-469a-8068-045c146eb134" providerId="ADAL" clId="{A55387BE-768E-4E76-BB92-41A885D3C806}" dt="2023-08-12T12:18:57.390" v="29" actId="47"/>
        <pc:sldMkLst>
          <pc:docMk/>
          <pc:sldMk cId="2799651432" sldId="321"/>
        </pc:sldMkLst>
      </pc:sldChg>
      <pc:sldChg chg="del">
        <pc:chgData name="Janine Mccullough" userId="59fc6379-55e3-469a-8068-045c146eb134" providerId="ADAL" clId="{A55387BE-768E-4E76-BB92-41A885D3C806}" dt="2023-08-12T12:18:57.390" v="29" actId="47"/>
        <pc:sldMkLst>
          <pc:docMk/>
          <pc:sldMk cId="3775720027" sldId="325"/>
        </pc:sldMkLst>
      </pc:sldChg>
      <pc:sldChg chg="del">
        <pc:chgData name="Janine Mccullough" userId="59fc6379-55e3-469a-8068-045c146eb134" providerId="ADAL" clId="{A55387BE-768E-4E76-BB92-41A885D3C806}" dt="2023-08-12T12:18:57.390" v="29" actId="47"/>
        <pc:sldMkLst>
          <pc:docMk/>
          <pc:sldMk cId="3004543856" sldId="329"/>
        </pc:sldMkLst>
      </pc:sldChg>
      <pc:sldChg chg="del">
        <pc:chgData name="Janine Mccullough" userId="59fc6379-55e3-469a-8068-045c146eb134" providerId="ADAL" clId="{A55387BE-768E-4E76-BB92-41A885D3C806}" dt="2023-09-01T14:23:17.237" v="129" actId="47"/>
        <pc:sldMkLst>
          <pc:docMk/>
          <pc:sldMk cId="2944124281" sldId="2705"/>
        </pc:sldMkLst>
      </pc:sldChg>
      <pc:sldChg chg="del">
        <pc:chgData name="Janine Mccullough" userId="59fc6379-55e3-469a-8068-045c146eb134" providerId="ADAL" clId="{A55387BE-768E-4E76-BB92-41A885D3C806}" dt="2023-08-12T12:18:57.390" v="29" actId="47"/>
        <pc:sldMkLst>
          <pc:docMk/>
          <pc:sldMk cId="501462812" sldId="2750"/>
        </pc:sldMkLst>
      </pc:sldChg>
      <pc:sldChg chg="modSp del mod">
        <pc:chgData name="Janine Mccullough" userId="59fc6379-55e3-469a-8068-045c146eb134" providerId="ADAL" clId="{A55387BE-768E-4E76-BB92-41A885D3C806}" dt="2023-09-01T14:26:24.556" v="287" actId="47"/>
        <pc:sldMkLst>
          <pc:docMk/>
          <pc:sldMk cId="1650509081" sldId="2753"/>
        </pc:sldMkLst>
        <pc:picChg chg="mod">
          <ac:chgData name="Janine Mccullough" userId="59fc6379-55e3-469a-8068-045c146eb134" providerId="ADAL" clId="{A55387BE-768E-4E76-BB92-41A885D3C806}" dt="2023-08-12T12:22:23.737" v="32" actId="1076"/>
          <ac:picMkLst>
            <pc:docMk/>
            <pc:sldMk cId="1650509081" sldId="2753"/>
            <ac:picMk id="15" creationId="{47BD87C8-FBEF-5817-0136-95D3C3D6AA52}"/>
          </ac:picMkLst>
        </pc:picChg>
      </pc:sldChg>
      <pc:sldChg chg="del">
        <pc:chgData name="Janine Mccullough" userId="59fc6379-55e3-469a-8068-045c146eb134" providerId="ADAL" clId="{A55387BE-768E-4E76-BB92-41A885D3C806}" dt="2023-09-01T14:22:46.714" v="128" actId="47"/>
        <pc:sldMkLst>
          <pc:docMk/>
          <pc:sldMk cId="3131038661" sldId="2755"/>
        </pc:sldMkLst>
      </pc:sldChg>
      <pc:sldChg chg="del">
        <pc:chgData name="Janine Mccullough" userId="59fc6379-55e3-469a-8068-045c146eb134" providerId="ADAL" clId="{A55387BE-768E-4E76-BB92-41A885D3C806}" dt="2023-09-01T14:22:42.486" v="127" actId="47"/>
        <pc:sldMkLst>
          <pc:docMk/>
          <pc:sldMk cId="3191348224" sldId="2756"/>
        </pc:sldMkLst>
      </pc:sldChg>
      <pc:sldChg chg="del">
        <pc:chgData name="Janine Mccullough" userId="59fc6379-55e3-469a-8068-045c146eb134" providerId="ADAL" clId="{A55387BE-768E-4E76-BB92-41A885D3C806}" dt="2023-08-12T12:18:57.390" v="29" actId="47"/>
        <pc:sldMkLst>
          <pc:docMk/>
          <pc:sldMk cId="2853463381" sldId="2758"/>
        </pc:sldMkLst>
      </pc:sldChg>
      <pc:sldChg chg="del">
        <pc:chgData name="Janine Mccullough" userId="59fc6379-55e3-469a-8068-045c146eb134" providerId="ADAL" clId="{A55387BE-768E-4E76-BB92-41A885D3C806}" dt="2023-08-12T12:18:57.390" v="29" actId="47"/>
        <pc:sldMkLst>
          <pc:docMk/>
          <pc:sldMk cId="2611082811" sldId="2759"/>
        </pc:sldMkLst>
      </pc:sldChg>
      <pc:sldChg chg="modSp add mod">
        <pc:chgData name="Janine Mccullough" userId="59fc6379-55e3-469a-8068-045c146eb134" providerId="ADAL" clId="{A55387BE-768E-4E76-BB92-41A885D3C806}" dt="2023-09-01T14:22:30.712" v="125" actId="2710"/>
        <pc:sldMkLst>
          <pc:docMk/>
          <pc:sldMk cId="630862966" sldId="2826"/>
        </pc:sldMkLst>
        <pc:spChg chg="mod">
          <ac:chgData name="Janine Mccullough" userId="59fc6379-55e3-469a-8068-045c146eb134" providerId="ADAL" clId="{A55387BE-768E-4E76-BB92-41A885D3C806}" dt="2023-09-01T14:22:30.712" v="125" actId="2710"/>
          <ac:spMkLst>
            <pc:docMk/>
            <pc:sldMk cId="630862966" sldId="2826"/>
            <ac:spMk id="7" creationId="{00000000-0000-0000-0000-000000000000}"/>
          </ac:spMkLst>
        </pc:spChg>
      </pc:sldChg>
      <pc:sldChg chg="add">
        <pc:chgData name="Janine Mccullough" userId="59fc6379-55e3-469a-8068-045c146eb134" providerId="ADAL" clId="{A55387BE-768E-4E76-BB92-41A885D3C806}" dt="2023-09-01T14:21:55.532" v="123"/>
        <pc:sldMkLst>
          <pc:docMk/>
          <pc:sldMk cId="600653936" sldId="2827"/>
        </pc:sldMkLst>
      </pc:sldChg>
      <pc:sldChg chg="add">
        <pc:chgData name="Janine Mccullough" userId="59fc6379-55e3-469a-8068-045c146eb134" providerId="ADAL" clId="{A55387BE-768E-4E76-BB92-41A885D3C806}" dt="2023-09-01T14:21:55.532" v="123"/>
        <pc:sldMkLst>
          <pc:docMk/>
          <pc:sldMk cId="2143557043" sldId="2828"/>
        </pc:sldMkLst>
      </pc:sldChg>
      <pc:sldChg chg="add">
        <pc:chgData name="Janine Mccullough" userId="59fc6379-55e3-469a-8068-045c146eb134" providerId="ADAL" clId="{A55387BE-768E-4E76-BB92-41A885D3C806}" dt="2023-09-01T14:21:55.532" v="123"/>
        <pc:sldMkLst>
          <pc:docMk/>
          <pc:sldMk cId="3836363617" sldId="2829"/>
        </pc:sldMkLst>
      </pc:sldChg>
      <pc:sldChg chg="modSp add mod">
        <pc:chgData name="Janine Mccullough" userId="59fc6379-55e3-469a-8068-045c146eb134" providerId="ADAL" clId="{A55387BE-768E-4E76-BB92-41A885D3C806}" dt="2023-09-01T14:28:09.383" v="427" actId="20577"/>
        <pc:sldMkLst>
          <pc:docMk/>
          <pc:sldMk cId="1910463722" sldId="2830"/>
        </pc:sldMkLst>
        <pc:spChg chg="mod">
          <ac:chgData name="Janine Mccullough" userId="59fc6379-55e3-469a-8068-045c146eb134" providerId="ADAL" clId="{A55387BE-768E-4E76-BB92-41A885D3C806}" dt="2023-09-01T14:28:09.383" v="427" actId="20577"/>
          <ac:spMkLst>
            <pc:docMk/>
            <pc:sldMk cId="1910463722" sldId="2830"/>
            <ac:spMk id="5" creationId="{00000000-0000-0000-0000-000000000000}"/>
          </ac:spMkLst>
        </pc:spChg>
      </pc:sldChg>
    </pc:docChg>
  </pc:docChgLst>
  <pc:docChgLst>
    <pc:chgData clId="Web-{6425F69A-D373-3DCE-2C63-B44A3C577451}"/>
    <pc:docChg chg="modSld">
      <pc:chgData name="" userId="" providerId="" clId="Web-{6425F69A-D373-3DCE-2C63-B44A3C577451}" dt="2023-11-24T14:10:40.606" v="0"/>
      <pc:docMkLst>
        <pc:docMk/>
      </pc:docMkLst>
      <pc:sldChg chg="addSp">
        <pc:chgData name="" userId="" providerId="" clId="Web-{6425F69A-D373-3DCE-2C63-B44A3C577451}" dt="2023-11-24T14:10:40.606" v="0"/>
        <pc:sldMkLst>
          <pc:docMk/>
          <pc:sldMk cId="1717420105" sldId="264"/>
        </pc:sldMkLst>
        <pc:spChg chg="add">
          <ac:chgData name="" userId="" providerId="" clId="Web-{6425F69A-D373-3DCE-2C63-B44A3C577451}" dt="2023-11-24T14:10:40.606" v="0"/>
          <ac:spMkLst>
            <pc:docMk/>
            <pc:sldMk cId="1717420105" sldId="264"/>
            <ac:spMk id="2" creationId="{26323079-8E6D-FC00-433B-3056F97A49B8}"/>
          </ac:spMkLst>
        </pc:spChg>
      </pc:sldChg>
    </pc:docChg>
  </pc:docChgLst>
  <pc:docChgLst>
    <pc:chgData name="Janine Mccullough" userId="59fc6379-55e3-469a-8068-045c146eb134" providerId="ADAL" clId="{8036A6BF-736C-4351-BDEA-D0B48732C41F}"/>
    <pc:docChg chg="modSld">
      <pc:chgData name="Janine Mccullough" userId="59fc6379-55e3-469a-8068-045c146eb134" providerId="ADAL" clId="{8036A6BF-736C-4351-BDEA-D0B48732C41F}" dt="2023-10-10T14:09:07.916" v="527" actId="962"/>
      <pc:docMkLst>
        <pc:docMk/>
      </pc:docMkLst>
      <pc:sldChg chg="modSp mod">
        <pc:chgData name="Janine Mccullough" userId="59fc6379-55e3-469a-8068-045c146eb134" providerId="ADAL" clId="{8036A6BF-736C-4351-BDEA-D0B48732C41F}" dt="2023-10-10T14:09:07.916" v="527" actId="962"/>
        <pc:sldMkLst>
          <pc:docMk/>
          <pc:sldMk cId="3120566257" sldId="283"/>
        </pc:sldMkLst>
        <pc:picChg chg="mod">
          <ac:chgData name="Janine Mccullough" userId="59fc6379-55e3-469a-8068-045c146eb134" providerId="ADAL" clId="{8036A6BF-736C-4351-BDEA-D0B48732C41F}" dt="2023-10-10T14:09:07.916" v="527" actId="962"/>
          <ac:picMkLst>
            <pc:docMk/>
            <pc:sldMk cId="3120566257" sldId="283"/>
            <ac:picMk id="5" creationId="{5D3FB2CD-943D-CB17-25ED-CE486157E162}"/>
          </ac:picMkLst>
        </pc:picChg>
      </pc:sldChg>
      <pc:sldChg chg="modSp mod">
        <pc:chgData name="Janine Mccullough" userId="59fc6379-55e3-469a-8068-045c146eb134" providerId="ADAL" clId="{8036A6BF-736C-4351-BDEA-D0B48732C41F}" dt="2023-10-10T14:08:46.361" v="451" actId="962"/>
        <pc:sldMkLst>
          <pc:docMk/>
          <pc:sldMk cId="1649725287" sldId="305"/>
        </pc:sldMkLst>
        <pc:spChg chg="mod">
          <ac:chgData name="Janine Mccullough" userId="59fc6379-55e3-469a-8068-045c146eb134" providerId="ADAL" clId="{8036A6BF-736C-4351-BDEA-D0B48732C41F}" dt="2023-10-10T14:08:46.361" v="451" actId="962"/>
          <ac:spMkLst>
            <pc:docMk/>
            <pc:sldMk cId="1649725287" sldId="305"/>
            <ac:spMk id="5" creationId="{06FC0479-C708-F177-799D-502B9043FB2C}"/>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E1EEAC2-6BA7-4ABE-8AD8-0D26EC897E9A}" type="datetimeFigureOut">
              <a:rPr lang="en-GB" smtClean="0"/>
              <a:t>05/12/2023</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47A8C41-7247-444A-9DC9-E9ACA2EFD3C8}" type="slidenum">
              <a:rPr lang="en-GB" smtClean="0"/>
              <a:t>‹#›</a:t>
            </a:fld>
            <a:endParaRPr lang="en-GB"/>
          </a:p>
        </p:txBody>
      </p:sp>
    </p:spTree>
    <p:extLst>
      <p:ext uri="{BB962C8B-B14F-4D97-AF65-F5344CB8AC3E}">
        <p14:creationId xmlns:p14="http://schemas.microsoft.com/office/powerpoint/2010/main" val="34290705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6D5B34D-ADEC-457E-B4B9-B8BA594A1FF5}" type="datetimeFigureOut">
              <a:rPr lang="en-GB" smtClean="0"/>
              <a:t>05/12/2023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238C683-9137-4122-84BD-5AA5692D6AF0}" type="slidenum">
              <a:rPr lang="en-GB" smtClean="0"/>
              <a:t>‹#›</a:t>
            </a:fld>
            <a:endParaRPr lang="en-GB"/>
          </a:p>
        </p:txBody>
      </p:sp>
    </p:spTree>
    <p:extLst>
      <p:ext uri="{BB962C8B-B14F-4D97-AF65-F5344CB8AC3E}">
        <p14:creationId xmlns:p14="http://schemas.microsoft.com/office/powerpoint/2010/main" val="16272329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janebluestein.com/2012/positive-consequences/"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dignityinschool.childrensparliament.org.uk/" TargetMode="External"/><Relationship Id="rId2" Type="http://schemas.openxmlformats.org/officeDocument/2006/relationships/slide" Target="../slides/slide7.xml"/><Relationship Id="rId1" Type="http://schemas.openxmlformats.org/officeDocument/2006/relationships/notesMaster" Target="../notesMasters/notesMaster1.xml"/><Relationship Id="rId4" Type="http://schemas.openxmlformats.org/officeDocument/2006/relationships/hyperlink" Target="https://education.gov.scot/resources/circle-resource-to-support-inclusive-learning-and-collaborative-working/" TargetMode="Externa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Purpose of these Slides</a:t>
            </a:r>
          </a:p>
          <a:p>
            <a:endParaRPr lang="en-GB" b="1" dirty="0"/>
          </a:p>
          <a:p>
            <a:pPr marL="228600" algn="l" fontAlgn="base">
              <a:buFont typeface="Arial" panose="020B0604020202020204" pitchFamily="34" charset="0"/>
              <a:buChar char="•"/>
            </a:pPr>
            <a:r>
              <a:rPr lang="en-GB" sz="1800" b="0" i="0" dirty="0">
                <a:solidFill>
                  <a:srgbClr val="000000"/>
                </a:solidFill>
                <a:effectLst/>
                <a:latin typeface="inherit"/>
              </a:rPr>
              <a:t>Read title​</a:t>
            </a:r>
            <a:endParaRPr lang="en-GB" sz="1800" b="0" i="0" dirty="0">
              <a:solidFill>
                <a:srgbClr val="424242"/>
              </a:solidFill>
              <a:effectLst/>
              <a:latin typeface="Calibri" panose="020F0502020204030204" pitchFamily="34" charset="0"/>
            </a:endParaRPr>
          </a:p>
          <a:p>
            <a:pPr marL="228600" algn="l" fontAlgn="base">
              <a:buFont typeface="Arial" panose="020B0604020202020204" pitchFamily="34" charset="0"/>
              <a:buChar char="•"/>
            </a:pPr>
            <a:r>
              <a:rPr lang="en-GB" sz="1800" b="0" i="0" dirty="0">
                <a:solidFill>
                  <a:srgbClr val="000000"/>
                </a:solidFill>
                <a:effectLst/>
                <a:latin typeface="inherit"/>
              </a:rPr>
              <a:t>This professional learning is pitched at an informed level and suitable for anyone working with children and young people in an educational context.</a:t>
            </a:r>
            <a:endParaRPr lang="en-GB" sz="1800" b="0" i="0" dirty="0">
              <a:solidFill>
                <a:srgbClr val="424242"/>
              </a:solidFill>
              <a:effectLst/>
              <a:latin typeface="Calibri" panose="020F0502020204030204" pitchFamily="34" charset="0"/>
            </a:endParaRPr>
          </a:p>
          <a:p>
            <a:endParaRPr lang="en-GB" dirty="0"/>
          </a:p>
          <a:p>
            <a:endParaRPr lang="en-GB" dirty="0"/>
          </a:p>
          <a:p>
            <a:r>
              <a:rPr lang="en-GB" dirty="0"/>
              <a:t>How to use the slides:</a:t>
            </a:r>
            <a:endParaRPr lang="en-US" dirty="0"/>
          </a:p>
          <a:p>
            <a:pPr marL="285750" indent="-285750">
              <a:buFont typeface="Symbol,Sans-Serif"/>
              <a:buChar char="•"/>
            </a:pPr>
            <a:r>
              <a:rPr lang="en-GB" dirty="0"/>
              <a:t>To be used to facilitate professional learning in a group or whole-setting, or as a self-directed learning activity as an individual.</a:t>
            </a:r>
            <a:endParaRPr lang="en-US" dirty="0"/>
          </a:p>
          <a:p>
            <a:endParaRPr lang="en-GB" dirty="0">
              <a:ea typeface="Calibri"/>
              <a:cs typeface="Calibri"/>
            </a:endParaRPr>
          </a:p>
          <a:p>
            <a:r>
              <a:rPr lang="en-GB" b="1" dirty="0"/>
              <a:t>General Guidance</a:t>
            </a:r>
            <a:endParaRPr lang="en-US" dirty="0"/>
          </a:p>
          <a:p>
            <a:pPr marL="285750" indent="-285750">
              <a:buFont typeface="Symbol,Sans-Serif"/>
              <a:buChar char="•"/>
            </a:pPr>
            <a:r>
              <a:rPr lang="en-GB" dirty="0"/>
              <a:t>There is a requirement to cover all the slides.</a:t>
            </a:r>
            <a:endParaRPr lang="en-US" dirty="0"/>
          </a:p>
          <a:p>
            <a:pPr marL="285750" indent="-285750">
              <a:buFont typeface="Symbol,Sans-Serif"/>
              <a:buChar char="•"/>
            </a:pPr>
            <a:r>
              <a:rPr lang="en-GB" dirty="0"/>
              <a:t>Please do not change the provided slides.</a:t>
            </a:r>
            <a:endParaRPr lang="en-US" dirty="0"/>
          </a:p>
          <a:p>
            <a:pPr marL="285750" indent="-285750">
              <a:buFont typeface="Symbol,Sans-Serif"/>
              <a:buChar char="•"/>
            </a:pPr>
            <a:r>
              <a:rPr lang="en-GB" dirty="0"/>
              <a:t>Facilitators are welcome to add slides or activities relevant to your own setting, to support discussion and exploration of the topic. Facilitators will know their participants’ needs best.</a:t>
            </a:r>
            <a:endParaRPr lang="en-US" dirty="0"/>
          </a:p>
          <a:p>
            <a:pPr marL="285750" indent="-285750">
              <a:buFont typeface="Symbol,Sans-Serif"/>
              <a:buChar char="•"/>
            </a:pPr>
            <a:r>
              <a:rPr lang="en-GB" dirty="0"/>
              <a:t>Anyone who works in an educational setting can be a facilitator and use these slides. </a:t>
            </a:r>
            <a:endParaRPr lang="en-US" dirty="0"/>
          </a:p>
          <a:p>
            <a:pPr marL="285750" indent="-285750">
              <a:buFont typeface="Symbol,Sans-Serif"/>
              <a:buChar char="•"/>
            </a:pPr>
            <a:r>
              <a:rPr lang="en-GB" dirty="0"/>
              <a:t>It is important to establish a safe space which encourages respect and honesty to ensure that everyone is able to participate. </a:t>
            </a:r>
            <a:endParaRPr lang="en-US" dirty="0"/>
          </a:p>
          <a:p>
            <a:pPr marL="285750" indent="-285750">
              <a:buFont typeface="Symbol,Sans-Serif"/>
              <a:buChar char="•"/>
            </a:pPr>
            <a:endParaRPr lang="en-GB" dirty="0">
              <a:ea typeface="Calibri"/>
              <a:cs typeface="Calibri"/>
            </a:endParaRPr>
          </a:p>
          <a:p>
            <a:endParaRPr lang="en-US" dirty="0"/>
          </a:p>
          <a:p>
            <a:endParaRPr lang="en-US" dirty="0"/>
          </a:p>
          <a:p>
            <a:endParaRPr lang="en-GB" dirty="0"/>
          </a:p>
          <a:p>
            <a:endParaRPr lang="en-US" dirty="0">
              <a:cs typeface="Calibri"/>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4144225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All of the professional learning in the Framework fits into one of these four themes. The four themes are interconnected and interdependent.</a:t>
            </a:r>
            <a:r>
              <a:rPr lang="en-US" sz="1800" b="0" i="0" dirty="0">
                <a:solidFill>
                  <a:srgbClr val="000000"/>
                </a:solidFill>
                <a:effectLst/>
                <a:latin typeface="Calibri" panose="020F0502020204030204" pitchFamily="34" charset="0"/>
              </a:rPr>
              <a:t>​</a:t>
            </a:r>
            <a:endParaRPr lang="en-US" sz="1800" b="0" i="0" dirty="0">
              <a:solidFill>
                <a:srgbClr val="444444"/>
              </a:solidFill>
              <a:effectLst/>
              <a:latin typeface="Arial" panose="020B0604020202020204" pitchFamily="34" charset="0"/>
            </a:endParaRPr>
          </a:p>
          <a:p>
            <a:pPr fontAlgn="base">
              <a:buFont typeface="Arial" panose="020B0604020202020204" pitchFamily="34" charset="0"/>
              <a:buChar char="•"/>
            </a:pPr>
            <a:r>
              <a:rPr lang="en-GB" sz="1800" b="0" i="0" u="none" strike="noStrike" dirty="0">
                <a:solidFill>
                  <a:srgbClr val="000000"/>
                </a:solidFill>
                <a:effectLst/>
                <a:latin typeface="Calibri"/>
                <a:ea typeface="Calibri"/>
                <a:cs typeface="Calibri"/>
              </a:rPr>
              <a:t>This activity forms part of the professional learning in the </a:t>
            </a:r>
            <a:r>
              <a:rPr lang="en-GB" sz="1800" dirty="0">
                <a:solidFill>
                  <a:srgbClr val="000000"/>
                </a:solidFill>
                <a:latin typeface="Calibri"/>
                <a:ea typeface="Calibri"/>
                <a:cs typeface="Calibri"/>
              </a:rPr>
              <a:t>Relationship</a:t>
            </a:r>
            <a:r>
              <a:rPr lang="en-GB" sz="1800" b="0" i="0" u="none" strike="noStrike" dirty="0">
                <a:solidFill>
                  <a:srgbClr val="000000"/>
                </a:solidFill>
                <a:effectLst/>
                <a:latin typeface="Calibri"/>
                <a:ea typeface="Calibri"/>
                <a:cs typeface="Calibri"/>
              </a:rPr>
              <a:t> theme.</a:t>
            </a:r>
            <a:endParaRPr lang="en-GB" sz="1800" b="0" i="0" dirty="0">
              <a:solidFill>
                <a:srgbClr val="444444"/>
              </a:solidFill>
              <a:effectLst/>
              <a:latin typeface="Calibri"/>
              <a:ea typeface="Calibri"/>
              <a:cs typeface="Calibri"/>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2</a:t>
            </a:fld>
            <a:endParaRPr lang="en-GB"/>
          </a:p>
        </p:txBody>
      </p:sp>
    </p:spTree>
    <p:extLst>
      <p:ext uri="{BB962C8B-B14F-4D97-AF65-F5344CB8AC3E}">
        <p14:creationId xmlns:p14="http://schemas.microsoft.com/office/powerpoint/2010/main" val="17830314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3</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800" b="0" i="0" u="none" strike="noStrike" dirty="0">
                <a:solidFill>
                  <a:srgbClr val="000000"/>
                </a:solidFill>
                <a:effectLst/>
                <a:latin typeface="Calibri" panose="020F0502020204030204" pitchFamily="34" charset="0"/>
              </a:rPr>
              <a:t>Option to skip slide as these are instructions for facilitators only. No need to read to audience.</a:t>
            </a:r>
            <a:endParaRPr lang="en-US" altLang="en-US" dirty="0">
              <a:latin typeface="Arial" charset="0"/>
              <a:ea typeface="ＭＳ Ｐゴシック" pitchFamily="34" charset="-128"/>
            </a:endParaRPr>
          </a:p>
          <a:p>
            <a:endParaRPr lang="en-US" altLang="en-US" dirty="0">
              <a:latin typeface="Arial" charset="0"/>
              <a:ea typeface="ＭＳ Ｐゴシック" pitchFamily="34" charset="-128"/>
            </a:endParaRPr>
          </a:p>
          <a:p>
            <a:endParaRPr lang="en-US" altLang="en-US" dirty="0">
              <a:latin typeface="Arial" charset="0"/>
              <a:ea typeface="ＭＳ Ｐゴシック" pitchFamily="34" charset="-128"/>
            </a:endParaRPr>
          </a:p>
          <a:p>
            <a:endParaRPr lang="en-US" altLang="en-US" dirty="0">
              <a:latin typeface="Arial" charset="0"/>
              <a:ea typeface="ＭＳ Ｐゴシック" pitchFamily="34" charset="-128"/>
            </a:endParaRPr>
          </a:p>
        </p:txBody>
      </p:sp>
    </p:spTree>
    <p:extLst>
      <p:ext uri="{BB962C8B-B14F-4D97-AF65-F5344CB8AC3E}">
        <p14:creationId xmlns:p14="http://schemas.microsoft.com/office/powerpoint/2010/main" val="23350547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This professional learning forms part of the national model for professional learning and is designed to help you gain more knowledge and have a deeper understanding of inclusion, wellbeing and equalities</a:t>
            </a:r>
            <a:r>
              <a:rPr lang="en-US" sz="1800" b="0" i="0" u="none" strike="noStrike" dirty="0">
                <a:solidFill>
                  <a:srgbClr val="000000"/>
                </a:solidFill>
                <a:effectLst/>
                <a:latin typeface="Calibri" panose="020F0502020204030204" pitchFamily="34" charset="0"/>
              </a:rPr>
              <a:t>​</a:t>
            </a:r>
            <a:r>
              <a:rPr lang="en-US" sz="1800" b="0" i="0" dirty="0">
                <a:solidFill>
                  <a:srgbClr val="000000"/>
                </a:solidFill>
                <a:effectLst/>
                <a:latin typeface="Calibri" panose="020F0502020204030204" pitchFamily="34" charset="0"/>
              </a:rPr>
              <a:t>​</a:t>
            </a:r>
            <a:endParaRPr lang="en-US" sz="1800" b="0" i="0" dirty="0">
              <a:solidFill>
                <a:srgbClr val="444444"/>
              </a:solidFill>
              <a:effectLst/>
              <a:latin typeface="Arial" panose="020B0604020202020204" pitchFamily="34" charset="0"/>
            </a:endParaRPr>
          </a:p>
          <a:p>
            <a:pPr marL="285750" indent="-285750"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On completion of this professional learning, you will be asked to consider what your next steps will be</a:t>
            </a:r>
            <a:r>
              <a:rPr lang="en-US" sz="1800" b="0" i="0" u="none" strike="noStrike" dirty="0">
                <a:solidFill>
                  <a:srgbClr val="000000"/>
                </a:solidFill>
                <a:effectLst/>
                <a:latin typeface="Calibri" panose="020F0502020204030204" pitchFamily="34" charset="0"/>
              </a:rPr>
              <a:t>​</a:t>
            </a:r>
            <a:r>
              <a:rPr lang="en-US" sz="1800" b="0" i="0" dirty="0">
                <a:solidFill>
                  <a:srgbClr val="000000"/>
                </a:solidFill>
                <a:effectLst/>
                <a:latin typeface="Calibri" panose="020F0502020204030204" pitchFamily="34" charset="0"/>
              </a:rPr>
              <a:t>​. </a:t>
            </a:r>
            <a:endParaRPr lang="en-US" sz="1800" b="0" i="0" dirty="0">
              <a:solidFill>
                <a:srgbClr val="444444"/>
              </a:solidFill>
              <a:effectLst/>
              <a:latin typeface="Arial" panose="020B0604020202020204" pitchFamily="34" charset="0"/>
            </a:endParaRPr>
          </a:p>
          <a:p>
            <a:pPr marL="285750" indent="-285750" fontAlgn="base">
              <a:buFont typeface="Arial" panose="020B0604020202020204" pitchFamily="34" charset="0"/>
              <a:buChar char="•"/>
            </a:pPr>
            <a:r>
              <a:rPr lang="en-GB" sz="1800" b="0" i="0" u="none" strike="noStrike" dirty="0">
                <a:solidFill>
                  <a:srgbClr val="000000"/>
                </a:solidFill>
                <a:effectLst/>
                <a:latin typeface="Calibri"/>
                <a:cs typeface="Calibri"/>
              </a:rPr>
              <a:t>Please take some time to consider the reflection questions at the </a:t>
            </a:r>
            <a:r>
              <a:rPr lang="en-GB" sz="1800" dirty="0">
                <a:solidFill>
                  <a:srgbClr val="000000"/>
                </a:solidFill>
                <a:latin typeface="Calibri"/>
                <a:cs typeface="Calibri"/>
              </a:rPr>
              <a:t>end</a:t>
            </a:r>
            <a:endParaRPr lang="en-GB" sz="1800" b="0" i="0" dirty="0">
              <a:solidFill>
                <a:srgbClr val="000000"/>
              </a:solidFill>
              <a:effectLst/>
              <a:latin typeface="Calibri"/>
              <a:cs typeface="Calibri"/>
            </a:endParaRPr>
          </a:p>
          <a:p>
            <a:endParaRPr lang="en-GB" dirty="0">
              <a:ea typeface="Calibri"/>
              <a:cs typeface="Calibri"/>
            </a:endParaRPr>
          </a:p>
        </p:txBody>
      </p:sp>
      <p:sp>
        <p:nvSpPr>
          <p:cNvPr id="4" name="Slide Number Placeholder 3"/>
          <p:cNvSpPr>
            <a:spLocks noGrp="1"/>
          </p:cNvSpPr>
          <p:nvPr>
            <p:ph type="sldNum" sz="quarter" idx="5"/>
          </p:nvPr>
        </p:nvSpPr>
        <p:spPr/>
        <p:txBody>
          <a:bodyPr/>
          <a:lstStyle/>
          <a:p>
            <a:fld id="{1238C683-9137-4122-84BD-5AA5692D6AF0}" type="slidenum">
              <a:rPr lang="en-GB" smtClean="0"/>
              <a:t>4</a:t>
            </a:fld>
            <a:endParaRPr lang="en-GB"/>
          </a:p>
        </p:txBody>
      </p:sp>
    </p:spTree>
    <p:extLst>
      <p:ext uri="{BB962C8B-B14F-4D97-AF65-F5344CB8AC3E}">
        <p14:creationId xmlns:p14="http://schemas.microsoft.com/office/powerpoint/2010/main" val="439743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5</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Link activity to national model </a:t>
            </a:r>
          </a:p>
          <a:p>
            <a:endParaRPr lang="en-US" altLang="en-US" dirty="0">
              <a:latin typeface="Arial" charset="0"/>
              <a:ea typeface="ＭＳ Ｐゴシック" pitchFamily="34" charset="-128"/>
            </a:endParaRPr>
          </a:p>
        </p:txBody>
      </p:sp>
    </p:spTree>
    <p:extLst>
      <p:ext uri="{BB962C8B-B14F-4D97-AF65-F5344CB8AC3E}">
        <p14:creationId xmlns:p14="http://schemas.microsoft.com/office/powerpoint/2010/main" val="20495994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Expectations, structure and boundaries are necessary to support emotional, psychological, and physical safety. They provide points of reference for respectful interaction and are an expression of what is important to us and what we expect of ourselves and each other. Unlike rules which are directly linked to negative consequences if they are broken, expectations and boundaries can be explicitly linked to </a:t>
            </a:r>
            <a:r>
              <a:rPr lang="en-GB" sz="1800" u="sng" dirty="0">
                <a:solidFill>
                  <a:srgbClr val="0000FF"/>
                </a:solidFill>
                <a:effectLst/>
                <a:latin typeface="Calibri" panose="020F0502020204030204" pitchFamily="34" charset="0"/>
                <a:ea typeface="Times New Roman" panose="02020603050405020304" pitchFamily="18" charset="0"/>
                <a:cs typeface="Times New Roman" panose="02020603050405020304" pitchFamily="18" charset="0"/>
                <a:hlinkClick r:id="rId3"/>
              </a:rPr>
              <a:t>positive consequences</a:t>
            </a: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 that are a result of everyone in the learning community realising and respecting them.</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6</a:t>
            </a:fld>
            <a:endParaRPr lang="en-GB"/>
          </a:p>
        </p:txBody>
      </p:sp>
    </p:spTree>
    <p:extLst>
      <p:ext uri="{BB962C8B-B14F-4D97-AF65-F5344CB8AC3E}">
        <p14:creationId xmlns:p14="http://schemas.microsoft.com/office/powerpoint/2010/main" val="24171514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Rights (children’s and human) should be at the heart of agreeing boundaries, routines and shared expectations about how people treat one another. In line with </a:t>
            </a:r>
            <a:r>
              <a:rPr lang="en-GB" sz="1800" dirty="0" err="1">
                <a:effectLst/>
                <a:latin typeface="Calibri" panose="020F0502020204030204" pitchFamily="34" charset="0"/>
                <a:ea typeface="Times New Roman" panose="02020603050405020304" pitchFamily="18" charset="0"/>
                <a:cs typeface="Times New Roman" panose="02020603050405020304" pitchFamily="18" charset="0"/>
              </a:rPr>
              <a:t>UNCRC</a:t>
            </a: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 Article 12 children and young people should be full partners in agreeing what the shared expectations and boundaries are. The Children’s Parliament have created a very helpful Hub for Rights Based Practice: </a:t>
            </a:r>
            <a:r>
              <a:rPr lang="en-GB" sz="1800" u="sng" dirty="0">
                <a:solidFill>
                  <a:srgbClr val="0000FF"/>
                </a:solidFill>
                <a:effectLst/>
                <a:latin typeface="Calibri" panose="020F0502020204030204" pitchFamily="34" charset="0"/>
                <a:ea typeface="Times New Roman" panose="02020603050405020304" pitchFamily="18" charset="0"/>
                <a:cs typeface="Times New Roman" panose="02020603050405020304" pitchFamily="18" charset="0"/>
                <a:hlinkClick r:id="rId3"/>
              </a:rPr>
              <a:t>Dignity in School</a:t>
            </a:r>
            <a:r>
              <a:rPr lang="en-GB" sz="1800" u="sng" dirty="0">
                <a:solidFill>
                  <a:srgbClr val="0000FF"/>
                </a:solidFill>
                <a:effectLst/>
                <a:latin typeface="Calibri" panose="020F0502020204030204" pitchFamily="34" charset="0"/>
                <a:ea typeface="Times New Roman" panose="02020603050405020304" pitchFamily="18" charset="0"/>
                <a:cs typeface="Times New Roman" panose="02020603050405020304" pitchFamily="18" charset="0"/>
              </a:rPr>
              <a:t>.</a:t>
            </a:r>
            <a:r>
              <a:rPr lang="en-GB" sz="1800" u="sng" dirty="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rPr>
              <a:t> </a:t>
            </a: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Additionally the </a:t>
            </a:r>
            <a:r>
              <a:rPr lang="en-GB" sz="1800" u="sng" dirty="0">
                <a:solidFill>
                  <a:srgbClr val="0000FF"/>
                </a:solidFill>
                <a:effectLst/>
                <a:latin typeface="Calibri" panose="020F0502020204030204" pitchFamily="34" charset="0"/>
                <a:ea typeface="Times New Roman" panose="02020603050405020304" pitchFamily="18" charset="0"/>
                <a:cs typeface="Times New Roman" panose="02020603050405020304" pitchFamily="18" charset="0"/>
                <a:hlinkClick r:id="rId4"/>
              </a:rPr>
              <a:t>CIRCLE Framework</a:t>
            </a: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 is a useful tool for examining boundaries and routines at establishment and class level.</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7</a:t>
            </a:fld>
            <a:endParaRPr lang="en-GB"/>
          </a:p>
        </p:txBody>
      </p:sp>
    </p:spTree>
    <p:extLst>
      <p:ext uri="{BB962C8B-B14F-4D97-AF65-F5344CB8AC3E}">
        <p14:creationId xmlns:p14="http://schemas.microsoft.com/office/powerpoint/2010/main" val="35096368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a:buFont typeface="Symbol" panose="05050102010706020507" pitchFamily="18" charset="2"/>
              <a:buChar char=""/>
            </a:pPr>
            <a:r>
              <a:rPr lang="en-GB" sz="1200" dirty="0">
                <a:effectLst/>
                <a:latin typeface="Calibri" panose="020F0502020204030204" pitchFamily="34" charset="0"/>
                <a:ea typeface="Times New Roman" panose="02020603050405020304" pitchFamily="18" charset="0"/>
                <a:cs typeface="Times New Roman" panose="02020603050405020304" pitchFamily="18" charset="0"/>
              </a:rPr>
              <a:t>Changing our language, from rules to expectations and from sanctions to positive consequences, in this context helps to support cultural change and a shift in mindset away from consequences only being perceived as negative towards focusing on the benefits experienced when everyone meets the agreed expectations. </a:t>
            </a:r>
          </a:p>
          <a:p>
            <a:pPr marL="342900" lvl="0" indent="-342900">
              <a:buFont typeface="Symbol" panose="05050102010706020507" pitchFamily="18" charset="2"/>
              <a:buChar char=""/>
            </a:pPr>
            <a:r>
              <a:rPr lang="en-GB" sz="1800" dirty="0">
                <a:effectLst/>
                <a:latin typeface="Segoe UI" panose="020B0502040204020203" pitchFamily="34" charset="0"/>
                <a:ea typeface="Times New Roman" panose="02020603050405020304" pitchFamily="18" charset="0"/>
                <a:cs typeface="Times New Roman" panose="02020603050405020304" pitchFamily="18" charset="0"/>
              </a:rPr>
              <a:t>With a cultural shift we can move away from being reactive to being proactive in teaching children about pro-social ways to behave that helps them and others.</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8</a:t>
            </a:fld>
            <a:endParaRPr lang="en-GB"/>
          </a:p>
        </p:txBody>
      </p:sp>
    </p:spTree>
    <p:extLst>
      <p:ext uri="{BB962C8B-B14F-4D97-AF65-F5344CB8AC3E}">
        <p14:creationId xmlns:p14="http://schemas.microsoft.com/office/powerpoint/2010/main" val="5574501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We need </a:t>
            </a: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a shift in mindset away from consequences only being perceived as negative and focusing on the benefits experienced when everyone meets the shared and agreed expectations.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Symbol" panose="05050102010706020507" pitchFamily="18" charset="2"/>
              <a:buChar char=""/>
              <a:tabLst/>
              <a:defRPr/>
            </a:pPr>
            <a:r>
              <a:rPr lang="en-GB" sz="1800" dirty="0">
                <a:effectLst/>
                <a:latin typeface="Segoe UI" panose="020B0502040204020203" pitchFamily="34" charset="0"/>
                <a:ea typeface="Times New Roman" panose="02020603050405020304" pitchFamily="18" charset="0"/>
                <a:cs typeface="Times New Roman" panose="02020603050405020304" pitchFamily="18" charset="0"/>
              </a:rPr>
              <a:t>Consequences </a:t>
            </a:r>
            <a:r>
              <a:rPr lang="en-GB" sz="1800" kern="1200" dirty="0">
                <a:solidFill>
                  <a:schemeClr val="tx1"/>
                </a:solidFill>
                <a:effectLst/>
                <a:latin typeface="Segoe UI" panose="020B0502040204020203" pitchFamily="34" charset="0"/>
                <a:ea typeface="+mn-ea"/>
                <a:cs typeface="Segoe UI" panose="020B0502040204020203" pitchFamily="34" charset="0"/>
              </a:rPr>
              <a:t>are simply the resultant experience of the actions we take (our behaviour)</a:t>
            </a:r>
            <a:endParaRPr lang="en-GB" sz="1800" dirty="0">
              <a:effectLst/>
              <a:latin typeface="Segoe UI" panose="020B0502040204020203" pitchFamily="34" charset="0"/>
              <a:ea typeface="Times New Roman" panose="02020603050405020304" pitchFamily="18" charset="0"/>
              <a:cs typeface="Times New Roman" panose="02020603050405020304" pitchFamily="18" charset="0"/>
            </a:endParaRPr>
          </a:p>
          <a:p>
            <a:pPr marL="342900" lvl="0" indent="-342900">
              <a:buFont typeface="Symbol" panose="05050102010706020507" pitchFamily="18" charset="2"/>
              <a:buChar char=""/>
            </a:pPr>
            <a:r>
              <a:rPr lang="en-GB" sz="1800" dirty="0">
                <a:effectLst/>
                <a:latin typeface="Segoe UI" panose="020B0502040204020203" pitchFamily="34" charset="0"/>
                <a:ea typeface="Times New Roman" panose="02020603050405020304" pitchFamily="18" charset="0"/>
                <a:cs typeface="Times New Roman" panose="02020603050405020304" pitchFamily="18" charset="0"/>
              </a:rPr>
              <a:t>We need to experience consequences if we are to properly understand </a:t>
            </a:r>
            <a:r>
              <a:rPr lang="en-GB" sz="1800" dirty="0" err="1">
                <a:effectLst/>
                <a:latin typeface="Segoe UI" panose="020B0502040204020203" pitchFamily="34" charset="0"/>
                <a:ea typeface="Times New Roman" panose="02020603050405020304" pitchFamily="18" charset="0"/>
                <a:cs typeface="Times New Roman" panose="02020603050405020304" pitchFamily="18" charset="0"/>
              </a:rPr>
              <a:t>‘cause</a:t>
            </a:r>
            <a:r>
              <a:rPr lang="en-GB" sz="1800" dirty="0">
                <a:effectLst/>
                <a:latin typeface="Segoe UI" panose="020B0502040204020203" pitchFamily="34" charset="0"/>
                <a:ea typeface="Times New Roman" panose="02020603050405020304" pitchFamily="18" charset="0"/>
                <a:cs typeface="Times New Roman" panose="02020603050405020304" pitchFamily="18" charset="0"/>
              </a:rPr>
              <a:t> and effect’.</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Symbol" panose="05050102010706020507" pitchFamily="18" charset="2"/>
              <a:buChar char=""/>
            </a:pPr>
            <a:r>
              <a:rPr lang="en-GB" sz="1800" dirty="0">
                <a:effectLst/>
                <a:latin typeface="Segoe UI" panose="020B0502040204020203" pitchFamily="34" charset="0"/>
                <a:ea typeface="Times New Roman" panose="02020603050405020304" pitchFamily="18" charset="0"/>
                <a:cs typeface="Times New Roman" panose="02020603050405020304" pitchFamily="18" charset="0"/>
              </a:rPr>
              <a:t>Consequences can be positive or negative, natural or imposed (usually by an adult)</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Symbol" panose="05050102010706020507" pitchFamily="18" charset="2"/>
              <a:buChar char=""/>
            </a:pPr>
            <a:r>
              <a:rPr lang="en-GB" sz="1800" dirty="0">
                <a:effectLst/>
                <a:latin typeface="Segoe UI" panose="020B0502040204020203" pitchFamily="34" charset="0"/>
                <a:ea typeface="Times New Roman" panose="02020603050405020304" pitchFamily="18" charset="0"/>
                <a:cs typeface="Times New Roman" panose="02020603050405020304" pitchFamily="18" charset="0"/>
              </a:rPr>
              <a:t>Learners need to understand consequences if they are to become both successful learners and responsible citizen. For example, if I work hard I get good grades, OR if I damage something I’ll have to try to fix it. </a:t>
            </a:r>
          </a:p>
          <a:p>
            <a:pPr marL="342900" lvl="0" indent="-342900">
              <a:buFont typeface="Symbol" panose="05050102010706020507" pitchFamily="18" charset="2"/>
              <a:buChar char=""/>
            </a:pPr>
            <a:r>
              <a:rPr lang="en-GB" sz="1800" dirty="0">
                <a:effectLst/>
                <a:latin typeface="Segoe UI" panose="020B0502040204020203" pitchFamily="34" charset="0"/>
                <a:ea typeface="Times New Roman" panose="02020603050405020304" pitchFamily="18" charset="0"/>
              </a:rPr>
              <a:t>Consequences are about learning and are not about punishment.</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9</a:t>
            </a:fld>
            <a:endParaRPr lang="en-GB"/>
          </a:p>
        </p:txBody>
      </p:sp>
    </p:spTree>
    <p:extLst>
      <p:ext uri="{BB962C8B-B14F-4D97-AF65-F5344CB8AC3E}">
        <p14:creationId xmlns:p14="http://schemas.microsoft.com/office/powerpoint/2010/main" val="24428336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a:buFont typeface="Symbol" panose="05050102010706020507" pitchFamily="18" charset="2"/>
              <a:buChar char=""/>
            </a:pPr>
            <a:r>
              <a:rPr lang="en-GB" sz="1800" dirty="0">
                <a:effectLst/>
                <a:latin typeface="Segoe UI" panose="020B0502040204020203" pitchFamily="34" charset="0"/>
                <a:ea typeface="Times New Roman" panose="02020603050405020304" pitchFamily="18" charset="0"/>
                <a:cs typeface="Times New Roman" panose="02020603050405020304" pitchFamily="18" charset="0"/>
              </a:rPr>
              <a:t>The advantages of promoting positive consequences that they can make a behaviour more likely in the future, they reinforce behaviour. I liked the result of that so I’m going to do more of it. This feeds into social modelling. When others see the positive effect of a particular behaviour they will be more inclined to try the same thing to get the same benefit.</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Symbol" panose="05050102010706020507" pitchFamily="18" charset="2"/>
              <a:buChar char=""/>
              <a:tabLst>
                <a:tab pos="457200" algn="l"/>
              </a:tabLst>
            </a:pPr>
            <a:r>
              <a:rPr lang="en-GB" sz="1800" dirty="0">
                <a:effectLst/>
                <a:latin typeface="Segoe UI" panose="020B0502040204020203" pitchFamily="34" charset="0"/>
                <a:ea typeface="Times New Roman" panose="02020603050405020304" pitchFamily="18" charset="0"/>
                <a:cs typeface="Times New Roman" panose="02020603050405020304" pitchFamily="18" charset="0"/>
              </a:rPr>
              <a:t>They can be externally provided and include positive attention, praise and rewards [care should be taken to ensure rewards don’t become tokenistic or have a negative effect on those who don’t often receive them]</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Symbol" panose="05050102010706020507" pitchFamily="18" charset="2"/>
              <a:buChar char=""/>
              <a:tabLst>
                <a:tab pos="457200" algn="l"/>
              </a:tabLst>
            </a:pPr>
            <a:r>
              <a:rPr lang="en-GB" sz="1800" dirty="0">
                <a:effectLst/>
                <a:latin typeface="Segoe UI" panose="020B0502040204020203" pitchFamily="34" charset="0"/>
                <a:ea typeface="Times New Roman" panose="02020603050405020304" pitchFamily="18" charset="0"/>
                <a:cs typeface="Times New Roman" panose="02020603050405020304" pitchFamily="18" charset="0"/>
              </a:rPr>
              <a:t>They can however also encourage internal motivation [for example, feeling good after positive feedback on a piece of work can encourage a learner to try to keep producing good work – never underestimate the impact of the feel good factor]</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Symbol" panose="05050102010706020507" pitchFamily="18" charset="2"/>
              <a:buChar char=""/>
              <a:tabLst>
                <a:tab pos="457200" algn="l"/>
              </a:tabLst>
            </a:pPr>
            <a:r>
              <a:rPr lang="en-GB" sz="1800" dirty="0">
                <a:effectLst/>
                <a:latin typeface="Segoe UI" panose="020B0502040204020203" pitchFamily="34" charset="0"/>
                <a:ea typeface="Times New Roman" panose="02020603050405020304" pitchFamily="18" charset="0"/>
                <a:cs typeface="Times New Roman" panose="02020603050405020304" pitchFamily="18" charset="0"/>
              </a:rPr>
              <a:t>Used proactively often means you need to use negative consequences less</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10</a:t>
            </a:fld>
            <a:endParaRPr lang="en-GB"/>
          </a:p>
        </p:txBody>
      </p:sp>
    </p:spTree>
    <p:extLst>
      <p:ext uri="{BB962C8B-B14F-4D97-AF65-F5344CB8AC3E}">
        <p14:creationId xmlns:p14="http://schemas.microsoft.com/office/powerpoint/2010/main" val="38328356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a:buFont typeface="Symbol" panose="05050102010706020507" pitchFamily="18" charset="2"/>
              <a:buChar char=""/>
            </a:pPr>
            <a:r>
              <a:rPr lang="en-GB" sz="1800" b="1" dirty="0">
                <a:effectLst/>
                <a:latin typeface="Segoe UI" panose="020B0502040204020203" pitchFamily="34" charset="0"/>
                <a:ea typeface="Times New Roman" panose="02020603050405020304" pitchFamily="18" charset="0"/>
                <a:cs typeface="Times New Roman" panose="02020603050405020304" pitchFamily="18" charset="0"/>
              </a:rPr>
              <a:t>When behaviour causes disruption or distress to others it should never be ignored or dismissed.</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Symbol" panose="05050102010706020507" pitchFamily="18" charset="2"/>
              <a:buChar char=""/>
            </a:pPr>
            <a:r>
              <a:rPr lang="en-GB" sz="1800" b="1" dirty="0">
                <a:effectLst/>
                <a:latin typeface="Segoe UI" panose="020B0502040204020203" pitchFamily="34" charset="0"/>
                <a:ea typeface="Times New Roman" panose="02020603050405020304" pitchFamily="18" charset="0"/>
                <a:cs typeface="Times New Roman" panose="02020603050405020304" pitchFamily="18" charset="0"/>
              </a:rPr>
              <a:t>It is not caring or fair to a child or young person to allow them to think being unkind is OK.</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Symbol" panose="05050102010706020507" pitchFamily="18" charset="2"/>
              <a:buChar char=""/>
            </a:pPr>
            <a:r>
              <a:rPr lang="en-GB" sz="1800" dirty="0">
                <a:effectLst/>
                <a:latin typeface="Segoe UI" panose="020B0502040204020203" pitchFamily="34" charset="0"/>
                <a:ea typeface="Times New Roman" panose="02020603050405020304" pitchFamily="18" charset="0"/>
                <a:cs typeface="Times New Roman" panose="02020603050405020304" pitchFamily="18" charset="0"/>
              </a:rPr>
              <a:t>Negative consequences however applied by adults are different from punishments, they don’t cause shame, inflict harm, or force compliance. These consequences when delivered respectfully create learning opportunities. If used appropriately, consequences applied by adults can encourage the development of self-regulation skills and help learners become responsible citizens.</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Symbol" panose="05050102010706020507" pitchFamily="18" charset="2"/>
              <a:buChar char=""/>
            </a:pPr>
            <a:r>
              <a:rPr lang="en-GB" sz="1800" dirty="0">
                <a:effectLst/>
                <a:latin typeface="Segoe UI" panose="020B0502040204020203" pitchFamily="34" charset="0"/>
                <a:ea typeface="Times New Roman" panose="02020603050405020304" pitchFamily="18" charset="0"/>
                <a:cs typeface="Times New Roman" panose="02020603050405020304" pitchFamily="18" charset="0"/>
              </a:rPr>
              <a:t>They can make a behaviour less likely in the future if it involves learning better ways of behaving</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Symbol" panose="05050102010706020507" pitchFamily="18" charset="2"/>
              <a:buChar char=""/>
            </a:pPr>
            <a:r>
              <a:rPr lang="en-GB" sz="1800" dirty="0">
                <a:effectLst/>
                <a:latin typeface="Segoe UI" panose="020B0502040204020203" pitchFamily="34" charset="0"/>
                <a:ea typeface="Times New Roman" panose="02020603050405020304" pitchFamily="18" charset="0"/>
                <a:cs typeface="Times New Roman" panose="02020603050405020304" pitchFamily="18" charset="0"/>
              </a:rPr>
              <a:t>They should be related to the behaviour you want to discourage –</a:t>
            </a:r>
            <a:r>
              <a:rPr lang="en-GB" sz="1800" b="1" dirty="0">
                <a:effectLst/>
                <a:latin typeface="Segoe UI" panose="020B0502040204020203" pitchFamily="34" charset="0"/>
                <a:ea typeface="Times New Roman" panose="02020603050405020304" pitchFamily="18" charset="0"/>
                <a:cs typeface="Times New Roman" panose="02020603050405020304" pitchFamily="18" charset="0"/>
              </a:rPr>
              <a:t> logical </a:t>
            </a:r>
            <a:r>
              <a:rPr lang="en-GB" sz="1800" dirty="0">
                <a:effectLst/>
                <a:latin typeface="Segoe UI" panose="020B0502040204020203" pitchFamily="34" charset="0"/>
                <a:ea typeface="Times New Roman" panose="02020603050405020304" pitchFamily="18" charset="0"/>
                <a:cs typeface="Times New Roman" panose="02020603050405020304" pitchFamily="18" charset="0"/>
              </a:rPr>
              <a:t>for the learner</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Symbol" panose="05050102010706020507" pitchFamily="18" charset="2"/>
              <a:buChar char=""/>
            </a:pPr>
            <a:r>
              <a:rPr lang="en-GB" sz="1800" dirty="0">
                <a:effectLst/>
                <a:latin typeface="Segoe UI" panose="020B0502040204020203" pitchFamily="34" charset="0"/>
                <a:ea typeface="Times New Roman" panose="02020603050405020304" pitchFamily="18" charset="0"/>
                <a:cs typeface="Times New Roman" panose="02020603050405020304" pitchFamily="18" charset="0"/>
              </a:rPr>
              <a:t>They should help learners think about the issues, help them learn to be responsible and accountable for their actions, and to look inward to learn how they could do things differently in the future</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Symbol" panose="05050102010706020507" pitchFamily="18" charset="2"/>
              <a:buChar char=""/>
            </a:pPr>
            <a:r>
              <a:rPr lang="en-GB" sz="1800" dirty="0">
                <a:effectLst/>
                <a:latin typeface="Segoe UI" panose="020B0502040204020203" pitchFamily="34" charset="0"/>
                <a:ea typeface="Times New Roman" panose="02020603050405020304" pitchFamily="18" charset="0"/>
                <a:cs typeface="Times New Roman" panose="02020603050405020304" pitchFamily="18" charset="0"/>
              </a:rPr>
              <a:t>They should involve the question “what does this person need to learn?”</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12</a:t>
            </a:fld>
            <a:endParaRPr lang="en-GB"/>
          </a:p>
        </p:txBody>
      </p:sp>
    </p:spTree>
    <p:extLst>
      <p:ext uri="{BB962C8B-B14F-4D97-AF65-F5344CB8AC3E}">
        <p14:creationId xmlns:p14="http://schemas.microsoft.com/office/powerpoint/2010/main" val="15532757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2800" b="0" i="0" dirty="0">
                <a:solidFill>
                  <a:srgbClr val="333333"/>
                </a:solidFill>
                <a:effectLst/>
                <a:latin typeface="Segoe UI" panose="020B0502040204020203" pitchFamily="34" charset="0"/>
              </a:rPr>
              <a:t>If adults need to intervene and apply consequences, the purpose should always be for the child or young person to learn the impact of their behaviour and an alternative way of behaving that doesn’t cause damage or harm to them or to others. These are often referred to logical consequences.  </a:t>
            </a:r>
          </a:p>
          <a:p>
            <a:pPr algn="l"/>
            <a:r>
              <a:rPr lang="en-GB" sz="2800" b="0" i="0" dirty="0">
                <a:solidFill>
                  <a:srgbClr val="333333"/>
                </a:solidFill>
                <a:effectLst/>
                <a:latin typeface="Segoe UI" panose="020B0502040204020203" pitchFamily="34" charset="0"/>
              </a:rPr>
              <a:t>Logical consequences are related to what’s happened. They are respectful, and they are reasonable. What does this mean in practical terms? </a:t>
            </a:r>
          </a:p>
          <a:p>
            <a:pPr algn="l"/>
            <a:r>
              <a:rPr lang="en-GB" sz="2800" b="0" i="0" dirty="0">
                <a:solidFill>
                  <a:srgbClr val="333333"/>
                </a:solidFill>
                <a:effectLst/>
                <a:latin typeface="Segoe UI" panose="020B0502040204020203" pitchFamily="34" charset="0"/>
              </a:rPr>
              <a:t>Related - If a consequence isn’t related to the behaviour, then it’s likely to be, or be perceived to be, a punishment, and is likely to cause resentment rather than be an opportunity for learning. </a:t>
            </a:r>
          </a:p>
          <a:p>
            <a:pPr algn="l"/>
            <a:r>
              <a:rPr lang="en-GB" sz="2800" b="0" i="0" dirty="0">
                <a:solidFill>
                  <a:srgbClr val="333333"/>
                </a:solidFill>
                <a:effectLst/>
                <a:latin typeface="Segoe UI" panose="020B0502040204020203" pitchFamily="34" charset="0"/>
              </a:rPr>
              <a:t>Respectful - If a consequence is delivered in a manner that is humiliating or instils fear, then the learner will focus on feeling bad and not on the learning opportunity. </a:t>
            </a:r>
          </a:p>
          <a:p>
            <a:pPr algn="l"/>
            <a:r>
              <a:rPr lang="en-GB" sz="2800" b="0" i="0" dirty="0">
                <a:solidFill>
                  <a:srgbClr val="333333"/>
                </a:solidFill>
                <a:effectLst/>
                <a:latin typeface="Segoe UI" panose="020B0502040204020203" pitchFamily="34" charset="0"/>
              </a:rPr>
              <a:t>Reasonable - If a consequence isn’t reasonable, even if it is related, it may be difficult to follow through, cause resentment and make future consequences ineffective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13</a:t>
            </a:fld>
            <a:endParaRPr lang="en-GB"/>
          </a:p>
        </p:txBody>
      </p:sp>
    </p:spTree>
    <p:extLst>
      <p:ext uri="{BB962C8B-B14F-4D97-AF65-F5344CB8AC3E}">
        <p14:creationId xmlns:p14="http://schemas.microsoft.com/office/powerpoint/2010/main" val="15008521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a:buFont typeface="Symbol" panose="05050102010706020507" pitchFamily="18" charset="2"/>
              <a:buChar char=""/>
            </a:pPr>
            <a:r>
              <a:rPr lang="en-GB" sz="1800" dirty="0">
                <a:effectLst/>
                <a:latin typeface="Segoe UI" panose="020B0502040204020203" pitchFamily="34" charset="0"/>
                <a:ea typeface="Times New Roman" panose="02020603050405020304" pitchFamily="18" charset="0"/>
                <a:cs typeface="Times New Roman" panose="02020603050405020304" pitchFamily="18" charset="0"/>
              </a:rPr>
              <a:t>There is no one definitive consequences list works for all learners</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Symbol" panose="05050102010706020507" pitchFamily="18" charset="2"/>
              <a:buChar char=""/>
              <a:tabLst>
                <a:tab pos="457200" algn="l"/>
              </a:tabLst>
            </a:pPr>
            <a:r>
              <a:rPr lang="en-GB" sz="1800" dirty="0">
                <a:effectLst/>
                <a:latin typeface="Segoe UI" panose="020B0502040204020203" pitchFamily="34" charset="0"/>
                <a:ea typeface="Times New Roman" panose="02020603050405020304" pitchFamily="18" charset="0"/>
                <a:cs typeface="Times New Roman" panose="02020603050405020304" pitchFamily="18" charset="0"/>
              </a:rPr>
              <a:t>If used appropriately consequences can build a learner’s emotional health and strengthen relationships with the adults working with them </a:t>
            </a:r>
            <a:r>
              <a:rPr lang="en-GB" sz="1800" dirty="0" err="1">
                <a:effectLst/>
                <a:latin typeface="Segoe UI" panose="020B0502040204020203" pitchFamily="34" charset="0"/>
                <a:ea typeface="Times New Roman" panose="02020603050405020304" pitchFamily="18" charset="0"/>
                <a:cs typeface="Times New Roman" panose="02020603050405020304" pitchFamily="18" charset="0"/>
              </a:rPr>
              <a:t>them</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Symbol" panose="05050102010706020507" pitchFamily="18" charset="2"/>
              <a:buChar char=""/>
              <a:tabLst>
                <a:tab pos="457200" algn="l"/>
              </a:tabLst>
            </a:pPr>
            <a:r>
              <a:rPr lang="en-GB" sz="1800" dirty="0">
                <a:effectLst/>
                <a:latin typeface="Segoe UI" panose="020B0502040204020203" pitchFamily="34" charset="0"/>
                <a:ea typeface="Times New Roman" panose="02020603050405020304" pitchFamily="18" charset="0"/>
                <a:cs typeface="Times New Roman" panose="02020603050405020304" pitchFamily="18" charset="0"/>
              </a:rPr>
              <a:t>Expectations convey the belief to learners - you think they have the ability to behave positively - this portrayed belief helps build learners self-esteem</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Symbol" panose="05050102010706020507" pitchFamily="18" charset="2"/>
              <a:buChar char=""/>
              <a:tabLst>
                <a:tab pos="457200" algn="l"/>
              </a:tabLst>
            </a:pPr>
            <a:r>
              <a:rPr lang="en-GB" sz="1800" dirty="0">
                <a:effectLst/>
                <a:latin typeface="Segoe UI" panose="020B0502040204020203" pitchFamily="34" charset="0"/>
                <a:ea typeface="Times New Roman" panose="02020603050405020304" pitchFamily="18" charset="0"/>
                <a:cs typeface="Times New Roman" panose="02020603050405020304" pitchFamily="18" charset="0"/>
              </a:rPr>
              <a:t>Consequences don’t happen in a vacuum - they have to fit with an ethos and culture which helps learners understand, and help develop, expectations</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14</a:t>
            </a:fld>
            <a:endParaRPr lang="en-GB"/>
          </a:p>
        </p:txBody>
      </p:sp>
    </p:spTree>
    <p:extLst>
      <p:ext uri="{BB962C8B-B14F-4D97-AF65-F5344CB8AC3E}">
        <p14:creationId xmlns:p14="http://schemas.microsoft.com/office/powerpoint/2010/main" val="14543581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15</a:t>
            </a:fld>
            <a:endParaRPr lang="en-GB"/>
          </a:p>
        </p:txBody>
      </p:sp>
    </p:spTree>
    <p:extLst>
      <p:ext uri="{BB962C8B-B14F-4D97-AF65-F5344CB8AC3E}">
        <p14:creationId xmlns:p14="http://schemas.microsoft.com/office/powerpoint/2010/main" val="27274586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16</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a:ea typeface="ＭＳ Ｐゴシック"/>
                <a:cs typeface="Arial"/>
              </a:rPr>
              <a:t>Facilitation notes:</a:t>
            </a:r>
          </a:p>
          <a:p>
            <a:r>
              <a:rPr lang="en-US" altLang="en-US" dirty="0">
                <a:latin typeface="Arial"/>
                <a:ea typeface="ＭＳ Ｐゴシック"/>
                <a:cs typeface="Arial"/>
              </a:rPr>
              <a:t>You can do this in groups...</a:t>
            </a:r>
          </a:p>
          <a:p>
            <a:r>
              <a:rPr lang="en-US" altLang="en-US" dirty="0">
                <a:latin typeface="Arial"/>
                <a:ea typeface="ＭＳ Ｐゴシック"/>
                <a:cs typeface="Arial"/>
              </a:rPr>
              <a:t>Encourage educators to take this forward in an enquiry</a:t>
            </a:r>
            <a:endParaRPr lang="en-US" dirty="0"/>
          </a:p>
          <a:p>
            <a:r>
              <a:rPr lang="en-US" altLang="en-US" dirty="0">
                <a:latin typeface="Arial"/>
                <a:ea typeface="ＭＳ Ｐゴシック"/>
                <a:cs typeface="Arial"/>
              </a:rPr>
              <a:t>Consider impact of the actions / learning</a:t>
            </a:r>
            <a:endParaRPr lang="en-US" altLang="en-US" dirty="0">
              <a:latin typeface="Arial" charset="0"/>
              <a:ea typeface="ＭＳ Ｐゴシック" pitchFamily="34" charset="-128"/>
              <a:cs typeface="Arial"/>
            </a:endParaRPr>
          </a:p>
          <a:p>
            <a:endParaRPr lang="en-US" altLang="en-US" dirty="0">
              <a:latin typeface="Arial" charset="0"/>
              <a:ea typeface="ＭＳ Ｐゴシック" pitchFamily="34" charset="-128"/>
              <a:cs typeface="Arial"/>
            </a:endParaRPr>
          </a:p>
        </p:txBody>
      </p:sp>
    </p:spTree>
    <p:extLst>
      <p:ext uri="{BB962C8B-B14F-4D97-AF65-F5344CB8AC3E}">
        <p14:creationId xmlns:p14="http://schemas.microsoft.com/office/powerpoint/2010/main" val="2885867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76ED88B-7843-4D9C-A2B3-26FDE060B586}" type="slidenum">
              <a:rPr kumimoji="0" lang="en-GB" altLang="en-US" sz="1200" b="0" i="0" u="none" strike="noStrike" kern="1200" cap="none" spc="0" normalizeH="0" baseline="0" noProof="0" smtClean="0">
                <a:ln>
                  <a:noFill/>
                </a:ln>
                <a:solidFill>
                  <a:prstClr val="black"/>
                </a:solidFill>
                <a:effectLst/>
                <a:uLnTx/>
                <a:uFillTx/>
                <a:latin typeface="Arial" charset="0"/>
                <a:ea typeface="ＭＳ Ｐゴシック"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altLang="en-US" sz="1200" b="0" i="0" u="none" strike="noStrike" kern="1200" cap="none" spc="0" normalizeH="0" baseline="0" noProof="0">
              <a:ln>
                <a:noFill/>
              </a:ln>
              <a:solidFill>
                <a:prstClr val="black"/>
              </a:solidFill>
              <a:effectLst/>
              <a:uLnTx/>
              <a:uFillTx/>
              <a:latin typeface="Arial" charset="0"/>
              <a:ea typeface="ＭＳ Ｐゴシック" pitchFamily="34" charset="-128"/>
              <a:cs typeface="+mn-cs"/>
            </a:endParaRPr>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charset="0"/>
              <a:ea typeface="ＭＳ Ｐゴシック" pitchFamily="34" charset="-128"/>
              <a:cs typeface="Arial"/>
            </a:endParaRPr>
          </a:p>
        </p:txBody>
      </p:sp>
    </p:spTree>
    <p:extLst>
      <p:ext uri="{BB962C8B-B14F-4D97-AF65-F5344CB8AC3E}">
        <p14:creationId xmlns:p14="http://schemas.microsoft.com/office/powerpoint/2010/main" val="37529801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18</a:t>
            </a:fld>
            <a:endParaRPr lang="en-GB"/>
          </a:p>
        </p:txBody>
      </p:sp>
    </p:spTree>
    <p:extLst>
      <p:ext uri="{BB962C8B-B14F-4D97-AF65-F5344CB8AC3E}">
        <p14:creationId xmlns:p14="http://schemas.microsoft.com/office/powerpoint/2010/main" val="24366373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cxnSp>
        <p:nvCxnSpPr>
          <p:cNvPr id="6" name="Straight Connector 5"/>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BA84719E-0005-42AA-9183-AB9A51DD443D}"/>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2994506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Edit Master text styles</a:t>
            </a:r>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F9A0AE5B-24DB-4221-B7E3-6F56A12AF65C}"/>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008376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273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41992200-7DAF-454E-AD22-2FC9966C6979}"/>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967654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7" name="Straight Connector 6"/>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CF6BD383-851E-4493-ADDE-66BD6C5AA393}"/>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2329684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cxnSp>
        <p:nvCxnSpPr>
          <p:cNvPr id="3" name="Straight Connector 2"/>
          <p:cNvCxnSpPr/>
          <p:nvPr userDrawn="1"/>
        </p:nvCxnSpPr>
        <p:spPr>
          <a:xfrm>
            <a:off x="4082811" y="6662947"/>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2D596920-ABCB-419E-9538-5C72F21FE925}"/>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455894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cxnSp>
        <p:nvCxnSpPr>
          <p:cNvPr id="2" name="Straight Connector 1"/>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D6A992C-895B-492F-96D1-93F94073ABAD}"/>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923925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54300B71-84F3-42D4-806F-73C4771FC673}"/>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2668443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250D8072-0C38-4851-952D-B6894A7E925F}"/>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4188069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178EC99F-B8DE-4DEC-9F47-90DBE43E1C9B}"/>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853926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11168" y="830264"/>
            <a:ext cx="2747433" cy="4759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66751" y="830264"/>
            <a:ext cx="8041216" cy="47593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AF630345-2D4E-4D56-A052-ABB4EC58AA28}"/>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3446351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666751" y="830263"/>
            <a:ext cx="1083697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1028" name="Rectangle 3"/>
          <p:cNvSpPr>
            <a:spLocks noGrp="1" noChangeArrowheads="1"/>
          </p:cNvSpPr>
          <p:nvPr>
            <p:ph type="body" idx="1"/>
          </p:nvPr>
        </p:nvSpPr>
        <p:spPr bwMode="auto">
          <a:xfrm>
            <a:off x="685800" y="1887538"/>
            <a:ext cx="10817923"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sp>
        <p:nvSpPr>
          <p:cNvPr id="1030" name="Picture 9" descr="Education Scotland White (higher res)"/>
          <p:cNvSpPr>
            <a:spLocks noChangeAspect="1" noChangeArrowheads="1"/>
          </p:cNvSpPr>
          <p:nvPr/>
        </p:nvSpPr>
        <p:spPr bwMode="auto">
          <a:xfrm>
            <a:off x="9359900" y="5892800"/>
            <a:ext cx="21590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sz="1800"/>
          </a:p>
        </p:txBody>
      </p:sp>
      <p:cxnSp>
        <p:nvCxnSpPr>
          <p:cNvPr id="3" name="Straight Connector 2"/>
          <p:cNvCxnSpPr>
            <a:endCxn id="1030" idx="3"/>
          </p:cNvCxnSpPr>
          <p:nvPr/>
        </p:nvCxnSpPr>
        <p:spPr>
          <a:xfrm flipV="1">
            <a:off x="676690" y="6216650"/>
            <a:ext cx="10842210" cy="41072"/>
          </a:xfrm>
          <a:prstGeom prst="line">
            <a:avLst/>
          </a:prstGeom>
          <a:ln w="12700" cmpd="sng">
            <a:solidFill>
              <a:srgbClr val="B3D236"/>
            </a:solidFill>
          </a:ln>
          <a:effectLst/>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82560326-3E3C-4D2C-B74E-924490B8EC8F}"/>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51478965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xStyles>
    <p:title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png"/><Relationship Id="rId9" Type="http://schemas.openxmlformats.org/officeDocument/2006/relationships/image" Target="../media/image7.jpeg"/></Relationships>
</file>

<file path=ppt/slides/_rels/slide2.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 Id="rId9" Type="http://schemas.openxmlformats.org/officeDocument/2006/relationships/image" Target="../media/image14.jpeg"/></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hyperlink" Target="https://professionallearning.education.gov.scot/explore/the-national-model-of-professional-learning/"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janebluestein.com/2012/positive-consequences/" TargetMode="External"/><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hyperlink" Target="https://education.gov.scot/improvement/self-evaluation/frwk20-how-good-is-our-school/" TargetMode="External"/><Relationship Id="rId7" Type="http://schemas.openxmlformats.org/officeDocument/2006/relationships/image" Target="../media/image14.jpe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hyperlink" Target="https://dignityinschool.childrensparliament.org.uk/" TargetMode="External"/><Relationship Id="rId5" Type="http://schemas.openxmlformats.org/officeDocument/2006/relationships/hyperlink" Target="https://education.gov.scot/resources/circle-resource-to-support-inclusive-learning-and-collaborative-working/" TargetMode="External"/><Relationship Id="rId4" Type="http://schemas.openxmlformats.org/officeDocument/2006/relationships/hyperlink" Target="https://education.gov.scot/resources/learner-participation-in-educational-settings-3-18/"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7.xml.rels><?xml version="1.0" encoding="UTF-8" standalone="yes"?>
<Relationships xmlns="http://schemas.openxmlformats.org/package/2006/relationships"><Relationship Id="rId3" Type="http://schemas.openxmlformats.org/officeDocument/2006/relationships/hyperlink" Target="https://forms.office.com/e/b5PCpJJJ3P" TargetMode="External"/><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14.jpeg"/><Relationship Id="rId5" Type="http://schemas.openxmlformats.org/officeDocument/2006/relationships/image" Target="../media/image21.png"/><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This image forms part of the Education Scotland branding. It is 2 teal-coloured overlapping triangles. "/>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380" y="3807940"/>
            <a:ext cx="12209380" cy="3105484"/>
          </a:xfrm>
          <a:prstGeom prst="rect">
            <a:avLst/>
          </a:prstGeom>
        </p:spPr>
      </p:pic>
      <p:sp>
        <p:nvSpPr>
          <p:cNvPr id="7" name="Title 6"/>
          <p:cNvSpPr>
            <a:spLocks noGrp="1"/>
          </p:cNvSpPr>
          <p:nvPr>
            <p:ph type="title" idx="4294967295"/>
          </p:nvPr>
        </p:nvSpPr>
        <p:spPr>
          <a:xfrm>
            <a:off x="901786" y="2252746"/>
            <a:ext cx="10721645" cy="243143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ts val="0"/>
              </a:spcBef>
              <a:spcAft>
                <a:spcPts val="0"/>
              </a:spcAft>
              <a:defRPr/>
            </a:pPr>
            <a:r>
              <a:rPr lang="en-GB" sz="2400" kern="1200" dirty="0">
                <a:latin typeface="Segoe UI"/>
                <a:ea typeface="+mn-ea"/>
                <a:cs typeface="Segoe UI"/>
              </a:rPr>
              <a:t>Inclusion Wellbeing &amp; Equalities Professional Learning Framework</a:t>
            </a:r>
            <a:br>
              <a:rPr lang="en-GB" sz="2400" kern="1200" dirty="0">
                <a:latin typeface="Segoe UI"/>
                <a:ea typeface="+mn-ea"/>
                <a:cs typeface="Segoe UI"/>
              </a:rPr>
            </a:br>
            <a:br>
              <a:rPr lang="en-GB" sz="2400" kern="1200" dirty="0">
                <a:latin typeface="Segoe UI"/>
                <a:ea typeface="+mn-ea"/>
                <a:cs typeface="Segoe UI"/>
              </a:rPr>
            </a:br>
            <a:r>
              <a:rPr lang="en-GB" sz="3600" kern="1200" dirty="0">
                <a:latin typeface="Segoe UI"/>
                <a:ea typeface="+mn-ea"/>
                <a:cs typeface="Segoe UI"/>
              </a:rPr>
              <a:t>Expectations and Consequences</a:t>
            </a:r>
            <a:br>
              <a:rPr lang="en-GB" sz="3600" kern="1200" dirty="0">
                <a:latin typeface="Segoe UI"/>
                <a:ea typeface="+mn-ea"/>
                <a:cs typeface="Segoe UI"/>
              </a:rPr>
            </a:br>
            <a:br>
              <a:rPr lang="en-GB" sz="3600" kern="1200" dirty="0">
                <a:latin typeface="Segoe UI"/>
                <a:ea typeface="+mn-ea"/>
                <a:cs typeface="Segoe UI"/>
              </a:rPr>
            </a:br>
            <a:r>
              <a:rPr lang="en-GB" sz="3200" kern="1200" dirty="0">
                <a:solidFill>
                  <a:srgbClr val="D99694"/>
                </a:solidFill>
                <a:latin typeface="Segoe UI"/>
                <a:ea typeface="+mn-ea"/>
                <a:cs typeface="Segoe UI"/>
              </a:rPr>
              <a:t>Informed Level</a:t>
            </a:r>
            <a:endParaRPr lang="en-GB" sz="3200" dirty="0">
              <a:ea typeface="+mn-ea"/>
              <a:cs typeface="Arial"/>
            </a:endParaRPr>
          </a:p>
        </p:txBody>
      </p:sp>
      <p:pic>
        <p:nvPicPr>
          <p:cNvPr id="5" name="Picture 4" descr="This is the Education Scotland logo. It is blue green and yellow."/>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310965" y="487797"/>
            <a:ext cx="2307574" cy="971713"/>
          </a:xfrm>
          <a:prstGeom prst="rect">
            <a:avLst/>
          </a:prstGeom>
        </p:spPr>
      </p:pic>
      <p:pic>
        <p:nvPicPr>
          <p:cNvPr id="10" name="Picture 9" descr="This image represents Rights and Equalities.  Inside a centrally placed heart shape are 3 stylised icon representing gender neutral children and young people. One icon represents wheelchair users. The heart is set within the United Nations Rights of the Child logo. ">
            <a:extLst>
              <a:ext uri="{FF2B5EF4-FFF2-40B4-BE49-F238E27FC236}">
                <a16:creationId xmlns:a16="http://schemas.microsoft.com/office/drawing/2014/main" id="{42104F83-3D07-A90C-7CFC-891746049BC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65095" y="493086"/>
            <a:ext cx="1193878" cy="1000613"/>
          </a:xfrm>
          <a:prstGeom prst="rect">
            <a:avLst/>
          </a:prstGeom>
        </p:spPr>
      </p:pic>
      <p:pic>
        <p:nvPicPr>
          <p:cNvPr id="4" name="Picture 3" descr="This image represents Relationships. A central heart is encircled within 4 stylised icons representing gender neutral children, young people and adults.  "/>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767456" y="487797"/>
            <a:ext cx="1207497" cy="1013701"/>
          </a:xfrm>
          <a:prstGeom prst="rect">
            <a:avLst/>
          </a:prstGeom>
        </p:spPr>
      </p:pic>
      <p:pic>
        <p:nvPicPr>
          <p:cNvPr id="13" name="Picture 12" descr="This image represents Inclusion. Inside a centrally placed heart shape are 3 stylised icons representing 3 gender neutral children and young people. One icon represents wheelchair users. The heart is set within the United Nations Convention on the Rights of the Child (UNCRC) logo. "/>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7411639" y="475679"/>
            <a:ext cx="1225863" cy="1025622"/>
          </a:xfrm>
          <a:prstGeom prst="rect">
            <a:avLst/>
          </a:prstGeom>
        </p:spPr>
      </p:pic>
      <p:pic>
        <p:nvPicPr>
          <p:cNvPr id="11" name="Picture 10" descr="This image represents Wellbeing and Care. Inside a centrally placed heart shape are 3 stylised icons representing gender neutral children and young people.  The supporting the heart are  3 stylised icons representing gender neutral children, young people and adults.  "/>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6079033" y="487797"/>
            <a:ext cx="1212416" cy="1013504"/>
          </a:xfrm>
          <a:prstGeom prst="rect">
            <a:avLst/>
          </a:prstGeom>
        </p:spPr>
      </p:pic>
      <p:pic>
        <p:nvPicPr>
          <p:cNvPr id="14" name="Picture 13" descr="This is the Education Scotland, Inclusion, Wellbeing and Equalities logo. It is  blue green and yellow. ">
            <a:extLst>
              <a:ext uri="{FF2B5EF4-FFF2-40B4-BE49-F238E27FC236}">
                <a16:creationId xmlns:a16="http://schemas.microsoft.com/office/drawing/2014/main" id="{85014043-7488-2EAB-B3D1-267ED42E4B1E}"/>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8711184" y="472440"/>
            <a:ext cx="2016064" cy="1014984"/>
          </a:xfrm>
          <a:prstGeom prst="rect">
            <a:avLst/>
          </a:prstGeom>
        </p:spPr>
      </p:pic>
      <p:sp>
        <p:nvSpPr>
          <p:cNvPr id="6" name="Rectangle 5">
            <a:extLst>
              <a:ext uri="{FF2B5EF4-FFF2-40B4-BE49-F238E27FC236}">
                <a16:creationId xmlns:a16="http://schemas.microsoft.com/office/drawing/2014/main" id="{041F11D3-EA81-678A-AABA-40CBB5C81CED}"/>
              </a:ext>
              <a:ext uri="{C183D7F6-B498-43B3-948B-1728B52AA6E4}">
                <adec:decorative xmlns:adec="http://schemas.microsoft.com/office/drawing/2017/decorative" val="1"/>
              </a:ext>
            </a:extLst>
          </p:cNvPr>
          <p:cNvSpPr/>
          <p:nvPr/>
        </p:nvSpPr>
        <p:spPr>
          <a:xfrm>
            <a:off x="3446276" y="1558243"/>
            <a:ext cx="7315200" cy="228600"/>
          </a:xfrm>
          <a:prstGeom prst="rect">
            <a:avLst/>
          </a:prstGeom>
          <a:solidFill>
            <a:schemeClr val="accent2">
              <a:lumMod val="60000"/>
              <a:lumOff val="40000"/>
            </a:schemeClr>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2356700F-A37B-49B9-B5E0-88F52D3215A1}"/>
              </a:ext>
            </a:extLst>
          </p:cNvPr>
          <p:cNvSpPr txBox="1"/>
          <p:nvPr/>
        </p:nvSpPr>
        <p:spPr>
          <a:xfrm>
            <a:off x="6611048" y="5972962"/>
            <a:ext cx="5580952" cy="523220"/>
          </a:xfrm>
          <a:prstGeom prst="rect">
            <a:avLst/>
          </a:prstGeom>
          <a:noFill/>
        </p:spPr>
        <p:txBody>
          <a:bodyPr wrap="square" rtlCol="0">
            <a:spAutoFit/>
          </a:bodyPr>
          <a:lstStyle/>
          <a:p>
            <a:pPr algn="r" eaLnBrk="1" hangingPunct="1">
              <a:lnSpc>
                <a:spcPct val="100000"/>
              </a:lnSpc>
              <a:spcBef>
                <a:spcPts val="0"/>
              </a:spcBef>
              <a:spcAft>
                <a:spcPts val="0"/>
              </a:spcAft>
            </a:pPr>
            <a:r>
              <a:rPr lang="en-GB" sz="1400" b="1" dirty="0">
                <a:solidFill>
                  <a:schemeClr val="bg1"/>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rPr>
              <a:t>Do luchd-ionnsachaidh na h-Alba, le luchd-foghlaim Alba </a:t>
            </a:r>
          </a:p>
        </p:txBody>
      </p:sp>
      <p:sp>
        <p:nvSpPr>
          <p:cNvPr id="2" name="Rectangle 1">
            <a:extLst>
              <a:ext uri="{FF2B5EF4-FFF2-40B4-BE49-F238E27FC236}">
                <a16:creationId xmlns:a16="http://schemas.microsoft.com/office/drawing/2014/main" id="{26323079-8E6D-FC00-433B-3056F97A49B8}"/>
              </a:ext>
            </a:extLst>
          </p:cNvPr>
          <p:cNvSpPr/>
          <p:nvPr/>
        </p:nvSpPr>
        <p:spPr>
          <a:xfrm>
            <a:off x="904857" y="4823513"/>
            <a:ext cx="4102765" cy="461665"/>
          </a:xfrm>
          <a:prstGeom prst="rect">
            <a:avLst/>
          </a:prstGeom>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400" dirty="0">
                <a:solidFill>
                  <a:srgbClr val="B3D236"/>
                </a:solidFill>
              </a:rPr>
              <a:t>@ESInclusionTeam</a:t>
            </a:r>
            <a:endParaRPr lang="en-US" sz="2400" dirty="0">
              <a:solidFill>
                <a:srgbClr val="B3D236"/>
              </a:solidFill>
            </a:endParaRPr>
          </a:p>
        </p:txBody>
      </p:sp>
    </p:spTree>
    <p:extLst>
      <p:ext uri="{BB962C8B-B14F-4D97-AF65-F5344CB8AC3E}">
        <p14:creationId xmlns:p14="http://schemas.microsoft.com/office/powerpoint/2010/main" val="17174201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a:extLst>
              <a:ext uri="{FF2B5EF4-FFF2-40B4-BE49-F238E27FC236}">
                <a16:creationId xmlns:a16="http://schemas.microsoft.com/office/drawing/2014/main" id="{28BD4CCD-D582-C51E-EF49-E8AC8D3E4209}"/>
              </a:ext>
            </a:extLst>
          </p:cNvPr>
          <p:cNvSpPr txBox="1">
            <a:spLocks noGrp="1" noChangeArrowheads="1"/>
          </p:cNvSpPr>
          <p:nvPr>
            <p:ph type="title" idx="4294967295"/>
          </p:nvPr>
        </p:nvSpPr>
        <p:spPr bwMode="auto">
          <a:xfrm>
            <a:off x="184404" y="323290"/>
            <a:ext cx="3567685"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ABB5"/>
                </a:solidFill>
                <a:effectLst/>
                <a:uLnTx/>
                <a:uFillTx/>
                <a:latin typeface="Arial" charset="0"/>
                <a:ea typeface="ＭＳ Ｐゴシック" pitchFamily="34" charset="-128"/>
                <a:cs typeface="+mn-cs"/>
              </a:rPr>
              <a:t>Interconnectivity </a:t>
            </a:r>
            <a:endParaRPr kumimoji="0" lang="en-GB" sz="3200" b="1" i="0" u="none" strike="noStrike" kern="1200" cap="none" spc="0" normalizeH="0" baseline="0" noProof="0" dirty="0">
              <a:ln>
                <a:noFill/>
              </a:ln>
              <a:solidFill>
                <a:schemeClr val="bg1"/>
              </a:solidFill>
              <a:effectLst/>
              <a:uLnTx/>
              <a:uFillTx/>
              <a:latin typeface="Arial" charset="0"/>
              <a:ea typeface="ＭＳ Ｐゴシック" pitchFamily="34" charset="-128"/>
              <a:cs typeface="+mn-cs"/>
            </a:endParaRPr>
          </a:p>
        </p:txBody>
      </p:sp>
      <p:pic>
        <p:nvPicPr>
          <p:cNvPr id="3" name="Picture 2" descr="This image represents the Inclusion, Wellbeing and Equalities Professional Learning Framework set within the national legislative and policy framework. It is a rectangular image split into four sections to represent the professional learning framework themes. These are Rights and Equalities , Relationships, Wellbeing and Care and Inclusion.  There is a central circle with 7 stylised icons representing gender neutral children, young people and adult. One icon represents wheelchair users. Surrounding the four factors are the Wellbeing  Indicators, the Four Capacities and totality of the curriculum to highlight the interconnectivity and interdependence. ">
            <a:extLst>
              <a:ext uri="{FF2B5EF4-FFF2-40B4-BE49-F238E27FC236}">
                <a16:creationId xmlns:a16="http://schemas.microsoft.com/office/drawing/2014/main" id="{FC139E9D-A0EB-175F-86DD-496B90926E2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2834" y="1138026"/>
            <a:ext cx="6760624" cy="4070428"/>
          </a:xfrm>
          <a:prstGeom prst="rect">
            <a:avLst/>
          </a:prstGeom>
        </p:spPr>
      </p:pic>
      <p:pic>
        <p:nvPicPr>
          <p:cNvPr id="10" name="Picture 9" descr="This image represents Inclusion. Inside a centrally placed heart shape are 3 stylised icons representing 3 gender neutral children and young people. One icon represents wheelchair users.  generated">
            <a:extLst>
              <a:ext uri="{FF2B5EF4-FFF2-40B4-BE49-F238E27FC236}">
                <a16:creationId xmlns:a16="http://schemas.microsoft.com/office/drawing/2014/main" id="{11BB54A0-A9F0-23EC-3B94-FB930D821EA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28006" y="3646051"/>
            <a:ext cx="1349409" cy="1130966"/>
          </a:xfrm>
          <a:prstGeom prst="rect">
            <a:avLst/>
          </a:prstGeom>
          <a:ln>
            <a:noFill/>
          </a:ln>
          <a:effectLst>
            <a:outerShdw blurRad="292100" dist="139700" dir="2700000" algn="tl" rotWithShape="0">
              <a:srgbClr val="333333">
                <a:alpha val="65000"/>
              </a:srgbClr>
            </a:outerShdw>
          </a:effectLst>
        </p:spPr>
      </p:pic>
      <p:pic>
        <p:nvPicPr>
          <p:cNvPr id="2" name="Picture 1" descr="This image represents Rights and Equalities.  Inside a centrally placed heart shape are 3 stylised icon representing gender neutral children and young people. One icon represents wheelchair users. The heart is set within the United Nations Rights of the Child logo.">
            <a:extLst>
              <a:ext uri="{FF2B5EF4-FFF2-40B4-BE49-F238E27FC236}">
                <a16:creationId xmlns:a16="http://schemas.microsoft.com/office/drawing/2014/main" id="{0AF9A1DF-33B0-B81B-A6D7-0F456032E93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79762" y="1323747"/>
            <a:ext cx="1167384" cy="978408"/>
          </a:xfrm>
          <a:prstGeom prst="rect">
            <a:avLst/>
          </a:prstGeom>
          <a:ln>
            <a:noFill/>
          </a:ln>
          <a:effectLst>
            <a:outerShdw blurRad="292100" dist="139700" dir="2700000" algn="tl" rotWithShape="0">
              <a:srgbClr val="333333">
                <a:alpha val="65000"/>
              </a:srgbClr>
            </a:outerShdw>
          </a:effectLst>
        </p:spPr>
      </p:pic>
      <p:pic>
        <p:nvPicPr>
          <p:cNvPr id="12" name="Picture 11" descr="This image represents Relationships. A central heart is encircled within 4 stylised icons representing gender neutral children, young people and adults.  confidence">
            <a:extLst>
              <a:ext uri="{FF2B5EF4-FFF2-40B4-BE49-F238E27FC236}">
                <a16:creationId xmlns:a16="http://schemas.microsoft.com/office/drawing/2014/main" id="{A8261908-E3C9-E387-F520-9170EACFE400}"/>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9384711" y="1448360"/>
            <a:ext cx="1258397" cy="1054688"/>
          </a:xfrm>
          <a:prstGeom prst="rect">
            <a:avLst/>
          </a:prstGeom>
          <a:ln>
            <a:noFill/>
          </a:ln>
          <a:effectLst>
            <a:outerShdw blurRad="292100" dist="139700" dir="2700000" algn="tl" rotWithShape="0">
              <a:srgbClr val="333333">
                <a:alpha val="65000"/>
              </a:srgbClr>
            </a:outerShdw>
          </a:effectLst>
        </p:spPr>
      </p:pic>
      <p:pic>
        <p:nvPicPr>
          <p:cNvPr id="14" name="Picture 13" descr="This image represents Wellbeing and Care. Inside a centrally placed heart shape are 3 stylised icons representing gender neutral children and young people. The supporting the heart are 3 stylised icons representing gender neutral children, young people and adults.">
            <a:extLst>
              <a:ext uri="{FF2B5EF4-FFF2-40B4-BE49-F238E27FC236}">
                <a16:creationId xmlns:a16="http://schemas.microsoft.com/office/drawing/2014/main" id="{EF86A003-7A79-0CBA-2D10-8E08922ED221}"/>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9384713" y="3735889"/>
            <a:ext cx="1297566" cy="1084128"/>
          </a:xfrm>
          <a:prstGeom prst="rect">
            <a:avLst/>
          </a:prstGeom>
          <a:ln>
            <a:noFill/>
          </a:ln>
          <a:effectLst>
            <a:outerShdw blurRad="292100" dist="139700" dir="2700000" algn="tl" rotWithShape="0">
              <a:srgbClr val="333333">
                <a:alpha val="65000"/>
              </a:srgbClr>
            </a:outerShdw>
          </a:effectLst>
        </p:spPr>
      </p:pic>
      <p:sp>
        <p:nvSpPr>
          <p:cNvPr id="6" name="Rectangle: Rounded Corners 5" descr="This dark grey rectangle outline highlights the focus are for this presentation. It is Inclusion">
            <a:extLst>
              <a:ext uri="{FF2B5EF4-FFF2-40B4-BE49-F238E27FC236}">
                <a16:creationId xmlns:a16="http://schemas.microsoft.com/office/drawing/2014/main" id="{DBA29CEC-7370-76C6-F7DE-FE599AA24CFA}"/>
              </a:ext>
            </a:extLst>
          </p:cNvPr>
          <p:cNvSpPr/>
          <p:nvPr/>
        </p:nvSpPr>
        <p:spPr>
          <a:xfrm>
            <a:off x="7198622" y="612363"/>
            <a:ext cx="3740727" cy="2257805"/>
          </a:xfrm>
          <a:prstGeom prst="roundRect">
            <a:avLst/>
          </a:prstGeom>
          <a:noFill/>
          <a:ln w="762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descr="This is the Education Scotland, Inclusion, Wellbeing and Equalities logo. It is  blue green and yellow. ">
            <a:extLst>
              <a:ext uri="{FF2B5EF4-FFF2-40B4-BE49-F238E27FC236}">
                <a16:creationId xmlns:a16="http://schemas.microsoft.com/office/drawing/2014/main" id="{EE0BEA88-FC79-3620-D4B6-2E34ECFEF1AE}"/>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5661764" y="3622110"/>
            <a:ext cx="620038" cy="312157"/>
          </a:xfrm>
          <a:prstGeom prst="rect">
            <a:avLst/>
          </a:prstGeom>
        </p:spPr>
      </p:pic>
      <p:pic>
        <p:nvPicPr>
          <p:cNvPr id="8" name="Picture 7" descr="This is the Education Scotland, Inclusion, Wellbeing and Equalities logo. It is  blue green and yellow.">
            <a:extLst>
              <a:ext uri="{FF2B5EF4-FFF2-40B4-BE49-F238E27FC236}">
                <a16:creationId xmlns:a16="http://schemas.microsoft.com/office/drawing/2014/main" id="{17FA3052-582A-B741-98ED-B53A355CB25F}"/>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1927075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noGrp="1"/>
          </p:cNvSpPr>
          <p:nvPr>
            <p:ph type="title" idx="4294967295"/>
          </p:nvPr>
        </p:nvSpPr>
        <p:spPr>
          <a:xfrm>
            <a:off x="442199" y="560472"/>
            <a:ext cx="5531707" cy="646331"/>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0C4C4"/>
                </a:solidFill>
                <a:effectLst/>
                <a:uLnTx/>
                <a:uFillTx/>
                <a:latin typeface="Segoe UI"/>
                <a:ea typeface="+mn-ea"/>
                <a:cs typeface="Segoe UI"/>
              </a:rPr>
              <a:t>How to use this resource</a:t>
            </a:r>
            <a:endParaRPr kumimoji="0" lang="en-GB" sz="3600" b="1" i="0" u="none" strike="noStrike" kern="1200" cap="none" spc="0" normalizeH="0" baseline="0" noProof="0" dirty="0">
              <a:ln>
                <a:noFill/>
              </a:ln>
              <a:solidFill>
                <a:srgbClr val="00C4C4"/>
              </a:solidFill>
              <a:effectLst/>
              <a:uLnTx/>
              <a:uFillTx/>
              <a:ea typeface="+mn-ea"/>
            </a:endParaRPr>
          </a:p>
        </p:txBody>
      </p:sp>
      <p:sp>
        <p:nvSpPr>
          <p:cNvPr id="4" name="TextBox 1">
            <a:extLst>
              <a:ext uri="{FF2B5EF4-FFF2-40B4-BE49-F238E27FC236}">
                <a16:creationId xmlns:a16="http://schemas.microsoft.com/office/drawing/2014/main" id="{567FAD77-01BF-D5F8-A6C7-332DC9AF2BBB}"/>
              </a:ext>
            </a:extLst>
          </p:cNvPr>
          <p:cNvSpPr txBox="1"/>
          <p:nvPr/>
        </p:nvSpPr>
        <p:spPr>
          <a:xfrm>
            <a:off x="137297" y="1570495"/>
            <a:ext cx="11925189" cy="4300216"/>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685800" indent="-342900">
              <a:lnSpc>
                <a:spcPct val="120000"/>
              </a:lnSpc>
              <a:buFont typeface="Arial"/>
              <a:buChar char="•"/>
            </a:pPr>
            <a:r>
              <a:rPr lang="en-GB" sz="2300" dirty="0">
                <a:solidFill>
                  <a:schemeClr val="tx1">
                    <a:lumMod val="85000"/>
                    <a:lumOff val="15000"/>
                  </a:schemeClr>
                </a:solidFill>
                <a:latin typeface="Segoe UI"/>
                <a:ea typeface="Calibri"/>
                <a:cs typeface="Calibri"/>
              </a:rPr>
              <a:t>These slides can be used to facilitate professional learning in a group or           </a:t>
            </a:r>
          </a:p>
          <a:p>
            <a:pPr marL="342900">
              <a:lnSpc>
                <a:spcPct val="120000"/>
              </a:lnSpc>
            </a:pPr>
            <a:r>
              <a:rPr lang="en-GB" sz="2300" dirty="0">
                <a:solidFill>
                  <a:schemeClr val="tx1">
                    <a:lumMod val="85000"/>
                    <a:lumOff val="15000"/>
                  </a:schemeClr>
                </a:solidFill>
                <a:latin typeface="Segoe UI"/>
                <a:ea typeface="Calibri"/>
                <a:cs typeface="Calibri"/>
              </a:rPr>
              <a:t>     whole-setting, or as a self-directed learning activity as an individual.</a:t>
            </a:r>
            <a:endParaRPr lang="en-GB" sz="2300" dirty="0">
              <a:solidFill>
                <a:schemeClr val="tx1">
                  <a:lumMod val="85000"/>
                  <a:lumOff val="15000"/>
                </a:schemeClr>
              </a:solidFill>
              <a:latin typeface="Segoe UI"/>
              <a:cs typeface="Arial"/>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Facilitation notes are included at the bottom of each slide.</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Please do not remove or change any of the slides included.</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Facilitators are welcome to add slides or activities relevant to your own setting, to support discussion and exploration of the topic. Facilitators will know their participants’ needs best.</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Anyone who works in an educational setting can be a facilitator and use these slides. </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For reflection or discussion activities, it is important to establish a safe space which encourages respect and honesty to ensure that everyone is able to participate. </a:t>
            </a:r>
            <a:endParaRPr lang="en-GB" sz="2300" dirty="0">
              <a:solidFill>
                <a:schemeClr val="tx1">
                  <a:lumMod val="85000"/>
                  <a:lumOff val="15000"/>
                </a:schemeClr>
              </a:solidFill>
              <a:latin typeface="Segoe UI"/>
              <a:ea typeface="Calibri"/>
              <a:cs typeface="Arial"/>
            </a:endParaRPr>
          </a:p>
        </p:txBody>
      </p:sp>
      <p:pic>
        <p:nvPicPr>
          <p:cNvPr id="2" name="Picture 1" descr="This is image is the National Model for Professional Learning logo. "/>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45293" y="135185"/>
            <a:ext cx="2046706" cy="1978624"/>
          </a:xfrm>
          <a:prstGeom prst="rect">
            <a:avLst/>
          </a:prstGeom>
        </p:spPr>
      </p:pic>
    </p:spTree>
    <p:extLst>
      <p:ext uri="{BB962C8B-B14F-4D97-AF65-F5344CB8AC3E}">
        <p14:creationId xmlns:p14="http://schemas.microsoft.com/office/powerpoint/2010/main" val="37154401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6649C85-462B-E421-5148-BB33EAE301F0}"/>
              </a:ext>
            </a:extLst>
          </p:cNvPr>
          <p:cNvSpPr txBox="1">
            <a:spLocks noGrp="1"/>
          </p:cNvSpPr>
          <p:nvPr>
            <p:ph type="title" idx="4294967295"/>
          </p:nvPr>
        </p:nvSpPr>
        <p:spPr>
          <a:xfrm>
            <a:off x="3792124" y="517340"/>
            <a:ext cx="8156207" cy="584775"/>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C4C4"/>
                </a:solidFill>
                <a:effectLst/>
                <a:uLnTx/>
                <a:uFillTx/>
                <a:latin typeface="Segoe UI"/>
                <a:ea typeface="+mn-ea"/>
                <a:cs typeface="Segoe UI"/>
              </a:rPr>
              <a:t>National Model for Professional Learning</a:t>
            </a:r>
            <a:endParaRPr kumimoji="0" lang="en-GB" sz="3200" b="1" i="0" u="none" strike="noStrike" kern="1200" cap="none" spc="0" normalizeH="0" baseline="0" noProof="0" dirty="0">
              <a:ln>
                <a:noFill/>
              </a:ln>
              <a:solidFill>
                <a:srgbClr val="00C4C4"/>
              </a:solidFill>
              <a:effectLst/>
              <a:uLnTx/>
              <a:uFillTx/>
              <a:latin typeface="Segoe UI" panose="020B0502040204020203" pitchFamily="34" charset="0"/>
              <a:ea typeface="+mn-ea"/>
              <a:cs typeface="Segoe UI" panose="020B0502040204020203" pitchFamily="34" charset="0"/>
            </a:endParaRPr>
          </a:p>
        </p:txBody>
      </p:sp>
      <p:sp>
        <p:nvSpPr>
          <p:cNvPr id="6" name="TextBox 5">
            <a:extLst>
              <a:ext uri="{FF2B5EF4-FFF2-40B4-BE49-F238E27FC236}">
                <a16:creationId xmlns:a16="http://schemas.microsoft.com/office/drawing/2014/main" id="{E5999467-0D0A-4BB1-BA7B-94312921821D}"/>
              </a:ext>
            </a:extLst>
          </p:cNvPr>
          <p:cNvSpPr txBox="1"/>
          <p:nvPr/>
        </p:nvSpPr>
        <p:spPr>
          <a:xfrm>
            <a:off x="5802084" y="1839428"/>
            <a:ext cx="5648445" cy="3822585"/>
          </a:xfrm>
          <a:prstGeom prst="rect">
            <a:avLst/>
          </a:prstGeom>
          <a:noFill/>
        </p:spPr>
        <p:txBody>
          <a:bodyPr wrap="square" lIns="91440" tIns="45720" rIns="91440" bIns="45720" rtlCol="0" anchor="t">
            <a:spAutoFit/>
          </a:bodyPr>
          <a:lstStyle/>
          <a:p>
            <a:pPr>
              <a:lnSpc>
                <a:spcPct val="130000"/>
              </a:lnSpc>
            </a:pPr>
            <a:r>
              <a:rPr lang="en-GB" sz="2400" dirty="0">
                <a:solidFill>
                  <a:schemeClr val="tx1">
                    <a:lumMod val="85000"/>
                    <a:lumOff val="15000"/>
                  </a:schemeClr>
                </a:solidFill>
                <a:latin typeface="Segoe UI"/>
                <a:cs typeface="Segoe UI"/>
              </a:rPr>
              <a:t>This professional learning resource will support you to deepen your knowledge and understanding.</a:t>
            </a:r>
            <a:endParaRPr lang="en-GB" sz="2400" b="1" dirty="0">
              <a:solidFill>
                <a:schemeClr val="tx1">
                  <a:lumMod val="85000"/>
                  <a:lumOff val="15000"/>
                </a:schemeClr>
              </a:solidFill>
              <a:latin typeface="Segoe UI" panose="020B0502040204020203" pitchFamily="34" charset="0"/>
              <a:cs typeface="Segoe UI" panose="020B0502040204020203" pitchFamily="34" charset="0"/>
            </a:endParaRPr>
          </a:p>
          <a:p>
            <a:pPr>
              <a:lnSpc>
                <a:spcPct val="130000"/>
              </a:lnSpc>
            </a:pPr>
            <a:endParaRPr lang="en-GB" sz="2400" dirty="0">
              <a:solidFill>
                <a:schemeClr val="tx1">
                  <a:lumMod val="85000"/>
                  <a:lumOff val="15000"/>
                </a:schemeClr>
              </a:solidFill>
              <a:latin typeface="Segoe UI"/>
              <a:cs typeface="Segoe UI"/>
            </a:endParaRPr>
          </a:p>
          <a:p>
            <a:pPr>
              <a:lnSpc>
                <a:spcPct val="130000"/>
              </a:lnSpc>
            </a:pPr>
            <a:r>
              <a:rPr lang="en-GB" sz="2400" dirty="0">
                <a:solidFill>
                  <a:schemeClr val="tx1">
                    <a:lumMod val="85000"/>
                    <a:lumOff val="15000"/>
                  </a:schemeClr>
                </a:solidFill>
                <a:latin typeface="Segoe UI"/>
                <a:cs typeface="Segoe UI"/>
              </a:rPr>
              <a:t>You will have the opportunity to consider how to take this learning forward on your own and with others. </a:t>
            </a:r>
          </a:p>
          <a:p>
            <a:endParaRPr lang="en-GB" sz="2400" dirty="0">
              <a:solidFill>
                <a:srgbClr val="000000"/>
              </a:solidFill>
              <a:latin typeface="Segoe UI"/>
              <a:cs typeface="Segoe UI"/>
            </a:endParaRPr>
          </a:p>
        </p:txBody>
      </p:sp>
      <p:pic>
        <p:nvPicPr>
          <p:cNvPr id="5" name="Picture 4" descr="This is image is the National Model for Professional Learning logo. ">
            <a:extLst>
              <a:ext uri="{FF2B5EF4-FFF2-40B4-BE49-F238E27FC236}">
                <a16:creationId xmlns:a16="http://schemas.microsoft.com/office/drawing/2014/main" id="{4484EC2C-4745-4FCF-8D1D-E9CB34F3164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5440" y="1000563"/>
            <a:ext cx="4673982" cy="4535885"/>
          </a:xfrm>
          <a:prstGeom prst="rect">
            <a:avLst/>
          </a:prstGeom>
        </p:spPr>
      </p:pic>
      <p:sp>
        <p:nvSpPr>
          <p:cNvPr id="2" name="TextBox 1">
            <a:extLst>
              <a:ext uri="{FF2B5EF4-FFF2-40B4-BE49-F238E27FC236}">
                <a16:creationId xmlns:a16="http://schemas.microsoft.com/office/drawing/2014/main" id="{83341AB8-CC40-4891-8996-CB5891330128}"/>
              </a:ext>
            </a:extLst>
          </p:cNvPr>
          <p:cNvSpPr txBox="1"/>
          <p:nvPr/>
        </p:nvSpPr>
        <p:spPr>
          <a:xfrm>
            <a:off x="613458" y="5613722"/>
            <a:ext cx="6861687" cy="369332"/>
          </a:xfrm>
          <a:prstGeom prst="rect">
            <a:avLst/>
          </a:prstGeom>
          <a:noFill/>
        </p:spPr>
        <p:txBody>
          <a:bodyPr wrap="none" rtlCol="0">
            <a:spAutoFit/>
          </a:bodyPr>
          <a:lstStyle/>
          <a:p>
            <a:r>
              <a:rPr lang="en-GB">
                <a:hlinkClick r:id="rId4"/>
              </a:rPr>
              <a:t>The National Model of Professional Learning (</a:t>
            </a:r>
            <a:r>
              <a:rPr lang="en-GB" err="1">
                <a:hlinkClick r:id="rId4"/>
              </a:rPr>
              <a:t>education.gov.scot</a:t>
            </a:r>
            <a:r>
              <a:rPr lang="en-GB">
                <a:hlinkClick r:id="rId4"/>
              </a:rPr>
              <a:t>)</a:t>
            </a:r>
            <a:endParaRPr lang="en-GB"/>
          </a:p>
        </p:txBody>
      </p:sp>
    </p:spTree>
    <p:extLst>
      <p:ext uri="{BB962C8B-B14F-4D97-AF65-F5344CB8AC3E}">
        <p14:creationId xmlns:p14="http://schemas.microsoft.com/office/powerpoint/2010/main" val="8322527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noGrp="1"/>
          </p:cNvSpPr>
          <p:nvPr>
            <p:ph type="title" idx="4294967295"/>
          </p:nvPr>
        </p:nvSpPr>
        <p:spPr>
          <a:xfrm>
            <a:off x="442199" y="560472"/>
            <a:ext cx="3055132" cy="923330"/>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srgbClr val="00C4C4"/>
                </a:solidFill>
                <a:effectLst/>
                <a:uLnTx/>
                <a:uFillTx/>
                <a:latin typeface="Segoe UI"/>
                <a:ea typeface="+mn-ea"/>
                <a:cs typeface="Segoe UI"/>
              </a:rPr>
              <a:t>Welcome</a:t>
            </a:r>
            <a:r>
              <a:rPr kumimoji="0" lang="en-GB" sz="5400" b="1" i="0" u="none" strike="noStrike" kern="1200" cap="none" spc="0" normalizeH="0" baseline="0" noProof="0" dirty="0">
                <a:ln>
                  <a:noFill/>
                </a:ln>
                <a:solidFill>
                  <a:srgbClr val="00C4C4"/>
                </a:solidFill>
                <a:effectLst/>
                <a:uLnTx/>
                <a:uFillTx/>
                <a:latin typeface="Segoe UI"/>
                <a:ea typeface="+mn-ea"/>
                <a:cs typeface="Segoe UI"/>
              </a:rPr>
              <a:t> </a:t>
            </a:r>
            <a:endParaRPr kumimoji="0" lang="en-GB" sz="5400" b="1" i="0" u="none" strike="noStrike" kern="1200" cap="none" spc="0" normalizeH="0" baseline="0" noProof="0" dirty="0">
              <a:ln>
                <a:noFill/>
              </a:ln>
              <a:solidFill>
                <a:srgbClr val="00C4C4"/>
              </a:solidFill>
              <a:effectLst/>
              <a:uLnTx/>
              <a:uFillTx/>
              <a:latin typeface="Segoe UI" panose="020B0502040204020203" pitchFamily="34" charset="0"/>
              <a:ea typeface="+mn-ea"/>
              <a:cs typeface="Segoe UI" panose="020B0502040204020203" pitchFamily="34" charset="0"/>
            </a:endParaRPr>
          </a:p>
        </p:txBody>
      </p:sp>
      <p:sp>
        <p:nvSpPr>
          <p:cNvPr id="5" name="TextBox 4"/>
          <p:cNvSpPr txBox="1"/>
          <p:nvPr/>
        </p:nvSpPr>
        <p:spPr>
          <a:xfrm>
            <a:off x="374371" y="1574680"/>
            <a:ext cx="10875366" cy="4040273"/>
          </a:xfrm>
          <a:prstGeom prst="rect">
            <a:avLst/>
          </a:prstGeom>
          <a:noFill/>
        </p:spPr>
        <p:txBody>
          <a:bodyPr wrap="square" lIns="91440" tIns="45720" rIns="91440" bIns="45720" rtlCol="0" anchor="t">
            <a:spAutoFit/>
          </a:bodyPr>
          <a:lstStyle/>
          <a:p>
            <a:pPr>
              <a:lnSpc>
                <a:spcPct val="150000"/>
              </a:lnSpc>
            </a:pPr>
            <a:r>
              <a:rPr lang="en-GB" sz="2400" dirty="0">
                <a:solidFill>
                  <a:srgbClr val="000000"/>
                </a:solidFill>
                <a:latin typeface="Segoe UI"/>
                <a:cs typeface="Segoe UI"/>
              </a:rPr>
              <a:t>This session provides an opportunity to:</a:t>
            </a:r>
            <a:endParaRPr lang="en-US" sz="2400" dirty="0">
              <a:solidFill>
                <a:srgbClr val="000000"/>
              </a:solidFill>
              <a:latin typeface="Segoe UI"/>
              <a:cs typeface="Segoe UI"/>
            </a:endParaRPr>
          </a:p>
          <a:p>
            <a:pPr>
              <a:lnSpc>
                <a:spcPct val="150000"/>
              </a:lnSpc>
            </a:pPr>
            <a:endParaRPr lang="en-GB" sz="2400" dirty="0">
              <a:solidFill>
                <a:srgbClr val="000000"/>
              </a:solidFill>
              <a:latin typeface="Segoe UI"/>
              <a:ea typeface="Times New Roman" panose="02020603050405020304" pitchFamily="18" charset="0"/>
              <a:cs typeface="Segoe UI"/>
            </a:endParaRPr>
          </a:p>
          <a:p>
            <a:pPr marL="342900" indent="-342900">
              <a:lnSpc>
                <a:spcPct val="200000"/>
              </a:lnSpc>
              <a:buFont typeface="Arial,Sans-Serif"/>
              <a:buChar char="•"/>
            </a:pPr>
            <a:r>
              <a:rPr lang="en-GB" sz="2400" dirty="0">
                <a:solidFill>
                  <a:srgbClr val="000000"/>
                </a:solidFill>
                <a:latin typeface="Segoe UI"/>
                <a:ea typeface="Times New Roman" panose="02020603050405020304" pitchFamily="18" charset="0"/>
                <a:cs typeface="Segoe UI"/>
              </a:rPr>
              <a:t>To revisit expectations, structures and boundaries</a:t>
            </a:r>
            <a:endParaRPr lang="en-US" sz="2400" dirty="0">
              <a:solidFill>
                <a:srgbClr val="000000"/>
              </a:solidFill>
              <a:latin typeface="Segoe UI"/>
              <a:ea typeface="Times New Roman" panose="02020603050405020304" pitchFamily="18" charset="0"/>
              <a:cs typeface="Segoe UI"/>
            </a:endParaRPr>
          </a:p>
          <a:p>
            <a:pPr marL="342900" indent="-342900">
              <a:lnSpc>
                <a:spcPct val="200000"/>
              </a:lnSpc>
              <a:buFont typeface="Arial,Sans-Serif"/>
              <a:buChar char="•"/>
            </a:pPr>
            <a:r>
              <a:rPr lang="en-GB" sz="2400" dirty="0">
                <a:solidFill>
                  <a:srgbClr val="000000"/>
                </a:solidFill>
                <a:latin typeface="Segoe UI"/>
                <a:ea typeface="Times New Roman" panose="02020603050405020304" pitchFamily="18" charset="0"/>
                <a:cs typeface="Segoe UI"/>
              </a:rPr>
              <a:t>To consider the importance of values and language</a:t>
            </a:r>
            <a:endParaRPr lang="en-US" sz="2400" dirty="0">
              <a:solidFill>
                <a:srgbClr val="000000"/>
              </a:solidFill>
              <a:latin typeface="Segoe UI" panose="020B0502040204020203" pitchFamily="34" charset="0"/>
              <a:ea typeface="Times New Roman" panose="02020603050405020304" pitchFamily="18" charset="0"/>
              <a:cs typeface="Segoe UI" panose="020B0502040204020203" pitchFamily="34" charset="0"/>
            </a:endParaRPr>
          </a:p>
          <a:p>
            <a:pPr marL="342900" indent="-342900">
              <a:lnSpc>
                <a:spcPct val="200000"/>
              </a:lnSpc>
              <a:buFont typeface="Arial,Sans-Serif"/>
              <a:buChar char="•"/>
            </a:pPr>
            <a:r>
              <a:rPr lang="en-GB" sz="2400" dirty="0">
                <a:solidFill>
                  <a:srgbClr val="000000"/>
                </a:solidFill>
                <a:latin typeface="Segoe UI"/>
                <a:ea typeface="Times New Roman" panose="02020603050405020304" pitchFamily="18" charset="0"/>
                <a:cs typeface="Segoe UI"/>
              </a:rPr>
              <a:t>To consider consequences – positive, natural </a:t>
            </a:r>
            <a:r>
              <a:rPr lang="en-GB" sz="2400" dirty="0">
                <a:solidFill>
                  <a:srgbClr val="000000"/>
                </a:solidFill>
                <a:effectLst/>
                <a:latin typeface="Segoe UI"/>
                <a:ea typeface="Times New Roman" panose="02020603050405020304" pitchFamily="18" charset="0"/>
                <a:cs typeface="Segoe UI"/>
              </a:rPr>
              <a:t>and </a:t>
            </a:r>
            <a:r>
              <a:rPr lang="en-GB" sz="2400" dirty="0">
                <a:solidFill>
                  <a:srgbClr val="000000"/>
                </a:solidFill>
                <a:latin typeface="Segoe UI"/>
                <a:ea typeface="Times New Roman" panose="02020603050405020304" pitchFamily="18" charset="0"/>
                <a:cs typeface="Segoe UI"/>
              </a:rPr>
              <a:t>logical</a:t>
            </a:r>
            <a:endParaRPr lang="en-US" sz="24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marL="342900" indent="-342900">
              <a:lnSpc>
                <a:spcPct val="200000"/>
              </a:lnSpc>
              <a:buFont typeface="Arial,Sans-Serif"/>
              <a:buChar char="•"/>
            </a:pPr>
            <a:r>
              <a:rPr lang="en-GB" sz="2400" dirty="0">
                <a:solidFill>
                  <a:srgbClr val="000000"/>
                </a:solidFill>
                <a:latin typeface="Segoe UI"/>
                <a:ea typeface="Times New Roman" panose="02020603050405020304" pitchFamily="18" charset="0"/>
                <a:cs typeface="Segoe UI"/>
              </a:rPr>
              <a:t>To explore and reflect on the principles behind logical consequences</a:t>
            </a:r>
            <a:endParaRPr lang="en-GB" dirty="0"/>
          </a:p>
        </p:txBody>
      </p:sp>
      <p:pic>
        <p:nvPicPr>
          <p:cNvPr id="2" name="Picture 1" descr="This is image is the National Model for Professional Learning logo. "/>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45293" y="135185"/>
            <a:ext cx="2046706" cy="1978624"/>
          </a:xfrm>
          <a:prstGeom prst="rect">
            <a:avLst/>
          </a:prstGeom>
        </p:spPr>
      </p:pic>
    </p:spTree>
    <p:extLst>
      <p:ext uri="{BB962C8B-B14F-4D97-AF65-F5344CB8AC3E}">
        <p14:creationId xmlns:p14="http://schemas.microsoft.com/office/powerpoint/2010/main" val="29441242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7744" y="71078"/>
            <a:ext cx="10698979" cy="782320"/>
          </a:xfrm>
        </p:spPr>
        <p:txBody>
          <a:bodyPr/>
          <a:lstStyle/>
          <a:p>
            <a:r>
              <a:rPr lang="en-GB" dirty="0"/>
              <a:t>Expectations, Structure &amp; Boundaries:</a:t>
            </a:r>
            <a:endParaRPr lang="en-GB" dirty="0">
              <a:solidFill>
                <a:srgbClr val="00ABB5"/>
              </a:solidFill>
            </a:endParaRPr>
          </a:p>
        </p:txBody>
      </p:sp>
      <p:sp>
        <p:nvSpPr>
          <p:cNvPr id="3" name="Content Placeholder 2">
            <a:extLst>
              <a:ext uri="{FF2B5EF4-FFF2-40B4-BE49-F238E27FC236}">
                <a16:creationId xmlns:a16="http://schemas.microsoft.com/office/drawing/2014/main" id="{8AEB47A7-5862-F3E6-471F-416DB971BD00}"/>
              </a:ext>
            </a:extLst>
          </p:cNvPr>
          <p:cNvSpPr>
            <a:spLocks noGrp="1"/>
          </p:cNvSpPr>
          <p:nvPr>
            <p:ph idx="1"/>
          </p:nvPr>
        </p:nvSpPr>
        <p:spPr>
          <a:xfrm>
            <a:off x="568982" y="1711990"/>
            <a:ext cx="10817923" cy="3637656"/>
          </a:xfrm>
        </p:spPr>
        <p:txBody>
          <a:bodyPr/>
          <a:lstStyle/>
          <a:p>
            <a:pPr marL="285750" indent="-285750">
              <a:lnSpc>
                <a:spcPct val="150000"/>
              </a:lnSpc>
              <a:buFont typeface="Arial" panose="020B0604020202020204" pitchFamily="34" charset="0"/>
              <a:buChar char="•"/>
            </a:pPr>
            <a:r>
              <a:rPr lang="en-GB" sz="2400" dirty="0">
                <a:solidFill>
                  <a:schemeClr val="tx1"/>
                </a:solidFill>
                <a:effectLst/>
                <a:latin typeface="Segoe UI"/>
                <a:ea typeface="Times New Roman" panose="02020603050405020304" pitchFamily="18" charset="0"/>
                <a:cs typeface="Segoe UI"/>
              </a:rPr>
              <a:t>are necessary to support emotional, psychological, and physical safety</a:t>
            </a:r>
          </a:p>
          <a:p>
            <a:pPr marL="285750" indent="-285750">
              <a:lnSpc>
                <a:spcPct val="150000"/>
              </a:lnSpc>
              <a:buFont typeface="Arial" panose="020B0604020202020204" pitchFamily="34" charset="0"/>
              <a:buChar char="•"/>
            </a:pPr>
            <a:r>
              <a:rPr lang="en-GB" sz="2400" dirty="0">
                <a:solidFill>
                  <a:schemeClr val="tx1"/>
                </a:solidFill>
                <a:effectLst/>
                <a:latin typeface="Segoe UI"/>
                <a:ea typeface="Times New Roman" panose="02020603050405020304" pitchFamily="18" charset="0"/>
                <a:cs typeface="Segoe UI"/>
              </a:rPr>
              <a:t>are an expression of what is important to us (our values) and what we expect of ourselves and each other</a:t>
            </a:r>
          </a:p>
          <a:p>
            <a:pPr marL="285750" indent="-285750">
              <a:lnSpc>
                <a:spcPct val="150000"/>
              </a:lnSpc>
              <a:buFont typeface="Arial" panose="020B0604020202020204" pitchFamily="34" charset="0"/>
              <a:buChar char="•"/>
            </a:pPr>
            <a:r>
              <a:rPr lang="en-GB" sz="2400" dirty="0">
                <a:solidFill>
                  <a:schemeClr val="tx1"/>
                </a:solidFill>
                <a:effectLst/>
                <a:latin typeface="Segoe UI"/>
                <a:ea typeface="Times New Roman" panose="02020603050405020304" pitchFamily="18" charset="0"/>
                <a:cs typeface="Segoe UI"/>
              </a:rPr>
              <a:t>provide points of reference for respectful interaction</a:t>
            </a:r>
          </a:p>
          <a:p>
            <a:pPr marL="285750" indent="-285750">
              <a:lnSpc>
                <a:spcPct val="150000"/>
              </a:lnSpc>
              <a:buFont typeface="Arial" panose="020B0604020202020204" pitchFamily="34" charset="0"/>
              <a:buChar char="•"/>
            </a:pPr>
            <a:r>
              <a:rPr lang="en-GB" sz="2400" dirty="0">
                <a:solidFill>
                  <a:schemeClr val="tx1"/>
                </a:solidFill>
                <a:effectLst/>
                <a:latin typeface="Segoe UI"/>
                <a:ea typeface="Times New Roman" panose="02020603050405020304" pitchFamily="18" charset="0"/>
                <a:cs typeface="Segoe UI"/>
              </a:rPr>
              <a:t>can be explicitly linked to </a:t>
            </a:r>
            <a:r>
              <a:rPr lang="en-GB" sz="2400" u="sng" dirty="0">
                <a:solidFill>
                  <a:srgbClr val="0000FF"/>
                </a:solidFill>
                <a:effectLst/>
                <a:latin typeface="Segoe UI"/>
                <a:ea typeface="Times New Roman" panose="02020603050405020304" pitchFamily="18" charset="0"/>
                <a:cs typeface="Segoe UI"/>
                <a:hlinkClick r:id="rId3">
                  <a:extLst>
                    <a:ext uri="{A12FA001-AC4F-418D-AE19-62706E023703}">
                      <ahyp:hlinkClr xmlns:ahyp="http://schemas.microsoft.com/office/drawing/2018/hyperlinkcolor" val="tx"/>
                    </a:ext>
                  </a:extLst>
                </a:hlinkClick>
              </a:rPr>
              <a:t>positive consequences</a:t>
            </a:r>
            <a:r>
              <a:rPr lang="en-GB" sz="2400" dirty="0">
                <a:solidFill>
                  <a:srgbClr val="0000FF"/>
                </a:solidFill>
                <a:effectLst/>
                <a:latin typeface="Segoe UI"/>
                <a:ea typeface="Times New Roman" panose="02020603050405020304" pitchFamily="18" charset="0"/>
                <a:cs typeface="Segoe UI"/>
              </a:rPr>
              <a:t> </a:t>
            </a:r>
            <a:r>
              <a:rPr lang="en-GB" sz="2400" dirty="0">
                <a:solidFill>
                  <a:schemeClr val="tx1"/>
                </a:solidFill>
                <a:effectLst/>
                <a:latin typeface="Segoe UI"/>
                <a:ea typeface="Times New Roman" panose="02020603050405020304" pitchFamily="18" charset="0"/>
                <a:cs typeface="Segoe UI"/>
              </a:rPr>
              <a:t>that are a result of respecting them</a:t>
            </a:r>
            <a:endParaRPr lang="en-GB" sz="2400" dirty="0">
              <a:solidFill>
                <a:schemeClr val="tx1"/>
              </a:solidFill>
              <a:latin typeface="Segoe UI"/>
              <a:cs typeface="Segoe UI"/>
            </a:endParaRPr>
          </a:p>
        </p:txBody>
      </p:sp>
      <p:pic>
        <p:nvPicPr>
          <p:cNvPr id="6" name="Picture 5" descr="This is the Education Scotland, Inclusion, Wellbeing and Equalities logo. It is  blue green and yellow.">
            <a:extLst>
              <a:ext uri="{FF2B5EF4-FFF2-40B4-BE49-F238E27FC236}">
                <a16:creationId xmlns:a16="http://schemas.microsoft.com/office/drawing/2014/main" id="{25483EB8-62FB-19FC-CC84-2D137984FE1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017868" y="-4627"/>
            <a:ext cx="1170432" cy="589252"/>
          </a:xfrm>
          <a:prstGeom prst="rect">
            <a:avLst/>
          </a:prstGeom>
        </p:spPr>
      </p:pic>
    </p:spTree>
    <p:extLst>
      <p:ext uri="{BB962C8B-B14F-4D97-AF65-F5344CB8AC3E}">
        <p14:creationId xmlns:p14="http://schemas.microsoft.com/office/powerpoint/2010/main" val="9004993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1C90C-1A2A-442E-B6EF-D9EB017747D2}"/>
              </a:ext>
            </a:extLst>
          </p:cNvPr>
          <p:cNvSpPr>
            <a:spLocks noGrp="1"/>
          </p:cNvSpPr>
          <p:nvPr>
            <p:ph type="title"/>
          </p:nvPr>
        </p:nvSpPr>
        <p:spPr>
          <a:xfrm>
            <a:off x="666751" y="132572"/>
            <a:ext cx="10836972" cy="711200"/>
          </a:xfrm>
        </p:spPr>
        <p:txBody>
          <a:bodyPr/>
          <a:lstStyle/>
          <a:p>
            <a:r>
              <a:rPr lang="en-GB" dirty="0"/>
              <a:t>Expectations, Structures and Boundaries </a:t>
            </a:r>
            <a:r>
              <a:rPr lang="en-GB" sz="2000" dirty="0"/>
              <a:t>(Shared and Agreed )</a:t>
            </a:r>
          </a:p>
        </p:txBody>
      </p:sp>
      <p:sp>
        <p:nvSpPr>
          <p:cNvPr id="3" name="Content Placeholder 2">
            <a:extLst>
              <a:ext uri="{FF2B5EF4-FFF2-40B4-BE49-F238E27FC236}">
                <a16:creationId xmlns:a16="http://schemas.microsoft.com/office/drawing/2014/main" id="{8779BD1B-7DEF-A7C0-51CC-2D1C8C99ABE2}"/>
              </a:ext>
            </a:extLst>
          </p:cNvPr>
          <p:cNvSpPr>
            <a:spLocks noGrp="1"/>
          </p:cNvSpPr>
          <p:nvPr>
            <p:ph idx="1"/>
          </p:nvPr>
        </p:nvSpPr>
        <p:spPr>
          <a:xfrm>
            <a:off x="687038" y="2723282"/>
            <a:ext cx="10817923" cy="3589027"/>
          </a:xfrm>
        </p:spPr>
        <p:txBody>
          <a:bodyPr/>
          <a:lstStyle/>
          <a:p>
            <a:r>
              <a:rPr lang="en-GB" sz="2400" dirty="0">
                <a:solidFill>
                  <a:schemeClr val="tx1"/>
                </a:solidFill>
                <a:latin typeface="Segoe UI"/>
                <a:cs typeface="Segoe UI"/>
              </a:rPr>
              <a:t>These should be developed by, and lived by, everyone in the learning community: learners, parents, staff &amp; partners</a:t>
            </a:r>
          </a:p>
          <a:p>
            <a:endParaRPr lang="en-GB" sz="2400" dirty="0">
              <a:solidFill>
                <a:srgbClr val="0000FF"/>
              </a:solidFill>
              <a:latin typeface="Segoe UI" panose="020B0502040204020203" pitchFamily="34" charset="0"/>
              <a:cs typeface="Segoe UI" panose="020B0502040204020203" pitchFamily="34" charset="0"/>
            </a:endParaRPr>
          </a:p>
          <a:p>
            <a:pPr marL="457200" indent="-457200">
              <a:buFont typeface="Arial" panose="020B0604020202020204" pitchFamily="34" charset="0"/>
              <a:buChar char="•"/>
            </a:pPr>
            <a:r>
              <a:rPr lang="en-GB" sz="2400" dirty="0">
                <a:solidFill>
                  <a:srgbClr val="0000FF"/>
                </a:solidFill>
                <a:latin typeface="Segoe UI"/>
                <a:cs typeface="Segoe UI"/>
                <a:hlinkClick r:id="rId3">
                  <a:extLst>
                    <a:ext uri="{A12FA001-AC4F-418D-AE19-62706E023703}">
                      <ahyp:hlinkClr xmlns:ahyp="http://schemas.microsoft.com/office/drawing/2018/hyperlinkcolor" val="tx"/>
                    </a:ext>
                  </a:extLst>
                </a:hlinkClick>
              </a:rPr>
              <a:t>Wee HGIOS</a:t>
            </a:r>
            <a:endParaRPr lang="en-GB" sz="2400" dirty="0">
              <a:solidFill>
                <a:srgbClr val="0000FF"/>
              </a:solidFill>
              <a:latin typeface="Segoe UI"/>
              <a:cs typeface="Segoe UI"/>
            </a:endParaRPr>
          </a:p>
          <a:p>
            <a:pPr marL="457200" indent="-457200">
              <a:buFont typeface="Arial" panose="020B0604020202020204" pitchFamily="34" charset="0"/>
              <a:buChar char="•"/>
            </a:pPr>
            <a:r>
              <a:rPr lang="en-GB" sz="2400" dirty="0">
                <a:solidFill>
                  <a:srgbClr val="0000FF"/>
                </a:solidFill>
                <a:latin typeface="Segoe UI"/>
                <a:cs typeface="Segoe UI"/>
                <a:hlinkClick r:id="rId4">
                  <a:extLst>
                    <a:ext uri="{A12FA001-AC4F-418D-AE19-62706E023703}">
                      <ahyp:hlinkClr xmlns:ahyp="http://schemas.microsoft.com/office/drawing/2018/hyperlinkcolor" val="tx"/>
                    </a:ext>
                  </a:extLst>
                </a:hlinkClick>
              </a:rPr>
              <a:t>Learner participation</a:t>
            </a:r>
            <a:r>
              <a:rPr lang="en-GB" sz="2400" dirty="0">
                <a:solidFill>
                  <a:srgbClr val="0000FF"/>
                </a:solidFill>
                <a:latin typeface="Segoe UI"/>
                <a:cs typeface="Segoe UI"/>
              </a:rPr>
              <a:t>			</a:t>
            </a:r>
          </a:p>
          <a:p>
            <a:pPr marL="457200" indent="-457200">
              <a:buFont typeface="Arial" panose="020B0604020202020204" pitchFamily="34" charset="0"/>
              <a:buChar char="•"/>
            </a:pPr>
            <a:r>
              <a:rPr lang="en-GB" sz="2400" dirty="0">
                <a:solidFill>
                  <a:srgbClr val="0000FF"/>
                </a:solidFill>
                <a:latin typeface="Segoe UI"/>
                <a:cs typeface="Segoe UI"/>
                <a:hlinkClick r:id="rId5">
                  <a:extLst>
                    <a:ext uri="{A12FA001-AC4F-418D-AE19-62706E023703}">
                      <ahyp:hlinkClr xmlns:ahyp="http://schemas.microsoft.com/office/drawing/2018/hyperlinkcolor" val="tx"/>
                    </a:ext>
                  </a:extLst>
                </a:hlinkClick>
              </a:rPr>
              <a:t>CIRCLE Framework</a:t>
            </a:r>
            <a:endParaRPr lang="en-GB" sz="2400" dirty="0">
              <a:solidFill>
                <a:srgbClr val="0000FF"/>
              </a:solidFill>
              <a:latin typeface="Segoe UI"/>
              <a:cs typeface="Segoe UI"/>
            </a:endParaRPr>
          </a:p>
          <a:p>
            <a:pPr marL="457200" indent="-457200">
              <a:buFont typeface="Arial" panose="020B0604020202020204" pitchFamily="34" charset="0"/>
              <a:buChar char="•"/>
            </a:pPr>
            <a:r>
              <a:rPr lang="en-GB" sz="2400" dirty="0">
                <a:solidFill>
                  <a:srgbClr val="0000FF"/>
                </a:solidFill>
                <a:latin typeface="Segoe UI"/>
                <a:cs typeface="Segoe UI"/>
                <a:hlinkClick r:id="rId6">
                  <a:extLst>
                    <a:ext uri="{A12FA001-AC4F-418D-AE19-62706E023703}">
                      <ahyp:hlinkClr xmlns:ahyp="http://schemas.microsoft.com/office/drawing/2018/hyperlinkcolor" val="tx"/>
                    </a:ext>
                  </a:extLst>
                </a:hlinkClick>
              </a:rPr>
              <a:t>Dignity in Schools</a:t>
            </a:r>
            <a:endParaRPr lang="en-GB" sz="2400" dirty="0">
              <a:solidFill>
                <a:srgbClr val="0000FF"/>
              </a:solidFill>
              <a:latin typeface="Segoe UI"/>
              <a:cs typeface="Segoe UI"/>
            </a:endParaRPr>
          </a:p>
          <a:p>
            <a:pPr marL="457200" indent="-457200">
              <a:buFont typeface="Arial" panose="020B0604020202020204" pitchFamily="34" charset="0"/>
              <a:buChar char="•"/>
            </a:pPr>
            <a:endParaRPr lang="en-GB" sz="2800" dirty="0">
              <a:solidFill>
                <a:schemeClr val="tx1"/>
              </a:solidFill>
              <a:latin typeface="Segoe UI" panose="020B0502040204020203" pitchFamily="34" charset="0"/>
              <a:cs typeface="Segoe UI" panose="020B0502040204020203" pitchFamily="34" charset="0"/>
            </a:endParaRPr>
          </a:p>
          <a:p>
            <a:endParaRPr lang="en-GB" sz="2800" dirty="0">
              <a:solidFill>
                <a:schemeClr val="tx1"/>
              </a:solidFill>
              <a:latin typeface="Segoe UI" panose="020B0502040204020203" pitchFamily="34" charset="0"/>
              <a:cs typeface="Segoe UI" panose="020B0502040204020203" pitchFamily="34" charset="0"/>
            </a:endParaRPr>
          </a:p>
        </p:txBody>
      </p:sp>
      <p:sp>
        <p:nvSpPr>
          <p:cNvPr id="4" name="Content Placeholder 2">
            <a:extLst>
              <a:ext uri="{FF2B5EF4-FFF2-40B4-BE49-F238E27FC236}">
                <a16:creationId xmlns:a16="http://schemas.microsoft.com/office/drawing/2014/main" id="{1B9AB745-9749-00D5-FACE-D67D39490FF9}"/>
              </a:ext>
            </a:extLst>
          </p:cNvPr>
          <p:cNvSpPr txBox="1">
            <a:spLocks/>
          </p:cNvSpPr>
          <p:nvPr/>
        </p:nvSpPr>
        <p:spPr bwMode="auto">
          <a:xfrm>
            <a:off x="685800" y="976344"/>
            <a:ext cx="2710543" cy="1344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a:lnSpc>
                <a:spcPct val="200000"/>
              </a:lnSpc>
            </a:pPr>
            <a:r>
              <a:rPr lang="en-GB" sz="4000" b="1" kern="0" dirty="0">
                <a:solidFill>
                  <a:schemeClr val="tx1"/>
                </a:solidFill>
                <a:latin typeface="Segoe UI" panose="020B0502040204020203" pitchFamily="34" charset="0"/>
                <a:ea typeface="Times New Roman" panose="02020603050405020304" pitchFamily="18" charset="0"/>
                <a:cs typeface="Segoe UI" panose="020B0502040204020203" pitchFamily="34" charset="0"/>
              </a:rPr>
              <a:t>Values </a:t>
            </a:r>
          </a:p>
        </p:txBody>
      </p:sp>
      <p:sp>
        <p:nvSpPr>
          <p:cNvPr id="5" name="Content Placeholder 2">
            <a:extLst>
              <a:ext uri="{FF2B5EF4-FFF2-40B4-BE49-F238E27FC236}">
                <a16:creationId xmlns:a16="http://schemas.microsoft.com/office/drawing/2014/main" id="{D09932BD-A91D-56E5-4940-0853E3168D9B}"/>
              </a:ext>
            </a:extLst>
          </p:cNvPr>
          <p:cNvSpPr txBox="1">
            <a:spLocks/>
          </p:cNvSpPr>
          <p:nvPr/>
        </p:nvSpPr>
        <p:spPr bwMode="auto">
          <a:xfrm>
            <a:off x="4333591" y="1027484"/>
            <a:ext cx="3327067" cy="12426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a:lnSpc>
                <a:spcPct val="200000"/>
              </a:lnSpc>
            </a:pPr>
            <a:r>
              <a:rPr lang="en-GB" sz="4000" b="1" kern="0" dirty="0">
                <a:solidFill>
                  <a:schemeClr val="tx1"/>
                </a:solidFill>
                <a:latin typeface="Segoe UI" panose="020B0502040204020203" pitchFamily="34" charset="0"/>
                <a:ea typeface="Times New Roman" panose="02020603050405020304" pitchFamily="18" charset="0"/>
                <a:cs typeface="Segoe UI" panose="020B0502040204020203" pitchFamily="34" charset="0"/>
              </a:rPr>
              <a:t>Expectations</a:t>
            </a:r>
            <a:endParaRPr lang="en-GB" sz="4000" b="1" kern="0" dirty="0">
              <a:solidFill>
                <a:schemeClr val="tx1"/>
              </a:solidFill>
              <a:latin typeface="Segoe UI" panose="020B0502040204020203" pitchFamily="34" charset="0"/>
              <a:cs typeface="Segoe UI" panose="020B0502040204020203" pitchFamily="34" charset="0"/>
            </a:endParaRPr>
          </a:p>
        </p:txBody>
      </p:sp>
      <p:sp>
        <p:nvSpPr>
          <p:cNvPr id="6" name="Arrow: Right 5" descr="arrow right">
            <a:extLst>
              <a:ext uri="{FF2B5EF4-FFF2-40B4-BE49-F238E27FC236}">
                <a16:creationId xmlns:a16="http://schemas.microsoft.com/office/drawing/2014/main" id="{64499326-E035-EF05-0D22-1A44578A8E01}"/>
              </a:ext>
            </a:extLst>
          </p:cNvPr>
          <p:cNvSpPr/>
          <p:nvPr/>
        </p:nvSpPr>
        <p:spPr>
          <a:xfrm>
            <a:off x="2707821" y="1348099"/>
            <a:ext cx="1377044" cy="87085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Arrow: Right 6" descr="arrow right">
            <a:extLst>
              <a:ext uri="{FF2B5EF4-FFF2-40B4-BE49-F238E27FC236}">
                <a16:creationId xmlns:a16="http://schemas.microsoft.com/office/drawing/2014/main" id="{9CA8B4EB-8B7A-0A33-BF04-68F5800DD670}"/>
              </a:ext>
            </a:extLst>
          </p:cNvPr>
          <p:cNvSpPr/>
          <p:nvPr/>
        </p:nvSpPr>
        <p:spPr>
          <a:xfrm>
            <a:off x="7660658" y="1348099"/>
            <a:ext cx="1377044" cy="87085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Content Placeholder 2">
            <a:extLst>
              <a:ext uri="{FF2B5EF4-FFF2-40B4-BE49-F238E27FC236}">
                <a16:creationId xmlns:a16="http://schemas.microsoft.com/office/drawing/2014/main" id="{CBE8037F-37FC-C5DE-7595-D4F787DC3AA0}"/>
              </a:ext>
            </a:extLst>
          </p:cNvPr>
          <p:cNvSpPr txBox="1">
            <a:spLocks/>
          </p:cNvSpPr>
          <p:nvPr/>
        </p:nvSpPr>
        <p:spPr bwMode="auto">
          <a:xfrm>
            <a:off x="9331779" y="1027484"/>
            <a:ext cx="3078341" cy="12426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a:lnSpc>
                <a:spcPct val="200000"/>
              </a:lnSpc>
            </a:pPr>
            <a:r>
              <a:rPr lang="en-GB" sz="4000" b="1" kern="0" dirty="0">
                <a:solidFill>
                  <a:schemeClr val="tx1"/>
                </a:solidFill>
                <a:latin typeface="Segoe UI" panose="020B0502040204020203" pitchFamily="34" charset="0"/>
                <a:ea typeface="Times New Roman" panose="02020603050405020304" pitchFamily="18" charset="0"/>
                <a:cs typeface="Segoe UI" panose="020B0502040204020203" pitchFamily="34" charset="0"/>
              </a:rPr>
              <a:t>Policies</a:t>
            </a:r>
            <a:endParaRPr lang="en-GB" sz="4000" b="1" kern="0" dirty="0">
              <a:solidFill>
                <a:schemeClr val="tx1"/>
              </a:solidFill>
              <a:latin typeface="Segoe UI" panose="020B0502040204020203" pitchFamily="34" charset="0"/>
              <a:cs typeface="Segoe UI" panose="020B0502040204020203" pitchFamily="34" charset="0"/>
            </a:endParaRPr>
          </a:p>
        </p:txBody>
      </p:sp>
      <p:pic>
        <p:nvPicPr>
          <p:cNvPr id="11" name="Picture 10" descr="This is the Education Scotland, Inclusion, Wellbeing and Equalities logo. It is  blue green and yellow.">
            <a:extLst>
              <a:ext uri="{FF2B5EF4-FFF2-40B4-BE49-F238E27FC236}">
                <a16:creationId xmlns:a16="http://schemas.microsoft.com/office/drawing/2014/main" id="{930B3027-7E69-6AB5-8C11-FC90E5B54D8F}"/>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0942741" y="91965"/>
            <a:ext cx="1170432" cy="589252"/>
          </a:xfrm>
          <a:prstGeom prst="rect">
            <a:avLst/>
          </a:prstGeom>
        </p:spPr>
      </p:pic>
    </p:spTree>
    <p:extLst>
      <p:ext uri="{BB962C8B-B14F-4D97-AF65-F5344CB8AC3E}">
        <p14:creationId xmlns:p14="http://schemas.microsoft.com/office/powerpoint/2010/main" val="41091910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10164B-C01A-92E6-3802-0F0020997D41}"/>
              </a:ext>
            </a:extLst>
          </p:cNvPr>
          <p:cNvSpPr>
            <a:spLocks noGrp="1"/>
          </p:cNvSpPr>
          <p:nvPr>
            <p:ph type="title"/>
          </p:nvPr>
        </p:nvSpPr>
        <p:spPr>
          <a:xfrm>
            <a:off x="677514" y="107001"/>
            <a:ext cx="10836972" cy="711200"/>
          </a:xfrm>
        </p:spPr>
        <p:txBody>
          <a:bodyPr/>
          <a:lstStyle/>
          <a:p>
            <a:r>
              <a:rPr lang="en-GB" dirty="0"/>
              <a:t>Changing language changes culture</a:t>
            </a:r>
          </a:p>
        </p:txBody>
      </p:sp>
      <p:sp>
        <p:nvSpPr>
          <p:cNvPr id="3" name="Content Placeholder 2">
            <a:extLst>
              <a:ext uri="{FF2B5EF4-FFF2-40B4-BE49-F238E27FC236}">
                <a16:creationId xmlns:a16="http://schemas.microsoft.com/office/drawing/2014/main" id="{3A8A351F-31E1-B12A-C452-8622D33FB944}"/>
              </a:ext>
            </a:extLst>
          </p:cNvPr>
          <p:cNvSpPr>
            <a:spLocks noGrp="1"/>
          </p:cNvSpPr>
          <p:nvPr>
            <p:ph idx="1"/>
          </p:nvPr>
        </p:nvSpPr>
        <p:spPr>
          <a:xfrm>
            <a:off x="677514" y="925203"/>
            <a:ext cx="2777613" cy="4099605"/>
          </a:xfrm>
        </p:spPr>
        <p:txBody>
          <a:bodyPr/>
          <a:lstStyle/>
          <a:p>
            <a:pPr>
              <a:lnSpc>
                <a:spcPct val="200000"/>
              </a:lnSpc>
            </a:pPr>
            <a:r>
              <a:rPr lang="en-GB" sz="4000" b="1" dirty="0">
                <a:solidFill>
                  <a:schemeClr val="tx1"/>
                </a:solidFill>
                <a:latin typeface="Segoe UI" panose="020B0502040204020203" pitchFamily="34" charset="0"/>
                <a:ea typeface="Times New Roman" panose="02020603050405020304" pitchFamily="18" charset="0"/>
                <a:cs typeface="Segoe UI" panose="020B0502040204020203" pitchFamily="34" charset="0"/>
              </a:rPr>
              <a:t>R</a:t>
            </a:r>
            <a:r>
              <a:rPr lang="en-GB" sz="4000" b="1"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ules </a:t>
            </a:r>
          </a:p>
          <a:p>
            <a:pPr>
              <a:lnSpc>
                <a:spcPct val="200000"/>
              </a:lnSpc>
            </a:pPr>
            <a:r>
              <a:rPr lang="en-GB" sz="4000" b="1" dirty="0">
                <a:solidFill>
                  <a:schemeClr val="tx1"/>
                </a:solidFill>
                <a:latin typeface="Segoe UI" panose="020B0502040204020203" pitchFamily="34" charset="0"/>
                <a:ea typeface="Times New Roman" panose="02020603050405020304" pitchFamily="18" charset="0"/>
                <a:cs typeface="Segoe UI" panose="020B0502040204020203" pitchFamily="34" charset="0"/>
              </a:rPr>
              <a:t>S</a:t>
            </a:r>
            <a:r>
              <a:rPr lang="en-GB" sz="4000" b="1"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anctions</a:t>
            </a:r>
          </a:p>
          <a:p>
            <a:pPr>
              <a:lnSpc>
                <a:spcPct val="200000"/>
              </a:lnSpc>
            </a:pPr>
            <a:r>
              <a:rPr lang="en-GB" sz="4000" b="1" dirty="0">
                <a:solidFill>
                  <a:schemeClr val="tx1"/>
                </a:solidFill>
                <a:latin typeface="Segoe UI" panose="020B0502040204020203" pitchFamily="34" charset="0"/>
                <a:ea typeface="Times New Roman" panose="02020603050405020304" pitchFamily="18" charset="0"/>
                <a:cs typeface="Segoe UI" panose="020B0502040204020203" pitchFamily="34" charset="0"/>
              </a:rPr>
              <a:t>Negative &amp; Reactive</a:t>
            </a:r>
          </a:p>
          <a:p>
            <a:pPr>
              <a:lnSpc>
                <a:spcPct val="200000"/>
              </a:lnSpc>
            </a:pPr>
            <a:endParaRPr lang="en-GB" sz="4000" b="1"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endParaRPr>
          </a:p>
          <a:p>
            <a:pPr>
              <a:lnSpc>
                <a:spcPct val="200000"/>
              </a:lnSpc>
            </a:pPr>
            <a:endParaRPr lang="en-GB" sz="4000" b="1" dirty="0">
              <a:solidFill>
                <a:schemeClr val="tx1"/>
              </a:solidFill>
              <a:latin typeface="Segoe UI" panose="020B0502040204020203" pitchFamily="34" charset="0"/>
              <a:ea typeface="Times New Roman" panose="02020603050405020304" pitchFamily="18" charset="0"/>
              <a:cs typeface="Segoe UI" panose="020B0502040204020203" pitchFamily="34" charset="0"/>
            </a:endParaRPr>
          </a:p>
          <a:p>
            <a:pPr>
              <a:lnSpc>
                <a:spcPct val="200000"/>
              </a:lnSpc>
            </a:pPr>
            <a:endParaRPr lang="en-GB" sz="4000" b="1" dirty="0">
              <a:solidFill>
                <a:schemeClr val="tx1"/>
              </a:solidFill>
              <a:latin typeface="Segoe UI" panose="020B0502040204020203" pitchFamily="34" charset="0"/>
              <a:cs typeface="Segoe UI" panose="020B0502040204020203" pitchFamily="34" charset="0"/>
            </a:endParaRPr>
          </a:p>
        </p:txBody>
      </p:sp>
      <p:sp>
        <p:nvSpPr>
          <p:cNvPr id="5" name="Arrow: Right 4" descr="arrow right">
            <a:extLst>
              <a:ext uri="{FF2B5EF4-FFF2-40B4-BE49-F238E27FC236}">
                <a16:creationId xmlns:a16="http://schemas.microsoft.com/office/drawing/2014/main" id="{8AEF01C8-A096-AA83-2AC1-EF4A6BBD9367}"/>
              </a:ext>
            </a:extLst>
          </p:cNvPr>
          <p:cNvSpPr/>
          <p:nvPr/>
        </p:nvSpPr>
        <p:spPr>
          <a:xfrm>
            <a:off x="3730957" y="1334552"/>
            <a:ext cx="2569029" cy="87085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Arrow: Right 5" descr="arrow right">
            <a:extLst>
              <a:ext uri="{FF2B5EF4-FFF2-40B4-BE49-F238E27FC236}">
                <a16:creationId xmlns:a16="http://schemas.microsoft.com/office/drawing/2014/main" id="{85D5BAAD-1727-724A-0AAD-15571A13AC17}"/>
              </a:ext>
            </a:extLst>
          </p:cNvPr>
          <p:cNvSpPr/>
          <p:nvPr/>
        </p:nvSpPr>
        <p:spPr>
          <a:xfrm>
            <a:off x="3730957" y="2689823"/>
            <a:ext cx="2569029" cy="87085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Arrow: Right 6" descr="arrow right">
            <a:extLst>
              <a:ext uri="{FF2B5EF4-FFF2-40B4-BE49-F238E27FC236}">
                <a16:creationId xmlns:a16="http://schemas.microsoft.com/office/drawing/2014/main" id="{18C4C5FC-29F2-7B38-CD79-ECC7DF0C92E5}"/>
              </a:ext>
            </a:extLst>
          </p:cNvPr>
          <p:cNvSpPr/>
          <p:nvPr/>
        </p:nvSpPr>
        <p:spPr>
          <a:xfrm>
            <a:off x="3730957" y="4477713"/>
            <a:ext cx="2569029" cy="87085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Content Placeholder 2">
            <a:extLst>
              <a:ext uri="{FF2B5EF4-FFF2-40B4-BE49-F238E27FC236}">
                <a16:creationId xmlns:a16="http://schemas.microsoft.com/office/drawing/2014/main" id="{C1A7BD1A-542D-0745-F94E-CC4825A00EAB}"/>
              </a:ext>
            </a:extLst>
          </p:cNvPr>
          <p:cNvSpPr txBox="1">
            <a:spLocks/>
          </p:cNvSpPr>
          <p:nvPr/>
        </p:nvSpPr>
        <p:spPr bwMode="auto">
          <a:xfrm>
            <a:off x="6915028" y="925202"/>
            <a:ext cx="5131333" cy="40996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a:lnSpc>
                <a:spcPct val="200000"/>
              </a:lnSpc>
            </a:pPr>
            <a:r>
              <a:rPr lang="en-GB" sz="4000" b="1" kern="0" dirty="0">
                <a:solidFill>
                  <a:schemeClr val="tx1"/>
                </a:solidFill>
                <a:latin typeface="Segoe UI" panose="020B0502040204020203" pitchFamily="34" charset="0"/>
                <a:ea typeface="Times New Roman" panose="02020603050405020304" pitchFamily="18" charset="0"/>
                <a:cs typeface="Segoe UI" panose="020B0502040204020203" pitchFamily="34" charset="0"/>
              </a:rPr>
              <a:t>Expectations</a:t>
            </a:r>
          </a:p>
          <a:p>
            <a:pPr>
              <a:lnSpc>
                <a:spcPct val="200000"/>
              </a:lnSpc>
            </a:pPr>
            <a:r>
              <a:rPr lang="en-GB" sz="4000" b="1" kern="0" dirty="0">
                <a:solidFill>
                  <a:schemeClr val="tx1"/>
                </a:solidFill>
                <a:latin typeface="Segoe UI" panose="020B0502040204020203" pitchFamily="34" charset="0"/>
                <a:ea typeface="Times New Roman" panose="02020603050405020304" pitchFamily="18" charset="0"/>
                <a:cs typeface="Segoe UI" panose="020B0502040204020203" pitchFamily="34" charset="0"/>
              </a:rPr>
              <a:t>Consequences</a:t>
            </a:r>
          </a:p>
          <a:p>
            <a:pPr>
              <a:lnSpc>
                <a:spcPct val="200000"/>
              </a:lnSpc>
            </a:pPr>
            <a:r>
              <a:rPr lang="en-GB" sz="4000" b="1" kern="0" dirty="0">
                <a:solidFill>
                  <a:schemeClr val="tx1"/>
                </a:solidFill>
                <a:latin typeface="Segoe UI" panose="020B0502040204020203" pitchFamily="34" charset="0"/>
                <a:ea typeface="Times New Roman" panose="02020603050405020304" pitchFamily="18" charset="0"/>
                <a:cs typeface="Segoe UI" panose="020B0502040204020203" pitchFamily="34" charset="0"/>
              </a:rPr>
              <a:t>Positive/Negative &amp; Proactive/Reactive</a:t>
            </a:r>
          </a:p>
          <a:p>
            <a:pPr>
              <a:lnSpc>
                <a:spcPct val="200000"/>
              </a:lnSpc>
            </a:pPr>
            <a:endParaRPr lang="en-GB" sz="4000" b="1" kern="0" dirty="0">
              <a:solidFill>
                <a:schemeClr val="tx1"/>
              </a:solidFill>
              <a:latin typeface="Segoe UI" panose="020B0502040204020203" pitchFamily="34" charset="0"/>
              <a:ea typeface="Times New Roman" panose="02020603050405020304" pitchFamily="18" charset="0"/>
              <a:cs typeface="Segoe UI" panose="020B0502040204020203" pitchFamily="34" charset="0"/>
            </a:endParaRPr>
          </a:p>
          <a:p>
            <a:pPr>
              <a:lnSpc>
                <a:spcPct val="200000"/>
              </a:lnSpc>
            </a:pPr>
            <a:endParaRPr lang="en-GB" sz="4000" b="1" kern="0" dirty="0">
              <a:solidFill>
                <a:schemeClr val="tx1"/>
              </a:solidFill>
              <a:latin typeface="Segoe UI" panose="020B0502040204020203" pitchFamily="34" charset="0"/>
              <a:ea typeface="Times New Roman" panose="02020603050405020304" pitchFamily="18" charset="0"/>
              <a:cs typeface="Segoe UI" panose="020B0502040204020203" pitchFamily="34" charset="0"/>
            </a:endParaRPr>
          </a:p>
          <a:p>
            <a:pPr>
              <a:lnSpc>
                <a:spcPct val="200000"/>
              </a:lnSpc>
            </a:pPr>
            <a:endParaRPr lang="en-GB" sz="4000" b="1" kern="0" dirty="0">
              <a:solidFill>
                <a:schemeClr val="tx1"/>
              </a:solidFill>
              <a:latin typeface="Segoe UI" panose="020B0502040204020203" pitchFamily="34" charset="0"/>
              <a:cs typeface="Segoe UI" panose="020B0502040204020203" pitchFamily="34" charset="0"/>
            </a:endParaRPr>
          </a:p>
        </p:txBody>
      </p:sp>
      <p:pic>
        <p:nvPicPr>
          <p:cNvPr id="10" name="Picture 9" descr="This is the Education Scotland, Inclusion, Wellbeing and Equalities logo. It is  blue green and yellow.">
            <a:extLst>
              <a:ext uri="{FF2B5EF4-FFF2-40B4-BE49-F238E27FC236}">
                <a16:creationId xmlns:a16="http://schemas.microsoft.com/office/drawing/2014/main" id="{DFBDB079-5DD1-A5E0-BBC1-0B304D560F8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942741" y="91965"/>
            <a:ext cx="1170432" cy="589252"/>
          </a:xfrm>
          <a:prstGeom prst="rect">
            <a:avLst/>
          </a:prstGeom>
        </p:spPr>
      </p:pic>
    </p:spTree>
    <p:extLst>
      <p:ext uri="{BB962C8B-B14F-4D97-AF65-F5344CB8AC3E}">
        <p14:creationId xmlns:p14="http://schemas.microsoft.com/office/powerpoint/2010/main" val="34216556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23CB9-A59D-911F-50A4-047766FEAB20}"/>
              </a:ext>
            </a:extLst>
          </p:cNvPr>
          <p:cNvSpPr>
            <a:spLocks noGrp="1"/>
          </p:cNvSpPr>
          <p:nvPr>
            <p:ph type="title"/>
          </p:nvPr>
        </p:nvSpPr>
        <p:spPr>
          <a:xfrm>
            <a:off x="768212" y="100262"/>
            <a:ext cx="10836972" cy="711200"/>
          </a:xfrm>
        </p:spPr>
        <p:txBody>
          <a:bodyPr/>
          <a:lstStyle/>
          <a:p>
            <a:r>
              <a:rPr lang="en-GB" dirty="0"/>
              <a:t>Consequences:</a:t>
            </a:r>
          </a:p>
        </p:txBody>
      </p:sp>
      <p:graphicFrame>
        <p:nvGraphicFramePr>
          <p:cNvPr id="4" name="Content Placeholder 3">
            <a:extLst>
              <a:ext uri="{FF2B5EF4-FFF2-40B4-BE49-F238E27FC236}">
                <a16:creationId xmlns:a16="http://schemas.microsoft.com/office/drawing/2014/main" id="{E3947DDC-80A5-B030-E2A5-5E779C7598DB}"/>
              </a:ext>
            </a:extLst>
          </p:cNvPr>
          <p:cNvGraphicFramePr>
            <a:graphicFrameLocks noGrp="1"/>
          </p:cNvGraphicFramePr>
          <p:nvPr>
            <p:ph idx="1"/>
            <p:extLst>
              <p:ext uri="{D42A27DB-BD31-4B8C-83A1-F6EECF244321}">
                <p14:modId xmlns:p14="http://schemas.microsoft.com/office/powerpoint/2010/main" val="3968491561"/>
              </p:ext>
            </p:extLst>
          </p:nvPr>
        </p:nvGraphicFramePr>
        <p:xfrm>
          <a:off x="593686" y="1309280"/>
          <a:ext cx="11267991" cy="4391527"/>
        </p:xfrm>
        <a:graphic>
          <a:graphicData uri="http://schemas.openxmlformats.org/drawingml/2006/table">
            <a:tbl>
              <a:tblPr firstRow="1">
                <a:tableStyleId>{5C22544A-7EE6-4342-B048-85BDC9FD1C3A}</a:tableStyleId>
              </a:tblPr>
              <a:tblGrid>
                <a:gridCol w="11267991">
                  <a:extLst>
                    <a:ext uri="{9D8B030D-6E8A-4147-A177-3AD203B41FA5}">
                      <a16:colId xmlns:a16="http://schemas.microsoft.com/office/drawing/2014/main" val="172919419"/>
                    </a:ext>
                  </a:extLst>
                </a:gridCol>
              </a:tblGrid>
              <a:tr h="4391527">
                <a:tc>
                  <a:txBody>
                    <a:bodyPr/>
                    <a:lstStyle/>
                    <a:p>
                      <a:pPr marL="342900" lvl="0" indent="-342900" algn="l" fontAlgn="base">
                        <a:lnSpc>
                          <a:spcPct val="150000"/>
                        </a:lnSpc>
                        <a:spcBef>
                          <a:spcPts val="1200"/>
                        </a:spcBef>
                        <a:spcAft>
                          <a:spcPts val="1200"/>
                        </a:spcAft>
                        <a:buFont typeface="Symbol" panose="05050102010706020507" pitchFamily="18" charset="2"/>
                        <a:buChar char=""/>
                      </a:pPr>
                      <a:r>
                        <a:rPr lang="en-GB" sz="2400" kern="1200" dirty="0">
                          <a:solidFill>
                            <a:schemeClr val="tx1"/>
                          </a:solidFill>
                          <a:effectLst/>
                          <a:latin typeface="Segoe UI"/>
                          <a:ea typeface="+mn-ea"/>
                          <a:cs typeface="Segoe UI"/>
                        </a:rPr>
                        <a:t>Are simply the resultant experience of the actions we take (our behaviour)</a:t>
                      </a:r>
                    </a:p>
                    <a:p>
                      <a:pPr marL="342900" lvl="0" indent="-342900" algn="l" fontAlgn="base">
                        <a:lnSpc>
                          <a:spcPct val="150000"/>
                        </a:lnSpc>
                        <a:spcBef>
                          <a:spcPts val="1200"/>
                        </a:spcBef>
                        <a:spcAft>
                          <a:spcPts val="1200"/>
                        </a:spcAft>
                        <a:buFont typeface="Symbol" panose="05050102010706020507" pitchFamily="18" charset="2"/>
                        <a:buChar char=""/>
                      </a:pPr>
                      <a:r>
                        <a:rPr lang="en-GB" sz="2400" dirty="0">
                          <a:solidFill>
                            <a:schemeClr val="tx1"/>
                          </a:solidFill>
                          <a:effectLst/>
                          <a:latin typeface="Segoe UI"/>
                          <a:cs typeface="Segoe UI"/>
                        </a:rPr>
                        <a:t>Can be positive or negative</a:t>
                      </a:r>
                    </a:p>
                    <a:p>
                      <a:pPr marL="342900" lvl="0" indent="-342900" algn="l" fontAlgn="base">
                        <a:lnSpc>
                          <a:spcPct val="150000"/>
                        </a:lnSpc>
                        <a:spcBef>
                          <a:spcPts val="1200"/>
                        </a:spcBef>
                        <a:spcAft>
                          <a:spcPts val="1200"/>
                        </a:spcAft>
                        <a:buFont typeface="Symbol" panose="05050102010706020507" pitchFamily="18" charset="2"/>
                        <a:buChar char=""/>
                      </a:pPr>
                      <a:r>
                        <a:rPr lang="en-GB" sz="2400" dirty="0">
                          <a:solidFill>
                            <a:schemeClr val="tx1"/>
                          </a:solidFill>
                          <a:effectLst/>
                          <a:latin typeface="Segoe UI"/>
                          <a:cs typeface="Segoe UI"/>
                        </a:rPr>
                        <a:t>Can be natural or imposed</a:t>
                      </a:r>
                    </a:p>
                    <a:p>
                      <a:pPr marL="342900" marR="0" lvl="0" indent="-342900" algn="l" defTabSz="914400" rtl="0" eaLnBrk="1" fontAlgn="base" latinLnBrk="0" hangingPunct="1">
                        <a:lnSpc>
                          <a:spcPct val="150000"/>
                        </a:lnSpc>
                        <a:spcBef>
                          <a:spcPts val="1200"/>
                        </a:spcBef>
                        <a:spcAft>
                          <a:spcPts val="1200"/>
                        </a:spcAft>
                        <a:buClrTx/>
                        <a:buSzTx/>
                        <a:buFont typeface="Symbol" panose="05050102010706020507" pitchFamily="18" charset="2"/>
                        <a:buChar char=""/>
                        <a:tabLst/>
                        <a:defRPr/>
                      </a:pPr>
                      <a:r>
                        <a:rPr lang="en-GB" sz="2400" dirty="0">
                          <a:solidFill>
                            <a:schemeClr val="tx1"/>
                          </a:solidFill>
                          <a:effectLst/>
                          <a:latin typeface="Segoe UI"/>
                          <a:cs typeface="Segoe UI"/>
                        </a:rPr>
                        <a:t>Are about learning</a:t>
                      </a:r>
                      <a:endParaRPr lang="en-GB" sz="2400">
                        <a:solidFill>
                          <a:schemeClr val="tx1"/>
                        </a:solidFill>
                        <a:effectLst/>
                        <a:latin typeface="Segoe UI"/>
                        <a:ea typeface="Times New Roman" panose="02020603050405020304" pitchFamily="18" charset="0"/>
                        <a:cs typeface="Segoe UI"/>
                      </a:endParaRPr>
                    </a:p>
                    <a:p>
                      <a:pPr marL="342900" lvl="0" indent="-342900" algn="l" fontAlgn="base">
                        <a:lnSpc>
                          <a:spcPct val="150000"/>
                        </a:lnSpc>
                        <a:spcBef>
                          <a:spcPts val="1200"/>
                        </a:spcBef>
                        <a:spcAft>
                          <a:spcPts val="1200"/>
                        </a:spcAft>
                        <a:buFont typeface="Symbol" panose="05050102010706020507" pitchFamily="18" charset="2"/>
                        <a:buChar char=""/>
                      </a:pPr>
                      <a:r>
                        <a:rPr lang="en-GB" sz="2400" dirty="0">
                          <a:solidFill>
                            <a:schemeClr val="tx1"/>
                          </a:solidFill>
                          <a:effectLst/>
                          <a:latin typeface="Segoe UI"/>
                          <a:cs typeface="Segoe UI"/>
                        </a:rPr>
                        <a:t>Are not punishments</a:t>
                      </a:r>
                    </a:p>
                  </a:txBody>
                  <a:tcPr marL="114300" marR="114300" marT="0" marB="0">
                    <a:solidFill>
                      <a:schemeClr val="accent1">
                        <a:lumMod val="60000"/>
                        <a:lumOff val="40000"/>
                      </a:schemeClr>
                    </a:solidFill>
                  </a:tcPr>
                </a:tc>
                <a:extLst>
                  <a:ext uri="{0D108BD9-81ED-4DB2-BD59-A6C34878D82A}">
                    <a16:rowId xmlns:a16="http://schemas.microsoft.com/office/drawing/2014/main" val="292041863"/>
                  </a:ext>
                </a:extLst>
              </a:tr>
            </a:tbl>
          </a:graphicData>
        </a:graphic>
      </p:graphicFrame>
      <p:pic>
        <p:nvPicPr>
          <p:cNvPr id="6" name="Picture 5" descr="This is the Education Scotland, Inclusion, Wellbeing and Equalities logo. It is  blue green and yellow.">
            <a:extLst>
              <a:ext uri="{FF2B5EF4-FFF2-40B4-BE49-F238E27FC236}">
                <a16:creationId xmlns:a16="http://schemas.microsoft.com/office/drawing/2014/main" id="{13EE7786-9597-8C09-27B7-8F9943CED78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942741" y="91965"/>
            <a:ext cx="1170432" cy="589252"/>
          </a:xfrm>
          <a:prstGeom prst="rect">
            <a:avLst/>
          </a:prstGeom>
        </p:spPr>
      </p:pic>
    </p:spTree>
    <p:extLst>
      <p:ext uri="{BB962C8B-B14F-4D97-AF65-F5344CB8AC3E}">
        <p14:creationId xmlns:p14="http://schemas.microsoft.com/office/powerpoint/2010/main" val="1574968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72F19F-4B45-692F-AC49-6CE07C0EA936}"/>
              </a:ext>
            </a:extLst>
          </p:cNvPr>
          <p:cNvSpPr>
            <a:spLocks noGrp="1"/>
          </p:cNvSpPr>
          <p:nvPr>
            <p:ph type="title"/>
          </p:nvPr>
        </p:nvSpPr>
        <p:spPr>
          <a:xfrm>
            <a:off x="686498" y="92843"/>
            <a:ext cx="10836972" cy="711200"/>
          </a:xfrm>
        </p:spPr>
        <p:txBody>
          <a:bodyPr/>
          <a:lstStyle/>
          <a:p>
            <a:r>
              <a:rPr lang="en-GB" dirty="0"/>
              <a:t>Positive Consequences:</a:t>
            </a:r>
          </a:p>
        </p:txBody>
      </p:sp>
      <p:graphicFrame>
        <p:nvGraphicFramePr>
          <p:cNvPr id="4" name="Content Placeholder 3">
            <a:extLst>
              <a:ext uri="{FF2B5EF4-FFF2-40B4-BE49-F238E27FC236}">
                <a16:creationId xmlns:a16="http://schemas.microsoft.com/office/drawing/2014/main" id="{188DF1DC-36AB-54BF-3FD8-B99E8E60FB9E}"/>
              </a:ext>
            </a:extLst>
          </p:cNvPr>
          <p:cNvGraphicFramePr>
            <a:graphicFrameLocks noGrp="1"/>
          </p:cNvGraphicFramePr>
          <p:nvPr>
            <p:ph idx="1"/>
            <p:extLst>
              <p:ext uri="{D42A27DB-BD31-4B8C-83A1-F6EECF244321}">
                <p14:modId xmlns:p14="http://schemas.microsoft.com/office/powerpoint/2010/main" val="1083611043"/>
              </p:ext>
            </p:extLst>
          </p:nvPr>
        </p:nvGraphicFramePr>
        <p:xfrm>
          <a:off x="611371" y="1240323"/>
          <a:ext cx="10817225" cy="4515231"/>
        </p:xfrm>
        <a:graphic>
          <a:graphicData uri="http://schemas.openxmlformats.org/drawingml/2006/table">
            <a:tbl>
              <a:tblPr firstRow="1">
                <a:tableStyleId>{5C22544A-7EE6-4342-B048-85BDC9FD1C3A}</a:tableStyleId>
              </a:tblPr>
              <a:tblGrid>
                <a:gridCol w="10817225">
                  <a:extLst>
                    <a:ext uri="{9D8B030D-6E8A-4147-A177-3AD203B41FA5}">
                      <a16:colId xmlns:a16="http://schemas.microsoft.com/office/drawing/2014/main" val="3131498104"/>
                    </a:ext>
                  </a:extLst>
                </a:gridCol>
              </a:tblGrid>
              <a:tr h="4331283">
                <a:tc>
                  <a:txBody>
                    <a:bodyPr/>
                    <a:lstStyle/>
                    <a:p>
                      <a:pPr marL="342900" lvl="0" indent="-342900" algn="l" fontAlgn="base">
                        <a:lnSpc>
                          <a:spcPct val="150000"/>
                        </a:lnSpc>
                        <a:spcBef>
                          <a:spcPts val="1200"/>
                        </a:spcBef>
                        <a:spcAft>
                          <a:spcPts val="1200"/>
                        </a:spcAft>
                        <a:buFont typeface="Symbol" panose="05050102010706020507" pitchFamily="18" charset="2"/>
                        <a:buChar char=""/>
                      </a:pPr>
                      <a:r>
                        <a:rPr lang="en-GB" sz="2000" dirty="0">
                          <a:solidFill>
                            <a:schemeClr val="tx1"/>
                          </a:solidFill>
                          <a:effectLst/>
                          <a:latin typeface="Segoe UI"/>
                          <a:cs typeface="Segoe UI"/>
                        </a:rPr>
                        <a:t>Can make a behaviour more likely in the future, they reinforce behaviour</a:t>
                      </a:r>
                    </a:p>
                    <a:p>
                      <a:pPr marL="342900" lvl="0" indent="-342900" algn="l" fontAlgn="base">
                        <a:lnSpc>
                          <a:spcPct val="150000"/>
                        </a:lnSpc>
                        <a:spcBef>
                          <a:spcPts val="1200"/>
                        </a:spcBef>
                        <a:spcAft>
                          <a:spcPts val="1200"/>
                        </a:spcAft>
                        <a:buFont typeface="Symbol" panose="05050102010706020507" pitchFamily="18" charset="2"/>
                        <a:buChar char=""/>
                      </a:pPr>
                      <a:r>
                        <a:rPr lang="en-GB" sz="2000" dirty="0">
                          <a:solidFill>
                            <a:schemeClr val="tx1"/>
                          </a:solidFill>
                          <a:effectLst/>
                          <a:latin typeface="Segoe UI"/>
                          <a:cs typeface="Segoe UI"/>
                        </a:rPr>
                        <a:t>Can be externally provided and include positive attention, praise and rewards [care should be taken to ensure rewards don’t become tokenistic or have a negative effect on those who don’t often receive them]</a:t>
                      </a:r>
                    </a:p>
                    <a:p>
                      <a:pPr marL="342900" lvl="0" indent="-342900" algn="l" fontAlgn="base">
                        <a:lnSpc>
                          <a:spcPct val="150000"/>
                        </a:lnSpc>
                        <a:spcBef>
                          <a:spcPts val="1200"/>
                        </a:spcBef>
                        <a:spcAft>
                          <a:spcPts val="1200"/>
                        </a:spcAft>
                        <a:buFont typeface="Symbol" panose="05050102010706020507" pitchFamily="18" charset="2"/>
                        <a:buChar char=""/>
                      </a:pPr>
                      <a:r>
                        <a:rPr lang="en-GB" sz="2000" dirty="0">
                          <a:solidFill>
                            <a:schemeClr val="tx1"/>
                          </a:solidFill>
                          <a:effectLst/>
                          <a:latin typeface="Segoe UI"/>
                          <a:cs typeface="Segoe UI"/>
                        </a:rPr>
                        <a:t>Can however also encourage internal motivation [for example, feeling good after positive feedback on a piece of work can encourage a learner to try to keep producing good work]</a:t>
                      </a:r>
                    </a:p>
                    <a:p>
                      <a:pPr marL="342900" lvl="0" indent="-342900" algn="l" fontAlgn="base">
                        <a:lnSpc>
                          <a:spcPct val="150000"/>
                        </a:lnSpc>
                        <a:spcBef>
                          <a:spcPts val="1200"/>
                        </a:spcBef>
                        <a:spcAft>
                          <a:spcPts val="1200"/>
                        </a:spcAft>
                        <a:buFont typeface="Symbol" panose="05050102010706020507" pitchFamily="18" charset="2"/>
                        <a:buChar char=""/>
                      </a:pPr>
                      <a:r>
                        <a:rPr lang="en-GB" sz="2000" dirty="0">
                          <a:solidFill>
                            <a:schemeClr val="tx1"/>
                          </a:solidFill>
                          <a:effectLst/>
                          <a:latin typeface="Segoe UI"/>
                          <a:cs typeface="Segoe UI"/>
                        </a:rPr>
                        <a:t>Used proactively often means you need to use negative consequences less</a:t>
                      </a:r>
                      <a:endParaRPr lang="en-GB" sz="2000">
                        <a:solidFill>
                          <a:schemeClr val="tx1"/>
                        </a:solidFill>
                        <a:effectLst/>
                        <a:latin typeface="Segoe UI"/>
                        <a:ea typeface="Times New Roman" panose="02020603050405020304" pitchFamily="18" charset="0"/>
                        <a:cs typeface="Segoe UI"/>
                      </a:endParaRPr>
                    </a:p>
                  </a:txBody>
                  <a:tcPr marL="114300" marR="114300" marT="0" marB="0">
                    <a:solidFill>
                      <a:schemeClr val="accent1">
                        <a:lumMod val="60000"/>
                        <a:lumOff val="40000"/>
                      </a:schemeClr>
                    </a:solidFill>
                  </a:tcPr>
                </a:tc>
                <a:extLst>
                  <a:ext uri="{0D108BD9-81ED-4DB2-BD59-A6C34878D82A}">
                    <a16:rowId xmlns:a16="http://schemas.microsoft.com/office/drawing/2014/main" val="3190442689"/>
                  </a:ext>
                </a:extLst>
              </a:tr>
            </a:tbl>
          </a:graphicData>
        </a:graphic>
      </p:graphicFrame>
      <p:pic>
        <p:nvPicPr>
          <p:cNvPr id="6" name="Picture 5" descr="This is the Education Scotland, Inclusion, Wellbeing and Equalities logo. It is  blue green and yellow.">
            <a:extLst>
              <a:ext uri="{FF2B5EF4-FFF2-40B4-BE49-F238E27FC236}">
                <a16:creationId xmlns:a16="http://schemas.microsoft.com/office/drawing/2014/main" id="{5475B424-B0B9-67D1-BE8A-FB0FE92E65D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942741" y="91965"/>
            <a:ext cx="1170432" cy="589252"/>
          </a:xfrm>
          <a:prstGeom prst="rect">
            <a:avLst/>
          </a:prstGeom>
        </p:spPr>
      </p:pic>
    </p:spTree>
    <p:extLst>
      <p:ext uri="{BB962C8B-B14F-4D97-AF65-F5344CB8AC3E}">
        <p14:creationId xmlns:p14="http://schemas.microsoft.com/office/powerpoint/2010/main" val="23282524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1D054-9864-6C4D-3057-082F95AB19E4}"/>
              </a:ext>
            </a:extLst>
          </p:cNvPr>
          <p:cNvSpPr>
            <a:spLocks noGrp="1"/>
          </p:cNvSpPr>
          <p:nvPr>
            <p:ph type="title"/>
          </p:nvPr>
        </p:nvSpPr>
        <p:spPr>
          <a:xfrm>
            <a:off x="685800" y="70184"/>
            <a:ext cx="10836972" cy="711200"/>
          </a:xfrm>
        </p:spPr>
        <p:txBody>
          <a:bodyPr/>
          <a:lstStyle/>
          <a:p>
            <a:r>
              <a:rPr lang="en-GB" dirty="0"/>
              <a:t>Natural Consequences:</a:t>
            </a:r>
          </a:p>
        </p:txBody>
      </p:sp>
      <p:sp>
        <p:nvSpPr>
          <p:cNvPr id="3" name="Content Placeholder 2">
            <a:extLst>
              <a:ext uri="{FF2B5EF4-FFF2-40B4-BE49-F238E27FC236}">
                <a16:creationId xmlns:a16="http://schemas.microsoft.com/office/drawing/2014/main" id="{8C34BDF7-775A-B542-5105-AA9640485CF7}"/>
              </a:ext>
            </a:extLst>
          </p:cNvPr>
          <p:cNvSpPr>
            <a:spLocks noGrp="1"/>
          </p:cNvSpPr>
          <p:nvPr>
            <p:ph idx="1"/>
          </p:nvPr>
        </p:nvSpPr>
        <p:spPr>
          <a:xfrm>
            <a:off x="694117" y="1227202"/>
            <a:ext cx="10828655" cy="4409037"/>
          </a:xfrm>
        </p:spPr>
        <p:txBody>
          <a:bodyPr/>
          <a:lstStyle/>
          <a:p>
            <a:pPr marL="342900" indent="-342900">
              <a:lnSpc>
                <a:spcPct val="150000"/>
              </a:lnSpc>
              <a:buFont typeface="Arial" panose="020B0604020202020204" pitchFamily="34" charset="0"/>
              <a:buChar char="•"/>
            </a:pPr>
            <a:r>
              <a:rPr lang="en-GB" sz="2400" dirty="0">
                <a:solidFill>
                  <a:schemeClr val="tx1"/>
                </a:solidFill>
                <a:latin typeface="Segoe UI" panose="020B0502040204020203" pitchFamily="34" charset="0"/>
                <a:ea typeface="Times New Roman" panose="02020603050405020304" pitchFamily="18" charset="0"/>
                <a:cs typeface="Segoe UI" panose="020B0502040204020203" pitchFamily="34" charset="0"/>
              </a:rPr>
              <a:t>A</a:t>
            </a:r>
            <a:r>
              <a:rPr lang="en-GB" sz="240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re things that happen automatically, for example, a natural consequence of forgetting a coat could mean we get wet when it rains</a:t>
            </a:r>
            <a:endParaRPr lang="en-US"/>
          </a:p>
          <a:p>
            <a:pPr marL="342900" indent="-342900">
              <a:lnSpc>
                <a:spcPct val="150000"/>
              </a:lnSpc>
              <a:buFont typeface="Arial" panose="020B0604020202020204" pitchFamily="34" charset="0"/>
              <a:buChar char="•"/>
            </a:pPr>
            <a:r>
              <a:rPr lang="en-GB" sz="2400" dirty="0">
                <a:solidFill>
                  <a:schemeClr val="tx1"/>
                </a:solidFill>
                <a:latin typeface="Segoe UI" panose="020B0502040204020203" pitchFamily="34" charset="0"/>
                <a:ea typeface="Times New Roman" panose="02020603050405020304" pitchFamily="18" charset="0"/>
                <a:cs typeface="Segoe UI" panose="020B0502040204020203" pitchFamily="34" charset="0"/>
              </a:rPr>
              <a:t>T</a:t>
            </a:r>
            <a:r>
              <a:rPr lang="en-GB" sz="240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each us about </a:t>
            </a:r>
            <a:r>
              <a:rPr lang="en-GB" sz="2400" b="1" i="1"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cause and effect </a:t>
            </a:r>
            <a:r>
              <a:rPr lang="en-GB" sz="240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and often provide us with opportunities to learn how to make better choices in the future</a:t>
            </a:r>
          </a:p>
          <a:p>
            <a:pPr marL="342900" indent="-342900">
              <a:lnSpc>
                <a:spcPct val="150000"/>
              </a:lnSpc>
              <a:buFont typeface="Arial" panose="020B0604020202020204" pitchFamily="34" charset="0"/>
              <a:buChar char="•"/>
            </a:pPr>
            <a:r>
              <a:rPr lang="en-GB" sz="2400" dirty="0">
                <a:solidFill>
                  <a:schemeClr val="tx1"/>
                </a:solidFill>
                <a:effectLst/>
                <a:latin typeface="Segoe UI"/>
                <a:ea typeface="Times New Roman" panose="02020603050405020304" pitchFamily="18" charset="0"/>
                <a:cs typeface="Segoe UI"/>
              </a:rPr>
              <a:t>In the context of educational settings</a:t>
            </a:r>
            <a:r>
              <a:rPr lang="en-GB" sz="2400" dirty="0">
                <a:solidFill>
                  <a:schemeClr val="tx1"/>
                </a:solidFill>
                <a:latin typeface="Segoe UI"/>
                <a:ea typeface="Times New Roman" panose="02020603050405020304" pitchFamily="18" charset="0"/>
                <a:cs typeface="Segoe UI"/>
              </a:rPr>
              <a:t>,</a:t>
            </a:r>
            <a:r>
              <a:rPr lang="en-GB" sz="2400" dirty="0">
                <a:solidFill>
                  <a:schemeClr val="tx1"/>
                </a:solidFill>
                <a:effectLst/>
                <a:latin typeface="Segoe UI"/>
                <a:ea typeface="Times New Roman" panose="02020603050405020304" pitchFamily="18" charset="0"/>
                <a:cs typeface="Segoe UI"/>
              </a:rPr>
              <a:t> they can be enough to help a child learn a better way of doing things without any intervention from an adult</a:t>
            </a:r>
          </a:p>
          <a:p>
            <a:pPr marL="342900" indent="-342900">
              <a:lnSpc>
                <a:spcPct val="150000"/>
              </a:lnSpc>
              <a:buFont typeface="Arial" panose="020B0604020202020204" pitchFamily="34" charset="0"/>
              <a:buChar char="•"/>
            </a:pPr>
            <a:r>
              <a:rPr lang="en-GB" sz="2400" dirty="0">
                <a:solidFill>
                  <a:schemeClr val="tx1"/>
                </a:solidFill>
                <a:latin typeface="Segoe UI" panose="020B0502040204020203" pitchFamily="34" charset="0"/>
                <a:ea typeface="Times New Roman" panose="02020603050405020304" pitchFamily="18" charset="0"/>
                <a:cs typeface="Segoe UI" panose="020B0502040204020203" pitchFamily="34" charset="0"/>
              </a:rPr>
              <a:t>S</a:t>
            </a:r>
            <a:r>
              <a:rPr lang="en-GB" sz="240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upport the development of responsibility, independence, and motivation</a:t>
            </a:r>
          </a:p>
          <a:p>
            <a:pPr marL="342900" indent="-342900">
              <a:lnSpc>
                <a:spcPct val="150000"/>
              </a:lnSpc>
              <a:buFont typeface="Arial" panose="020B0604020202020204" pitchFamily="34" charset="0"/>
              <a:buChar char="•"/>
            </a:pPr>
            <a:endParaRPr lang="en-GB" sz="2400" dirty="0">
              <a:solidFill>
                <a:schemeClr val="tx1"/>
              </a:solidFill>
              <a:latin typeface="Segoe UI" panose="020B0502040204020203" pitchFamily="34" charset="0"/>
              <a:cs typeface="Segoe UI" panose="020B0502040204020203" pitchFamily="34" charset="0"/>
            </a:endParaRPr>
          </a:p>
        </p:txBody>
      </p:sp>
      <p:pic>
        <p:nvPicPr>
          <p:cNvPr id="6" name="Picture 5" descr="This is the Education Scotland, Inclusion, Wellbeing and Equalities logo. It is  blue green and yellow.">
            <a:extLst>
              <a:ext uri="{FF2B5EF4-FFF2-40B4-BE49-F238E27FC236}">
                <a16:creationId xmlns:a16="http://schemas.microsoft.com/office/drawing/2014/main" id="{08B93EBD-776E-B28B-E459-EA5CF0B03BA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17868" y="-4627"/>
            <a:ext cx="1170432" cy="589252"/>
          </a:xfrm>
          <a:prstGeom prst="rect">
            <a:avLst/>
          </a:prstGeom>
        </p:spPr>
      </p:pic>
    </p:spTree>
    <p:extLst>
      <p:ext uri="{BB962C8B-B14F-4D97-AF65-F5344CB8AC3E}">
        <p14:creationId xmlns:p14="http://schemas.microsoft.com/office/powerpoint/2010/main" val="40413743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B5A4F3-072E-5834-FCCF-6CDF31B2E9E9}"/>
              </a:ext>
            </a:extLst>
          </p:cNvPr>
          <p:cNvSpPr>
            <a:spLocks noGrp="1"/>
          </p:cNvSpPr>
          <p:nvPr>
            <p:ph type="title"/>
          </p:nvPr>
        </p:nvSpPr>
        <p:spPr>
          <a:xfrm>
            <a:off x="685799" y="22727"/>
            <a:ext cx="10836972" cy="711200"/>
          </a:xfrm>
        </p:spPr>
        <p:txBody>
          <a:bodyPr/>
          <a:lstStyle/>
          <a:p>
            <a:r>
              <a:rPr lang="en-GB" dirty="0"/>
              <a:t>Negative (Logical) Consequences:</a:t>
            </a:r>
          </a:p>
        </p:txBody>
      </p:sp>
      <p:sp>
        <p:nvSpPr>
          <p:cNvPr id="5" name="Text Box 2" descr="Statement saying 'When behaviour causes disruption or distress to others it should never be ignored or dismissed. It is not caring or fair to a child or young person to allow them to think being unkind is OK.">
            <a:extLst>
              <a:ext uri="{FF2B5EF4-FFF2-40B4-BE49-F238E27FC236}">
                <a16:creationId xmlns:a16="http://schemas.microsoft.com/office/drawing/2014/main" id="{06FC0479-C708-F177-799D-502B9043FB2C}"/>
              </a:ext>
            </a:extLst>
          </p:cNvPr>
          <p:cNvSpPr txBox="1">
            <a:spLocks noChangeArrowheads="1"/>
          </p:cNvSpPr>
          <p:nvPr/>
        </p:nvSpPr>
        <p:spPr bwMode="auto">
          <a:xfrm>
            <a:off x="685800" y="933635"/>
            <a:ext cx="11068375" cy="949074"/>
          </a:xfrm>
          <a:prstGeom prst="rect">
            <a:avLst/>
          </a:prstGeom>
          <a:solidFill>
            <a:schemeClr val="accent2">
              <a:lumMod val="20000"/>
              <a:lumOff val="80000"/>
            </a:schemeClr>
          </a:solidFill>
          <a:ln w="9525">
            <a:solidFill>
              <a:srgbClr val="000000"/>
            </a:solidFill>
            <a:miter lim="800000"/>
            <a:headEnd/>
            <a:tailEnd/>
          </a:ln>
        </p:spPr>
        <p:txBody>
          <a:bodyPr rot="0" vert="horz" wrap="square" lIns="91440" tIns="45720" rIns="91440" bIns="45720" anchor="t" anchorCtr="0">
            <a:noAutofit/>
          </a:bodyPr>
          <a:lstStyle/>
          <a:p>
            <a:pPr>
              <a:lnSpc>
                <a:spcPct val="150000"/>
              </a:lnSpc>
            </a:pPr>
            <a:r>
              <a:rPr lang="en-GB" b="1" dirty="0">
                <a:effectLst/>
                <a:latin typeface="Segoe UI" panose="020B0502040204020203" pitchFamily="34" charset="0"/>
                <a:ea typeface="Times New Roman" panose="02020603050405020304" pitchFamily="18" charset="0"/>
                <a:cs typeface="Segoe UI" panose="020B0502040204020203" pitchFamily="34" charset="0"/>
              </a:rPr>
              <a:t>When behaviour causes disruption or distress to others it should never be ignored or dismissed.</a:t>
            </a:r>
            <a:endParaRPr lang="en-GB" dirty="0">
              <a:effectLst/>
              <a:latin typeface="Segoe UI" panose="020B0502040204020203" pitchFamily="34" charset="0"/>
              <a:ea typeface="Times New Roman" panose="02020603050405020304" pitchFamily="18" charset="0"/>
              <a:cs typeface="Segoe UI" panose="020B0502040204020203" pitchFamily="34" charset="0"/>
            </a:endParaRPr>
          </a:p>
          <a:p>
            <a:pPr>
              <a:lnSpc>
                <a:spcPct val="150000"/>
              </a:lnSpc>
            </a:pPr>
            <a:r>
              <a:rPr lang="en-GB" b="1" dirty="0">
                <a:effectLst/>
                <a:latin typeface="Segoe UI" panose="020B0502040204020203" pitchFamily="34" charset="0"/>
                <a:ea typeface="Times New Roman" panose="02020603050405020304" pitchFamily="18" charset="0"/>
                <a:cs typeface="Segoe UI" panose="020B0502040204020203" pitchFamily="34" charset="0"/>
              </a:rPr>
              <a:t>It is not caring or fair to a child or young person to allow them to think being unkind is OK.</a:t>
            </a:r>
            <a:endParaRPr lang="en-GB" dirty="0">
              <a:effectLst/>
              <a:latin typeface="Segoe UI" panose="020B0502040204020203" pitchFamily="34" charset="0"/>
              <a:ea typeface="Times New Roman" panose="02020603050405020304" pitchFamily="18" charset="0"/>
              <a:cs typeface="Segoe UI" panose="020B0502040204020203" pitchFamily="34" charset="0"/>
            </a:endParaRPr>
          </a:p>
        </p:txBody>
      </p:sp>
      <p:graphicFrame>
        <p:nvGraphicFramePr>
          <p:cNvPr id="6" name="Content Placeholder 5">
            <a:extLst>
              <a:ext uri="{FF2B5EF4-FFF2-40B4-BE49-F238E27FC236}">
                <a16:creationId xmlns:a16="http://schemas.microsoft.com/office/drawing/2014/main" id="{CAB76EBF-D5BC-7609-27EB-EC9B7693F391}"/>
              </a:ext>
            </a:extLst>
          </p:cNvPr>
          <p:cNvGraphicFramePr>
            <a:graphicFrameLocks noGrp="1"/>
          </p:cNvGraphicFramePr>
          <p:nvPr>
            <p:ph idx="1"/>
            <p:extLst>
              <p:ext uri="{D42A27DB-BD31-4B8C-83A1-F6EECF244321}">
                <p14:modId xmlns:p14="http://schemas.microsoft.com/office/powerpoint/2010/main" val="742675809"/>
              </p:ext>
            </p:extLst>
          </p:nvPr>
        </p:nvGraphicFramePr>
        <p:xfrm>
          <a:off x="546278" y="2080714"/>
          <a:ext cx="11261558" cy="4058349"/>
        </p:xfrm>
        <a:graphic>
          <a:graphicData uri="http://schemas.openxmlformats.org/drawingml/2006/table">
            <a:tbl>
              <a:tblPr firstRow="1">
                <a:tableStyleId>{5C22544A-7EE6-4342-B048-85BDC9FD1C3A}</a:tableStyleId>
              </a:tblPr>
              <a:tblGrid>
                <a:gridCol w="11261558">
                  <a:extLst>
                    <a:ext uri="{9D8B030D-6E8A-4147-A177-3AD203B41FA5}">
                      <a16:colId xmlns:a16="http://schemas.microsoft.com/office/drawing/2014/main" val="1922206262"/>
                    </a:ext>
                  </a:extLst>
                </a:gridCol>
              </a:tblGrid>
              <a:tr h="3392905">
                <a:tc>
                  <a:txBody>
                    <a:bodyPr/>
                    <a:lstStyle/>
                    <a:p>
                      <a:pPr marL="342900" lvl="0" indent="-342900" algn="l" fontAlgn="base">
                        <a:lnSpc>
                          <a:spcPct val="150000"/>
                        </a:lnSpc>
                        <a:spcBef>
                          <a:spcPts val="1200"/>
                        </a:spcBef>
                        <a:spcAft>
                          <a:spcPts val="1200"/>
                        </a:spcAft>
                        <a:buFont typeface="Symbol" panose="05050102010706020507" pitchFamily="18" charset="2"/>
                        <a:buChar char=""/>
                      </a:pPr>
                      <a:r>
                        <a:rPr lang="en-GB" sz="2000" dirty="0">
                          <a:effectLst/>
                        </a:rPr>
                        <a:t>Can make a behaviour less likely in the future if it involves learning better ways of behaving</a:t>
                      </a:r>
                    </a:p>
                    <a:p>
                      <a:pPr marL="342900" lvl="0" indent="-342900" algn="l" fontAlgn="base">
                        <a:lnSpc>
                          <a:spcPct val="150000"/>
                        </a:lnSpc>
                        <a:spcBef>
                          <a:spcPts val="1200"/>
                        </a:spcBef>
                        <a:spcAft>
                          <a:spcPts val="1200"/>
                        </a:spcAft>
                        <a:buFont typeface="Symbol" panose="05050102010706020507" pitchFamily="18" charset="2"/>
                        <a:buChar char=""/>
                      </a:pPr>
                      <a:r>
                        <a:rPr lang="en-GB" sz="2000" dirty="0">
                          <a:effectLst/>
                        </a:rPr>
                        <a:t>Should be related to the behaviour you want to discourage –</a:t>
                      </a:r>
                      <a:r>
                        <a:rPr lang="en-GB" sz="2000" b="1" dirty="0">
                          <a:effectLst/>
                        </a:rPr>
                        <a:t> logical </a:t>
                      </a:r>
                      <a:r>
                        <a:rPr lang="en-GB" sz="2000" dirty="0">
                          <a:effectLst/>
                        </a:rPr>
                        <a:t>for the learner</a:t>
                      </a:r>
                    </a:p>
                    <a:p>
                      <a:pPr marL="342900" lvl="0" indent="-342900" algn="l" fontAlgn="base">
                        <a:lnSpc>
                          <a:spcPct val="150000"/>
                        </a:lnSpc>
                        <a:spcBef>
                          <a:spcPts val="1200"/>
                        </a:spcBef>
                        <a:spcAft>
                          <a:spcPts val="1200"/>
                        </a:spcAft>
                        <a:buFont typeface="Symbol" panose="05050102010706020507" pitchFamily="18" charset="2"/>
                        <a:buChar char=""/>
                      </a:pPr>
                      <a:r>
                        <a:rPr lang="en-GB" sz="2000" dirty="0">
                          <a:effectLst/>
                        </a:rPr>
                        <a:t>Should help learners think about the issues, help them learn to be responsible and accountable for their actions, and to look inward to learn how they could do things differently in the future</a:t>
                      </a:r>
                    </a:p>
                    <a:p>
                      <a:pPr marL="342900" lvl="0" indent="-342900" algn="l" fontAlgn="base">
                        <a:lnSpc>
                          <a:spcPct val="150000"/>
                        </a:lnSpc>
                        <a:spcBef>
                          <a:spcPts val="1200"/>
                        </a:spcBef>
                        <a:spcAft>
                          <a:spcPts val="1200"/>
                        </a:spcAft>
                        <a:buFont typeface="Symbol" panose="05050102010706020507" pitchFamily="18" charset="2"/>
                        <a:buChar char=""/>
                      </a:pPr>
                      <a:r>
                        <a:rPr lang="en-GB" sz="2000" dirty="0">
                          <a:effectLst/>
                        </a:rPr>
                        <a:t>Should involve the question “what does this child need to learn?”</a:t>
                      </a:r>
                      <a:endParaRPr lang="en-GB" sz="2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114300" marR="114300" marT="0" marB="0"/>
                </a:tc>
                <a:extLst>
                  <a:ext uri="{0D108BD9-81ED-4DB2-BD59-A6C34878D82A}">
                    <a16:rowId xmlns:a16="http://schemas.microsoft.com/office/drawing/2014/main" val="381622850"/>
                  </a:ext>
                </a:extLst>
              </a:tr>
            </a:tbl>
          </a:graphicData>
        </a:graphic>
      </p:graphicFrame>
      <p:pic>
        <p:nvPicPr>
          <p:cNvPr id="3" name="Picture 2" descr="A black sign with white text&#10;&#10;Description automatically generated">
            <a:extLst>
              <a:ext uri="{FF2B5EF4-FFF2-40B4-BE49-F238E27FC236}">
                <a16:creationId xmlns:a16="http://schemas.microsoft.com/office/drawing/2014/main" id="{51AF4625-390F-4EBC-45B7-EF8616732C6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18368" y="0"/>
            <a:ext cx="1173632" cy="601579"/>
          </a:xfrm>
          <a:prstGeom prst="rect">
            <a:avLst/>
          </a:prstGeom>
        </p:spPr>
      </p:pic>
    </p:spTree>
    <p:extLst>
      <p:ext uri="{BB962C8B-B14F-4D97-AF65-F5344CB8AC3E}">
        <p14:creationId xmlns:p14="http://schemas.microsoft.com/office/powerpoint/2010/main" val="16497252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A85DB-2F60-AA3B-F558-B3DE6AAB7555}"/>
              </a:ext>
            </a:extLst>
          </p:cNvPr>
          <p:cNvSpPr>
            <a:spLocks noGrp="1"/>
          </p:cNvSpPr>
          <p:nvPr>
            <p:ph type="title"/>
          </p:nvPr>
        </p:nvSpPr>
        <p:spPr>
          <a:xfrm>
            <a:off x="556608" y="92837"/>
            <a:ext cx="10836972" cy="711200"/>
          </a:xfrm>
        </p:spPr>
        <p:txBody>
          <a:bodyPr/>
          <a:lstStyle/>
          <a:p>
            <a:r>
              <a:rPr lang="en-GB" dirty="0"/>
              <a:t>Principles for Logical Consequences</a:t>
            </a:r>
          </a:p>
        </p:txBody>
      </p:sp>
      <p:sp>
        <p:nvSpPr>
          <p:cNvPr id="4" name="Content Placeholder 2">
            <a:extLst>
              <a:ext uri="{FF2B5EF4-FFF2-40B4-BE49-F238E27FC236}">
                <a16:creationId xmlns:a16="http://schemas.microsoft.com/office/drawing/2014/main" id="{17602B35-8FA8-3A52-0104-129E6C425568}"/>
              </a:ext>
            </a:extLst>
          </p:cNvPr>
          <p:cNvSpPr txBox="1">
            <a:spLocks/>
          </p:cNvSpPr>
          <p:nvPr/>
        </p:nvSpPr>
        <p:spPr bwMode="auto">
          <a:xfrm>
            <a:off x="4582823" y="1771986"/>
            <a:ext cx="6920900" cy="3570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a:lnSpc>
                <a:spcPct val="250000"/>
              </a:lnSpc>
              <a:spcBef>
                <a:spcPts val="1200"/>
              </a:spcBef>
              <a:spcAft>
                <a:spcPts val="1200"/>
              </a:spcAft>
            </a:pPr>
            <a:r>
              <a:rPr lang="en-GB" sz="2400" b="1" kern="0" dirty="0">
                <a:solidFill>
                  <a:schemeClr val="tx1"/>
                </a:solidFill>
                <a:latin typeface="Segoe UI" panose="020B0502040204020203" pitchFamily="34" charset="0"/>
                <a:ea typeface="Times New Roman" panose="02020603050405020304" pitchFamily="18" charset="0"/>
                <a:cs typeface="Segoe UI" panose="020B0502040204020203" pitchFamily="34" charset="0"/>
              </a:rPr>
              <a:t>to the negative behaviour</a:t>
            </a:r>
          </a:p>
          <a:p>
            <a:pPr>
              <a:lnSpc>
                <a:spcPct val="250000"/>
              </a:lnSpc>
              <a:spcBef>
                <a:spcPts val="1200"/>
              </a:spcBef>
              <a:spcAft>
                <a:spcPts val="1200"/>
              </a:spcAft>
            </a:pPr>
            <a:r>
              <a:rPr lang="en-GB" sz="2400" b="1" kern="0" dirty="0">
                <a:solidFill>
                  <a:schemeClr val="tx1"/>
                </a:solidFill>
                <a:latin typeface="Segoe UI" panose="020B0502040204020203" pitchFamily="34" charset="0"/>
                <a:ea typeface="Times New Roman" panose="02020603050405020304" pitchFamily="18" charset="0"/>
                <a:cs typeface="Segoe UI" panose="020B0502040204020203" pitchFamily="34" charset="0"/>
              </a:rPr>
              <a:t>in the way it is communicated and enforced</a:t>
            </a:r>
          </a:p>
          <a:p>
            <a:pPr>
              <a:lnSpc>
                <a:spcPct val="250000"/>
              </a:lnSpc>
              <a:spcBef>
                <a:spcPts val="1200"/>
              </a:spcBef>
              <a:spcAft>
                <a:spcPts val="1200"/>
              </a:spcAft>
            </a:pPr>
            <a:r>
              <a:rPr lang="en-GB" sz="2400" b="1" kern="0" dirty="0">
                <a:solidFill>
                  <a:schemeClr val="tx1"/>
                </a:solidFill>
                <a:latin typeface="Segoe UI" panose="020B0502040204020203" pitchFamily="34" charset="0"/>
                <a:ea typeface="Times New Roman" panose="02020603050405020304" pitchFamily="18" charset="0"/>
                <a:cs typeface="Segoe UI" panose="020B0502040204020203" pitchFamily="34" charset="0"/>
              </a:rPr>
              <a:t>proportionate &amp; developmentally appropriate	</a:t>
            </a:r>
          </a:p>
        </p:txBody>
      </p:sp>
      <p:sp>
        <p:nvSpPr>
          <p:cNvPr id="5" name="Content Placeholder 2">
            <a:extLst>
              <a:ext uri="{FF2B5EF4-FFF2-40B4-BE49-F238E27FC236}">
                <a16:creationId xmlns:a16="http://schemas.microsoft.com/office/drawing/2014/main" id="{E6CF0DBC-BCDE-3BD1-9D25-C10EAB0F4863}"/>
              </a:ext>
            </a:extLst>
          </p:cNvPr>
          <p:cNvSpPr txBox="1">
            <a:spLocks/>
          </p:cNvSpPr>
          <p:nvPr/>
        </p:nvSpPr>
        <p:spPr bwMode="auto">
          <a:xfrm>
            <a:off x="556608" y="1771985"/>
            <a:ext cx="2223335" cy="3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a:lnSpc>
                <a:spcPct val="250000"/>
              </a:lnSpc>
              <a:spcBef>
                <a:spcPts val="1200"/>
              </a:spcBef>
              <a:spcAft>
                <a:spcPts val="1200"/>
              </a:spcAft>
            </a:pPr>
            <a:r>
              <a:rPr lang="en-GB" sz="2400" b="1" kern="0" dirty="0">
                <a:solidFill>
                  <a:schemeClr val="tx1"/>
                </a:solidFill>
                <a:latin typeface="Segoe UI" panose="020B0502040204020203" pitchFamily="34" charset="0"/>
                <a:ea typeface="Times New Roman" panose="02020603050405020304" pitchFamily="18" charset="0"/>
                <a:cs typeface="Segoe UI" panose="020B0502040204020203" pitchFamily="34" charset="0"/>
              </a:rPr>
              <a:t>Related</a:t>
            </a:r>
          </a:p>
          <a:p>
            <a:pPr>
              <a:lnSpc>
                <a:spcPct val="250000"/>
              </a:lnSpc>
              <a:spcBef>
                <a:spcPts val="1200"/>
              </a:spcBef>
              <a:spcAft>
                <a:spcPts val="1200"/>
              </a:spcAft>
            </a:pPr>
            <a:r>
              <a:rPr lang="en-GB" sz="2400" b="1" kern="0" dirty="0">
                <a:solidFill>
                  <a:schemeClr val="tx1"/>
                </a:solidFill>
                <a:latin typeface="Segoe UI" panose="020B0502040204020203" pitchFamily="34" charset="0"/>
                <a:ea typeface="Times New Roman" panose="02020603050405020304" pitchFamily="18" charset="0"/>
                <a:cs typeface="Segoe UI" panose="020B0502040204020203" pitchFamily="34" charset="0"/>
              </a:rPr>
              <a:t>Respectful</a:t>
            </a:r>
          </a:p>
          <a:p>
            <a:pPr>
              <a:lnSpc>
                <a:spcPct val="250000"/>
              </a:lnSpc>
              <a:spcBef>
                <a:spcPts val="1200"/>
              </a:spcBef>
              <a:spcAft>
                <a:spcPts val="1200"/>
              </a:spcAft>
            </a:pPr>
            <a:r>
              <a:rPr lang="en-GB" sz="2400" b="1" kern="0" dirty="0">
                <a:solidFill>
                  <a:schemeClr val="tx1"/>
                </a:solidFill>
                <a:latin typeface="Segoe UI" panose="020B0502040204020203" pitchFamily="34" charset="0"/>
                <a:ea typeface="Times New Roman" panose="02020603050405020304" pitchFamily="18" charset="0"/>
                <a:cs typeface="Segoe UI" panose="020B0502040204020203" pitchFamily="34" charset="0"/>
              </a:rPr>
              <a:t>Reasonable</a:t>
            </a:r>
          </a:p>
        </p:txBody>
      </p:sp>
      <p:sp>
        <p:nvSpPr>
          <p:cNvPr id="9" name="Arrow: Right 8" descr="arrow right">
            <a:extLst>
              <a:ext uri="{FF2B5EF4-FFF2-40B4-BE49-F238E27FC236}">
                <a16:creationId xmlns:a16="http://schemas.microsoft.com/office/drawing/2014/main" id="{5EC01AD0-7E10-4859-E6F0-35AD35F6F3CC}"/>
              </a:ext>
            </a:extLst>
          </p:cNvPr>
          <p:cNvSpPr/>
          <p:nvPr/>
        </p:nvSpPr>
        <p:spPr>
          <a:xfrm>
            <a:off x="2552128" y="2179312"/>
            <a:ext cx="2030695" cy="5096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Arrow: Right 9" descr="arrow right">
            <a:extLst>
              <a:ext uri="{FF2B5EF4-FFF2-40B4-BE49-F238E27FC236}">
                <a16:creationId xmlns:a16="http://schemas.microsoft.com/office/drawing/2014/main" id="{359075AA-2161-B145-E93B-97F1792FEAF4}"/>
              </a:ext>
            </a:extLst>
          </p:cNvPr>
          <p:cNvSpPr/>
          <p:nvPr/>
        </p:nvSpPr>
        <p:spPr>
          <a:xfrm>
            <a:off x="2552127" y="3429000"/>
            <a:ext cx="2030695" cy="5096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Arrow: Right 10" descr="arrow right">
            <a:extLst>
              <a:ext uri="{FF2B5EF4-FFF2-40B4-BE49-F238E27FC236}">
                <a16:creationId xmlns:a16="http://schemas.microsoft.com/office/drawing/2014/main" id="{FDCBC9FF-FD4C-88D1-DB0E-2029FADDDB94}"/>
              </a:ext>
            </a:extLst>
          </p:cNvPr>
          <p:cNvSpPr/>
          <p:nvPr/>
        </p:nvSpPr>
        <p:spPr>
          <a:xfrm>
            <a:off x="2552127" y="4624832"/>
            <a:ext cx="2030695" cy="5096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This is the Education Scotland, Inclusion, Wellbeing and Equalities logo. It is  blue green and yellow.">
            <a:extLst>
              <a:ext uri="{FF2B5EF4-FFF2-40B4-BE49-F238E27FC236}">
                <a16:creationId xmlns:a16="http://schemas.microsoft.com/office/drawing/2014/main" id="{302BA726-E750-7834-C5AB-497266FA54F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17868" y="-4627"/>
            <a:ext cx="1170432" cy="589252"/>
          </a:xfrm>
          <a:prstGeom prst="rect">
            <a:avLst/>
          </a:prstGeom>
        </p:spPr>
      </p:pic>
    </p:spTree>
    <p:extLst>
      <p:ext uri="{BB962C8B-B14F-4D97-AF65-F5344CB8AC3E}">
        <p14:creationId xmlns:p14="http://schemas.microsoft.com/office/powerpoint/2010/main" val="19612377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76E6C4-0229-3538-780B-6F66580DDC3D}"/>
              </a:ext>
            </a:extLst>
          </p:cNvPr>
          <p:cNvSpPr>
            <a:spLocks noGrp="1"/>
          </p:cNvSpPr>
          <p:nvPr>
            <p:ph type="title"/>
          </p:nvPr>
        </p:nvSpPr>
        <p:spPr>
          <a:xfrm>
            <a:off x="568429" y="120576"/>
            <a:ext cx="10836972" cy="711200"/>
          </a:xfrm>
        </p:spPr>
        <p:txBody>
          <a:bodyPr/>
          <a:lstStyle/>
          <a:p>
            <a:r>
              <a:rPr lang="en-GB" dirty="0"/>
              <a:t>Points to remember</a:t>
            </a:r>
          </a:p>
        </p:txBody>
      </p:sp>
      <p:graphicFrame>
        <p:nvGraphicFramePr>
          <p:cNvPr id="8" name="Table 7">
            <a:extLst>
              <a:ext uri="{FF2B5EF4-FFF2-40B4-BE49-F238E27FC236}">
                <a16:creationId xmlns:a16="http://schemas.microsoft.com/office/drawing/2014/main" id="{6E1F2AE6-A28D-E143-9DD9-A99D4E261F3E}"/>
              </a:ext>
            </a:extLst>
          </p:cNvPr>
          <p:cNvGraphicFramePr>
            <a:graphicFrameLocks noGrp="1"/>
          </p:cNvGraphicFramePr>
          <p:nvPr>
            <p:extLst>
              <p:ext uri="{D42A27DB-BD31-4B8C-83A1-F6EECF244321}">
                <p14:modId xmlns:p14="http://schemas.microsoft.com/office/powerpoint/2010/main" val="1131148381"/>
              </p:ext>
            </p:extLst>
          </p:nvPr>
        </p:nvGraphicFramePr>
        <p:xfrm>
          <a:off x="513417" y="1364669"/>
          <a:ext cx="10948039" cy="4372356"/>
        </p:xfrm>
        <a:graphic>
          <a:graphicData uri="http://schemas.openxmlformats.org/drawingml/2006/table">
            <a:tbl>
              <a:tblPr firstRow="1">
                <a:tableStyleId>{5C22544A-7EE6-4342-B048-85BDC9FD1C3A}</a:tableStyleId>
              </a:tblPr>
              <a:tblGrid>
                <a:gridCol w="10948039">
                  <a:extLst>
                    <a:ext uri="{9D8B030D-6E8A-4147-A177-3AD203B41FA5}">
                      <a16:colId xmlns:a16="http://schemas.microsoft.com/office/drawing/2014/main" val="3774308984"/>
                    </a:ext>
                  </a:extLst>
                </a:gridCol>
              </a:tblGrid>
              <a:tr h="2959767">
                <a:tc>
                  <a:txBody>
                    <a:bodyPr/>
                    <a:lstStyle/>
                    <a:p>
                      <a:pPr marL="342900" lvl="0" indent="-342900" algn="l" fontAlgn="base">
                        <a:lnSpc>
                          <a:spcPct val="150000"/>
                        </a:lnSpc>
                        <a:spcBef>
                          <a:spcPts val="1200"/>
                        </a:spcBef>
                        <a:spcAft>
                          <a:spcPts val="1200"/>
                        </a:spcAft>
                        <a:buFont typeface="Symbol" panose="05050102010706020507" pitchFamily="18" charset="2"/>
                        <a:buChar char=""/>
                      </a:pPr>
                      <a:r>
                        <a:rPr lang="en-GB" sz="2200" dirty="0">
                          <a:solidFill>
                            <a:schemeClr val="tx1"/>
                          </a:solidFill>
                          <a:effectLst/>
                          <a:latin typeface="Segoe UI"/>
                          <a:cs typeface="Segoe UI"/>
                        </a:rPr>
                        <a:t>No one definitive consequences list works for all learners</a:t>
                      </a:r>
                    </a:p>
                    <a:p>
                      <a:pPr marL="342900" lvl="0" indent="-342900" algn="l" fontAlgn="base">
                        <a:lnSpc>
                          <a:spcPct val="150000"/>
                        </a:lnSpc>
                        <a:spcBef>
                          <a:spcPts val="1200"/>
                        </a:spcBef>
                        <a:spcAft>
                          <a:spcPts val="1200"/>
                        </a:spcAft>
                        <a:buFont typeface="Symbol" panose="05050102010706020507" pitchFamily="18" charset="2"/>
                        <a:buChar char=""/>
                      </a:pPr>
                      <a:r>
                        <a:rPr lang="en-GB" sz="2200" dirty="0">
                          <a:solidFill>
                            <a:schemeClr val="tx1"/>
                          </a:solidFill>
                          <a:effectLst/>
                          <a:latin typeface="Segoe UI"/>
                          <a:cs typeface="Segoe UI"/>
                        </a:rPr>
                        <a:t>If used appropriately consequences can build a learner’s emotional health and strengthen relationships with the adults working with them them</a:t>
                      </a:r>
                    </a:p>
                    <a:p>
                      <a:pPr marL="342900" lvl="0" indent="-342900" algn="l" fontAlgn="base">
                        <a:lnSpc>
                          <a:spcPct val="150000"/>
                        </a:lnSpc>
                        <a:spcBef>
                          <a:spcPts val="1200"/>
                        </a:spcBef>
                        <a:spcAft>
                          <a:spcPts val="1200"/>
                        </a:spcAft>
                        <a:buFont typeface="Symbol" panose="05050102010706020507" pitchFamily="18" charset="2"/>
                        <a:buChar char=""/>
                      </a:pPr>
                      <a:r>
                        <a:rPr lang="en-GB" sz="2200" dirty="0">
                          <a:solidFill>
                            <a:schemeClr val="tx1"/>
                          </a:solidFill>
                          <a:effectLst/>
                          <a:latin typeface="Segoe UI"/>
                          <a:cs typeface="Segoe UI"/>
                        </a:rPr>
                        <a:t>Expectations convey the belief to learners - you think they have the ability to behave positively - this portrayed belief helps build learners self-esteem</a:t>
                      </a:r>
                    </a:p>
                    <a:p>
                      <a:pPr marL="342900" lvl="0" indent="-342900" algn="l" fontAlgn="base">
                        <a:lnSpc>
                          <a:spcPct val="150000"/>
                        </a:lnSpc>
                        <a:spcBef>
                          <a:spcPts val="1200"/>
                        </a:spcBef>
                        <a:spcAft>
                          <a:spcPts val="1200"/>
                        </a:spcAft>
                        <a:buFont typeface="Symbol" panose="05050102010706020507" pitchFamily="18" charset="2"/>
                        <a:buChar char=""/>
                      </a:pPr>
                      <a:r>
                        <a:rPr lang="en-GB" sz="2200" kern="1200" dirty="0">
                          <a:solidFill>
                            <a:schemeClr val="tx1"/>
                          </a:solidFill>
                          <a:effectLst/>
                          <a:latin typeface="Segoe UI"/>
                          <a:ea typeface="+mn-ea"/>
                          <a:cs typeface="Segoe UI"/>
                        </a:rPr>
                        <a:t>Consequences don’t happen in a vacuum - they have to fit with an ethos and culture which helps learners understand, and help develop, </a:t>
                      </a:r>
                      <a:r>
                        <a:rPr lang="en-GB" sz="2200" b="0" kern="1200" dirty="0">
                          <a:solidFill>
                            <a:schemeClr val="tx1"/>
                          </a:solidFill>
                          <a:effectLst/>
                          <a:latin typeface="Segoe UI"/>
                          <a:ea typeface="+mn-ea"/>
                          <a:cs typeface="Segoe UI"/>
                        </a:rPr>
                        <a:t>expectations</a:t>
                      </a:r>
                      <a:endParaRPr lang="en-GB" sz="2200" b="0">
                        <a:solidFill>
                          <a:schemeClr val="tx1"/>
                        </a:solidFill>
                        <a:effectLst/>
                        <a:latin typeface="Segoe UI"/>
                        <a:ea typeface="Times New Roman" panose="02020603050405020304" pitchFamily="18" charset="0"/>
                        <a:cs typeface="Segoe UI"/>
                      </a:endParaRPr>
                    </a:p>
                  </a:txBody>
                  <a:tcPr marL="114300" marR="114300" marT="0" marB="0">
                    <a:solidFill>
                      <a:schemeClr val="accent1">
                        <a:lumMod val="60000"/>
                        <a:lumOff val="40000"/>
                      </a:schemeClr>
                    </a:solidFill>
                  </a:tcPr>
                </a:tc>
                <a:extLst>
                  <a:ext uri="{0D108BD9-81ED-4DB2-BD59-A6C34878D82A}">
                    <a16:rowId xmlns:a16="http://schemas.microsoft.com/office/drawing/2014/main" val="379398571"/>
                  </a:ext>
                </a:extLst>
              </a:tr>
            </a:tbl>
          </a:graphicData>
        </a:graphic>
      </p:graphicFrame>
      <p:pic>
        <p:nvPicPr>
          <p:cNvPr id="5" name="Picture 4" descr="This is the Education Scotland, Inclusion, Wellbeing and Equalities logo. It is  blue green and yellow.">
            <a:extLst>
              <a:ext uri="{FF2B5EF4-FFF2-40B4-BE49-F238E27FC236}">
                <a16:creationId xmlns:a16="http://schemas.microsoft.com/office/drawing/2014/main" id="{2EA6ACA7-FEB5-D75C-B6DA-A430F09FE32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17868" y="-4627"/>
            <a:ext cx="1170432" cy="589252"/>
          </a:xfrm>
          <a:prstGeom prst="rect">
            <a:avLst/>
          </a:prstGeom>
        </p:spPr>
      </p:pic>
    </p:spTree>
    <p:extLst>
      <p:ext uri="{BB962C8B-B14F-4D97-AF65-F5344CB8AC3E}">
        <p14:creationId xmlns:p14="http://schemas.microsoft.com/office/powerpoint/2010/main" val="28308426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DEAB54-902D-4F68-8CD3-5CF32D882D4C}"/>
              </a:ext>
            </a:extLst>
          </p:cNvPr>
          <p:cNvSpPr>
            <a:spLocks noGrp="1"/>
          </p:cNvSpPr>
          <p:nvPr>
            <p:ph type="title"/>
          </p:nvPr>
        </p:nvSpPr>
        <p:spPr>
          <a:xfrm>
            <a:off x="383607" y="73750"/>
            <a:ext cx="8340615" cy="711200"/>
          </a:xfrm>
        </p:spPr>
        <p:txBody>
          <a:bodyPr/>
          <a:lstStyle/>
          <a:p>
            <a:r>
              <a:rPr lang="en-GB" i="0" dirty="0">
                <a:effectLst/>
                <a:latin typeface="+mn-lt"/>
              </a:rPr>
              <a:t>Resources and Information to help</a:t>
            </a:r>
            <a:endParaRPr lang="en-GB" dirty="0">
              <a:latin typeface="+mn-lt"/>
            </a:endParaRPr>
          </a:p>
        </p:txBody>
      </p:sp>
      <p:pic>
        <p:nvPicPr>
          <p:cNvPr id="5" name="Picture 4" descr="Screen shot of the information leaflet">
            <a:extLst>
              <a:ext uri="{FF2B5EF4-FFF2-40B4-BE49-F238E27FC236}">
                <a16:creationId xmlns:a16="http://schemas.microsoft.com/office/drawing/2014/main" id="{5D3FB2CD-943D-CB17-25ED-CE486157E16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6060" y="677520"/>
            <a:ext cx="11799880" cy="5447977"/>
          </a:xfrm>
          <a:prstGeom prst="rect">
            <a:avLst/>
          </a:prstGeom>
          <a:ln>
            <a:solidFill>
              <a:schemeClr val="tx1"/>
            </a:solidFill>
          </a:ln>
        </p:spPr>
      </p:pic>
      <p:pic>
        <p:nvPicPr>
          <p:cNvPr id="6" name="Picture 5" descr="This is the Education Scotland, Inclusion, Wellbeing and Equalities logo. It is  blue green and yellow.">
            <a:extLst>
              <a:ext uri="{FF2B5EF4-FFF2-40B4-BE49-F238E27FC236}">
                <a16:creationId xmlns:a16="http://schemas.microsoft.com/office/drawing/2014/main" id="{7469A57B-B545-BE27-7884-57AA1BF3C10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017868" y="70500"/>
            <a:ext cx="1170432" cy="589252"/>
          </a:xfrm>
          <a:prstGeom prst="rect">
            <a:avLst/>
          </a:prstGeom>
        </p:spPr>
      </p:pic>
    </p:spTree>
    <p:extLst>
      <p:ext uri="{BB962C8B-B14F-4D97-AF65-F5344CB8AC3E}">
        <p14:creationId xmlns:p14="http://schemas.microsoft.com/office/powerpoint/2010/main" val="31205662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2" name="TextBox 1"/>
          <p:cNvSpPr txBox="1">
            <a:spLocks noGrp="1" noChangeArrowheads="1"/>
          </p:cNvSpPr>
          <p:nvPr>
            <p:ph type="title" idx="4294967295"/>
          </p:nvPr>
        </p:nvSpPr>
        <p:spPr bwMode="auto">
          <a:xfrm>
            <a:off x="486957" y="479219"/>
            <a:ext cx="10991849"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a:ln>
                  <a:noFill/>
                </a:ln>
                <a:solidFill>
                  <a:srgbClr val="00ABB5"/>
                </a:solidFill>
                <a:effectLst/>
                <a:uLnTx/>
                <a:uFillTx/>
                <a:latin typeface="Arial"/>
                <a:ea typeface="ＭＳ Ｐゴシック"/>
                <a:cs typeface="Arial"/>
              </a:rPr>
              <a:t>Reflection</a:t>
            </a:r>
            <a:endParaRPr kumimoji="0" lang="en-GB" sz="3200" b="1" i="0" u="none" strike="noStrike" kern="1200" cap="none" spc="0" normalizeH="0" baseline="0" noProof="0">
              <a:ln>
                <a:noFill/>
              </a:ln>
              <a:solidFill>
                <a:schemeClr val="bg1"/>
              </a:solidFill>
              <a:effectLst/>
              <a:uLnTx/>
              <a:uFillTx/>
              <a:latin typeface="Arial" charset="0"/>
              <a:ea typeface="ＭＳ Ｐゴシック" pitchFamily="34" charset="-128"/>
              <a:cs typeface="+mn-cs"/>
            </a:endParaRPr>
          </a:p>
        </p:txBody>
      </p:sp>
      <p:pic>
        <p:nvPicPr>
          <p:cNvPr id="3" name="Picture 2" descr="This image represents a reflective activity. It is of 2 icons representing people next to a large question mark.   ">
            <a:extLst>
              <a:ext uri="{FF2B5EF4-FFF2-40B4-BE49-F238E27FC236}">
                <a16:creationId xmlns:a16="http://schemas.microsoft.com/office/drawing/2014/main" id="{CEE256A8-AE22-4329-B67D-6B875915442C}"/>
              </a:ext>
            </a:extLst>
          </p:cNvPr>
          <p:cNvPicPr/>
          <p:nvPr/>
        </p:nvPicPr>
        <p:blipFill>
          <a:blip r:embed="rId3" cstate="email">
            <a:extLst>
              <a:ext uri="{28A0092B-C50C-407E-A947-70E740481C1C}">
                <a14:useLocalDpi xmlns:a14="http://schemas.microsoft.com/office/drawing/2010/main"/>
              </a:ext>
            </a:extLst>
          </a:blip>
          <a:srcRect/>
          <a:stretch>
            <a:fillRect/>
          </a:stretch>
        </p:blipFill>
        <p:spPr bwMode="auto">
          <a:xfrm>
            <a:off x="570084" y="1464679"/>
            <a:ext cx="1001214" cy="994682"/>
          </a:xfrm>
          <a:prstGeom prst="rect">
            <a:avLst/>
          </a:prstGeom>
          <a:noFill/>
          <a:ln>
            <a:noFill/>
          </a:ln>
        </p:spPr>
      </p:pic>
      <p:sp>
        <p:nvSpPr>
          <p:cNvPr id="2" name="TextBox 1">
            <a:extLst>
              <a:ext uri="{FF2B5EF4-FFF2-40B4-BE49-F238E27FC236}">
                <a16:creationId xmlns:a16="http://schemas.microsoft.com/office/drawing/2014/main" id="{20B3CDD1-A1DE-D766-9D97-76F31AC9D1D4}"/>
              </a:ext>
            </a:extLst>
          </p:cNvPr>
          <p:cNvSpPr txBox="1"/>
          <p:nvPr/>
        </p:nvSpPr>
        <p:spPr>
          <a:xfrm>
            <a:off x="1734948" y="1466486"/>
            <a:ext cx="10294640" cy="3181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latin typeface="Segoe UI"/>
                <a:cs typeface="Arial"/>
              </a:rPr>
              <a:t>From what you have learned so far, think about:</a:t>
            </a:r>
            <a:endParaRPr lang="en-US" sz="2400">
              <a:latin typeface="Segoe UI"/>
              <a:cs typeface="Segoe UI"/>
            </a:endParaRPr>
          </a:p>
          <a:p>
            <a:endParaRPr lang="en-GB" sz="2400" b="1">
              <a:latin typeface="Segoe UI"/>
              <a:cs typeface="Arial"/>
            </a:endParaRPr>
          </a:p>
          <a:p>
            <a:pPr marL="457200" indent="-457200">
              <a:lnSpc>
                <a:spcPct val="130000"/>
              </a:lnSpc>
              <a:buFont typeface="Arial"/>
              <a:buChar char="•"/>
            </a:pPr>
            <a:r>
              <a:rPr lang="en-GB" sz="2400">
                <a:latin typeface="Segoe UI"/>
                <a:cs typeface="Arial"/>
              </a:rPr>
              <a:t>How has this made you feel?</a:t>
            </a:r>
          </a:p>
          <a:p>
            <a:pPr marL="457200" indent="-457200">
              <a:lnSpc>
                <a:spcPct val="130000"/>
              </a:lnSpc>
              <a:buFont typeface="Arial"/>
              <a:buChar char="•"/>
            </a:pPr>
            <a:r>
              <a:rPr lang="en-GB" sz="2400">
                <a:latin typeface="Segoe UI"/>
                <a:cs typeface="Arial"/>
              </a:rPr>
              <a:t>What has this made you think about?</a:t>
            </a:r>
          </a:p>
          <a:p>
            <a:pPr marL="457200" indent="-457200">
              <a:lnSpc>
                <a:spcPct val="130000"/>
              </a:lnSpc>
              <a:buFont typeface="Arial"/>
              <a:buChar char="•"/>
            </a:pPr>
            <a:r>
              <a:rPr lang="en-GB" sz="2400">
                <a:latin typeface="Segoe UI"/>
                <a:cs typeface="Arial"/>
              </a:rPr>
              <a:t>What one action would you like to take forward?</a:t>
            </a:r>
          </a:p>
          <a:p>
            <a:pPr marL="457200" indent="-457200">
              <a:lnSpc>
                <a:spcPct val="130000"/>
              </a:lnSpc>
              <a:buFont typeface="Arial"/>
              <a:buChar char="•"/>
            </a:pPr>
            <a:r>
              <a:rPr lang="en-GB" sz="2400">
                <a:latin typeface="Segoe UI"/>
                <a:cs typeface="Arial"/>
              </a:rPr>
              <a:t>How can you link what you plan to do with others in your setting?</a:t>
            </a:r>
          </a:p>
          <a:p>
            <a:pPr marL="457200" indent="-457200">
              <a:lnSpc>
                <a:spcPct val="130000"/>
              </a:lnSpc>
              <a:buFont typeface="Arial"/>
              <a:buChar char="•"/>
            </a:pPr>
            <a:r>
              <a:rPr lang="en-GB" sz="2400">
                <a:latin typeface="Segoe UI"/>
                <a:cs typeface="Arial"/>
              </a:rPr>
              <a:t>How you will know that this learning has made a difference?</a:t>
            </a:r>
          </a:p>
        </p:txBody>
      </p:sp>
      <p:pic>
        <p:nvPicPr>
          <p:cNvPr id="6" name="Picture 5" descr="This is the Education Scotland, Inclusion, Wellbeing and Equalities logo. It is  blue green and yellow.">
            <a:extLst>
              <a:ext uri="{FF2B5EF4-FFF2-40B4-BE49-F238E27FC236}">
                <a16:creationId xmlns:a16="http://schemas.microsoft.com/office/drawing/2014/main" id="{CC6936A3-D2D0-3767-EBD9-5E43192A288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017868" y="-4627"/>
            <a:ext cx="1170432" cy="589252"/>
          </a:xfrm>
          <a:prstGeom prst="rect">
            <a:avLst/>
          </a:prstGeom>
        </p:spPr>
      </p:pic>
    </p:spTree>
    <p:extLst>
      <p:ext uri="{BB962C8B-B14F-4D97-AF65-F5344CB8AC3E}">
        <p14:creationId xmlns:p14="http://schemas.microsoft.com/office/powerpoint/2010/main" val="41610611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F67C57E-D395-3B2B-7565-705BC2E28806}"/>
              </a:ext>
            </a:extLst>
          </p:cNvPr>
          <p:cNvSpPr>
            <a:spLocks noGrp="1"/>
          </p:cNvSpPr>
          <p:nvPr>
            <p:ph type="title"/>
          </p:nvPr>
        </p:nvSpPr>
        <p:spPr>
          <a:xfrm>
            <a:off x="641699" y="291644"/>
            <a:ext cx="10836972" cy="711200"/>
          </a:xfrm>
        </p:spPr>
        <p:txBody>
          <a:bodyPr/>
          <a:lstStyle/>
          <a:p>
            <a:r>
              <a:rPr lang="en-GB" dirty="0"/>
              <a:t>We value your feedback </a:t>
            </a:r>
          </a:p>
        </p:txBody>
      </p:sp>
      <p:sp>
        <p:nvSpPr>
          <p:cNvPr id="2" name="TextBox 1">
            <a:extLst>
              <a:ext uri="{FF2B5EF4-FFF2-40B4-BE49-F238E27FC236}">
                <a16:creationId xmlns:a16="http://schemas.microsoft.com/office/drawing/2014/main" id="{20B3CDD1-A1DE-D766-9D97-76F31AC9D1D4}"/>
              </a:ext>
            </a:extLst>
          </p:cNvPr>
          <p:cNvSpPr txBox="1"/>
          <p:nvPr/>
        </p:nvSpPr>
        <p:spPr>
          <a:xfrm>
            <a:off x="1778258" y="1029972"/>
            <a:ext cx="6695182" cy="44935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dirty="0">
                <a:ln>
                  <a:noFill/>
                </a:ln>
                <a:solidFill>
                  <a:prstClr val="black"/>
                </a:solidFill>
                <a:effectLst/>
                <a:uLnTx/>
                <a:uFillTx/>
                <a:latin typeface="Segoe UI"/>
                <a:ea typeface="+mn-ea"/>
                <a:cs typeface="Arial"/>
              </a:rPr>
              <a:t>From now until March 2024 we will be taking feedback on these resources so that we can make changes in advance of a formal launch of the Professional Learning Framework in June 2024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200" b="0" i="0" u="none" strike="noStrike" kern="1200" cap="none" spc="0" normalizeH="0" baseline="0" noProof="0" dirty="0">
              <a:ln>
                <a:noFill/>
              </a:ln>
              <a:solidFill>
                <a:prstClr val="black"/>
              </a:solidFill>
              <a:effectLst/>
              <a:uLnTx/>
              <a:uFillTx/>
              <a:latin typeface="Segoe UI"/>
              <a:ea typeface="+mn-ea"/>
              <a:cs typeface="Arial"/>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1" i="0" u="none" strike="noStrike" kern="1200" cap="none" spc="0" normalizeH="0" baseline="0" noProof="0" dirty="0">
                <a:ln>
                  <a:noFill/>
                </a:ln>
                <a:solidFill>
                  <a:prstClr val="black"/>
                </a:solidFill>
                <a:effectLst/>
                <a:uLnTx/>
                <a:uFillTx/>
                <a:latin typeface="Segoe UI"/>
                <a:ea typeface="+mn-ea"/>
                <a:cs typeface="Arial"/>
              </a:rPr>
              <a:t>Your feedback could help us improve this resource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200" b="0" i="0" u="none" strike="noStrike" kern="1200" cap="none" spc="0" normalizeH="0" baseline="0" noProof="0" dirty="0">
              <a:ln>
                <a:noFill/>
              </a:ln>
              <a:solidFill>
                <a:prstClr val="black"/>
              </a:solidFill>
              <a:effectLst/>
              <a:uLnTx/>
              <a:uFillTx/>
              <a:latin typeface="Segoe UI"/>
              <a:ea typeface="+mn-ea"/>
              <a:cs typeface="Arial"/>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dirty="0">
                <a:ln>
                  <a:noFill/>
                </a:ln>
                <a:solidFill>
                  <a:prstClr val="black"/>
                </a:solidFill>
                <a:effectLst/>
                <a:uLnTx/>
                <a:uFillTx/>
                <a:latin typeface="Segoe UI"/>
                <a:ea typeface="+mn-ea"/>
                <a:cs typeface="Arial"/>
              </a:rPr>
              <a:t>Please complete this short form, using the link or QR code, to let us know what you thought of it and any suggestions you have on how it could be improved </a:t>
            </a:r>
            <a:endParaRPr kumimoji="0" lang="en-US" sz="2200" b="0" i="0" u="none" strike="noStrike" kern="1200" cap="none" spc="0" normalizeH="0" baseline="0" noProof="0" dirty="0">
              <a:ln>
                <a:noFill/>
              </a:ln>
              <a:solidFill>
                <a:prstClr val="black"/>
              </a:solidFill>
              <a:effectLst/>
              <a:uLnTx/>
              <a:uFillTx/>
              <a:latin typeface="Segoe UI"/>
              <a:ea typeface="+mn-ea"/>
              <a:cs typeface="Segoe U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200" b="1" i="0" u="none" strike="noStrike" kern="1200" cap="none" spc="0" normalizeH="0" baseline="0" noProof="0" dirty="0">
              <a:ln>
                <a:noFill/>
              </a:ln>
              <a:solidFill>
                <a:prstClr val="black"/>
              </a:solidFill>
              <a:effectLst/>
              <a:uLnTx/>
              <a:uFillTx/>
              <a:latin typeface="Segoe UI"/>
              <a:ea typeface="+mn-ea"/>
              <a:cs typeface="Arial"/>
            </a:endParaRPr>
          </a:p>
        </p:txBody>
      </p:sp>
      <p:sp>
        <p:nvSpPr>
          <p:cNvPr id="7" name="TextBox 6">
            <a:extLst>
              <a:ext uri="{FF2B5EF4-FFF2-40B4-BE49-F238E27FC236}">
                <a16:creationId xmlns:a16="http://schemas.microsoft.com/office/drawing/2014/main" id="{689B5DA9-7EB1-6512-7768-8CC6D2B5FF9E}"/>
              </a:ext>
            </a:extLst>
          </p:cNvPr>
          <p:cNvSpPr txBox="1"/>
          <p:nvPr/>
        </p:nvSpPr>
        <p:spPr>
          <a:xfrm>
            <a:off x="2097024" y="5567045"/>
            <a:ext cx="6242304"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strike="noStrike" kern="1200" cap="none" spc="0" normalizeH="0" noProof="0" dirty="0">
                <a:ln>
                  <a:noFill/>
                </a:ln>
                <a:effectLst/>
                <a:uLnTx/>
                <a:uFillTx/>
                <a:latin typeface="Segoe UI" panose="020B0502040204020203" pitchFamily="34" charset="0"/>
                <a:ea typeface="Calibri" panose="020F0502020204030204" pitchFamily="34" charset="0"/>
                <a:cs typeface="Segoe UI" panose="020B0502040204020203" pitchFamily="34" charset="0"/>
              </a:rPr>
              <a:t>LINK</a:t>
            </a:r>
            <a:r>
              <a:rPr kumimoji="0" lang="en-GB" sz="2400" b="0" i="0" strike="noStrike" kern="1200" cap="none" spc="0" normalizeH="0" noProof="0" dirty="0">
                <a:ln>
                  <a:noFill/>
                </a:ln>
                <a:effectLst/>
                <a:uLnTx/>
                <a:uFillTx/>
                <a:latin typeface="Segoe UI" panose="020B0502040204020203" pitchFamily="34" charset="0"/>
                <a:ea typeface="Calibri" panose="020F0502020204030204" pitchFamily="34" charset="0"/>
                <a:cs typeface="Segoe UI" panose="020B0502040204020203" pitchFamily="34" charset="0"/>
              </a:rPr>
              <a:t>: </a:t>
            </a:r>
            <a:r>
              <a:rPr kumimoji="0" lang="en-GB" sz="2400" b="0" i="0" u="sng" strike="noStrike" kern="1200" cap="none" spc="0" normalizeH="0" baseline="0" noProof="0" dirty="0">
                <a:ln>
                  <a:noFill/>
                </a:ln>
                <a:solidFill>
                  <a:srgbClr val="00C8A5"/>
                </a:solidFill>
                <a:effectLst/>
                <a:uLnTx/>
                <a:uFillTx/>
                <a:latin typeface="Segoe UI" panose="020B0502040204020203" pitchFamily="34" charset="0"/>
                <a:ea typeface="Calibri" panose="020F0502020204030204" pitchFamily="34" charset="0"/>
                <a:cs typeface="Segoe UI" panose="020B0502040204020203" pitchFamily="34" charset="0"/>
                <a:hlinkClick r:id="rId3">
                  <a:extLst>
                    <a:ext uri="{A12FA001-AC4F-418D-AE19-62706E023703}">
                      <ahyp:hlinkClr xmlns:ahyp="http://schemas.microsoft.com/office/drawing/2018/hyperlinkcolor" val="tx"/>
                    </a:ext>
                  </a:extLst>
                </a:hlinkClick>
              </a:rPr>
              <a:t>https://forms.office.com/e/b5PCpJJJ3P</a:t>
            </a:r>
            <a:endParaRPr kumimoji="0" lang="en-GB" sz="1800" b="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endParaRPr>
          </a:p>
        </p:txBody>
      </p:sp>
      <p:pic>
        <p:nvPicPr>
          <p:cNvPr id="12" name="Picture 11" descr="This is an image of a pencil and forms with the text Feedback Form at the bottom. ">
            <a:extLst>
              <a:ext uri="{FF2B5EF4-FFF2-40B4-BE49-F238E27FC236}">
                <a16:creationId xmlns:a16="http://schemas.microsoft.com/office/drawing/2014/main" id="{0EA6FC52-B4E5-86A6-CB22-60CCD004DB9E}"/>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86956" y="1122116"/>
            <a:ext cx="1052755" cy="1182506"/>
          </a:xfrm>
          <a:prstGeom prst="rect">
            <a:avLst/>
          </a:prstGeom>
          <a:ln w="50800">
            <a:noFill/>
          </a:ln>
        </p:spPr>
      </p:pic>
      <p:pic>
        <p:nvPicPr>
          <p:cNvPr id="5" name="Picture 4" descr="This image is a QR code to access an evaluation form">
            <a:extLst>
              <a:ext uri="{FF2B5EF4-FFF2-40B4-BE49-F238E27FC236}">
                <a16:creationId xmlns:a16="http://schemas.microsoft.com/office/drawing/2014/main" id="{BC7184C6-B54B-A525-1269-62748030824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558693" y="1558835"/>
            <a:ext cx="3146351" cy="3167051"/>
          </a:xfrm>
          <a:prstGeom prst="rect">
            <a:avLst/>
          </a:prstGeom>
        </p:spPr>
      </p:pic>
      <p:pic>
        <p:nvPicPr>
          <p:cNvPr id="8" name="Picture 7" descr="This is the Education Scotland, Inclusion, Wellbeing and Equalities logo. It is  blue green and yellow.">
            <a:extLst>
              <a:ext uri="{FF2B5EF4-FFF2-40B4-BE49-F238E27FC236}">
                <a16:creationId xmlns:a16="http://schemas.microsoft.com/office/drawing/2014/main" id="{7A959185-B376-7768-75EC-14CB8E79FCF8}"/>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942741" y="91965"/>
            <a:ext cx="1170432" cy="589252"/>
          </a:xfrm>
          <a:prstGeom prst="rect">
            <a:avLst/>
          </a:prstGeom>
        </p:spPr>
      </p:pic>
    </p:spTree>
    <p:extLst>
      <p:ext uri="{BB962C8B-B14F-4D97-AF65-F5344CB8AC3E}">
        <p14:creationId xmlns:p14="http://schemas.microsoft.com/office/powerpoint/2010/main" val="29473910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3768" y="1916499"/>
            <a:ext cx="10827033" cy="3039180"/>
          </a:xfrm>
        </p:spPr>
        <p:txBody>
          <a:bodyPr/>
          <a:lstStyle/>
          <a:p>
            <a:r>
              <a:rPr lang="en-US" sz="1400" b="1" dirty="0"/>
              <a:t>Education Scotland</a:t>
            </a:r>
          </a:p>
          <a:p>
            <a:r>
              <a:rPr lang="en-US" sz="1400" dirty="0" err="1"/>
              <a:t>Denholm</a:t>
            </a:r>
            <a:r>
              <a:rPr lang="en-US" sz="1400" dirty="0"/>
              <a:t> House</a:t>
            </a:r>
            <a:endParaRPr lang="en-GB" sz="1400" dirty="0"/>
          </a:p>
          <a:p>
            <a:r>
              <a:rPr lang="en-US" sz="1400" dirty="0" err="1"/>
              <a:t>Almondvale</a:t>
            </a:r>
            <a:r>
              <a:rPr lang="en-US" sz="1400" dirty="0"/>
              <a:t> Business Park</a:t>
            </a:r>
            <a:endParaRPr lang="en-GB" sz="1400" dirty="0"/>
          </a:p>
          <a:p>
            <a:r>
              <a:rPr lang="en-US" sz="1400" dirty="0" err="1"/>
              <a:t>Almondvale</a:t>
            </a:r>
            <a:r>
              <a:rPr lang="en-US" sz="1400" dirty="0"/>
              <a:t> Way</a:t>
            </a:r>
            <a:endParaRPr lang="en-GB" sz="1400" dirty="0"/>
          </a:p>
          <a:p>
            <a:r>
              <a:rPr lang="en-US" sz="1400" dirty="0"/>
              <a:t>Livingston EH54 6GA</a:t>
            </a:r>
            <a:endParaRPr lang="en-GB" sz="1400" dirty="0"/>
          </a:p>
          <a:p>
            <a:endParaRPr lang="en-GB" sz="1400" dirty="0"/>
          </a:p>
          <a:p>
            <a:r>
              <a:rPr lang="en-US" sz="1400" b="1" dirty="0"/>
              <a:t>T   </a:t>
            </a:r>
            <a:r>
              <a:rPr lang="en-US" sz="1400" dirty="0"/>
              <a:t>+44 (0)131 244 5000</a:t>
            </a:r>
            <a:endParaRPr lang="en-GB" sz="1400" dirty="0"/>
          </a:p>
          <a:p>
            <a:r>
              <a:rPr lang="en-US" sz="1400" b="1" dirty="0"/>
              <a:t>E   </a:t>
            </a:r>
            <a:r>
              <a:rPr lang="en-US" sz="1400" dirty="0"/>
              <a:t>enquiries@educationscotland.gsi.gov.uk</a:t>
            </a:r>
            <a:endParaRPr lang="en-GB" sz="1400" dirty="0"/>
          </a:p>
          <a:p>
            <a:r>
              <a:rPr lang="en-US" sz="1400" dirty="0"/>
              <a:t> </a:t>
            </a:r>
            <a:endParaRPr lang="en-GB" sz="1400" dirty="0"/>
          </a:p>
        </p:txBody>
      </p:sp>
      <p:pic>
        <p:nvPicPr>
          <p:cNvPr id="4" name="Picture 3" descr="This is the Education Scotland logo. It is blue green and yellow."/>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46913" y="398639"/>
            <a:ext cx="2604792" cy="1131025"/>
          </a:xfrm>
          <a:prstGeom prst="rect">
            <a:avLst/>
          </a:prstGeom>
        </p:spPr>
      </p:pic>
      <p:pic>
        <p:nvPicPr>
          <p:cNvPr id="7" name="Picture 6">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3752516"/>
            <a:ext cx="12209380" cy="3105484"/>
          </a:xfrm>
          <a:prstGeom prst="rect">
            <a:avLst/>
          </a:prstGeom>
        </p:spPr>
      </p:pic>
      <p:sp>
        <p:nvSpPr>
          <p:cNvPr id="2" name="Title 1">
            <a:extLst>
              <a:ext uri="{FF2B5EF4-FFF2-40B4-BE49-F238E27FC236}">
                <a16:creationId xmlns:a16="http://schemas.microsoft.com/office/drawing/2014/main" id="{F85E4C37-5DB2-CDCE-E7F6-4240E149CE9D}"/>
              </a:ext>
              <a:ext uri="{C183D7F6-B498-43B3-948B-1728B52AA6E4}">
                <adec:decorative xmlns:adec="http://schemas.microsoft.com/office/drawing/2017/decorative" val="1"/>
              </a:ext>
            </a:extLst>
          </p:cNvPr>
          <p:cNvSpPr txBox="1">
            <a:spLocks noGrp="1"/>
          </p:cNvSpPr>
          <p:nvPr>
            <p:ph type="title" idx="4294967295"/>
          </p:nvPr>
        </p:nvSpPr>
        <p:spPr>
          <a:xfrm>
            <a:off x="6611048" y="5972962"/>
            <a:ext cx="5580952" cy="52322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Do luchd-ionnsachaidh na h-Alba, le luchd-foghlaim Alba </a:t>
            </a:r>
          </a:p>
        </p:txBody>
      </p:sp>
    </p:spTree>
    <p:extLst>
      <p:ext uri="{BB962C8B-B14F-4D97-AF65-F5344CB8AC3E}">
        <p14:creationId xmlns:p14="http://schemas.microsoft.com/office/powerpoint/2010/main" val="413548752"/>
      </p:ext>
    </p:extLst>
  </p:cSld>
  <p:clrMapOvr>
    <a:masterClrMapping/>
  </p:clrMapOvr>
</p:sld>
</file>

<file path=ppt/theme/theme1.xml><?xml version="1.0" encoding="utf-8"?>
<a:theme xmlns:a="http://schemas.openxmlformats.org/drawingml/2006/main" name="Powerpoint_template">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etadata xmlns="http://www.objective.com/ecm/document/metadata/53D26341A57B383EE0540010E0463CCA" version="1.0.0">
  <systemFields>
    <field name="Objective-Id">
      <value order="0">A21498026</value>
    </field>
    <field name="Objective-Title">
      <value order="0">ES PP Template</value>
    </field>
    <field name="Objective-Description">
      <value order="0"/>
    </field>
    <field name="Objective-CreationStamp">
      <value order="0">2018-07-03T15:47:18Z</value>
    </field>
    <field name="Objective-IsApproved">
      <value order="0">false</value>
    </field>
    <field name="Objective-IsPublished">
      <value order="0">false</value>
    </field>
    <field name="Objective-DatePublished">
      <value order="0"/>
    </field>
    <field name="Objective-ModificationStamp">
      <value order="0">2018-07-03T15:47:33Z</value>
    </field>
    <field name="Objective-Owner">
      <value order="0">Gore, Hazel H (Z612349)</value>
    </field>
    <field name="Objective-Path">
      <value order="0">Objective Global Folder:SG File Plan:Administration:Corporate strategy:Communications:General: Communications:Education Scotland: Communications: Branding and Templates: 2016-2021</value>
    </field>
    <field name="Objective-Parent">
      <value order="0">Education Scotland: Communications: Branding and Templates: 2016-2021</value>
    </field>
    <field name="Objective-State">
      <value order="0">Being Drafted</value>
    </field>
    <field name="Objective-VersionId">
      <value order="0">vA30249846</value>
    </field>
    <field name="Objective-Version">
      <value order="0">0.2</value>
    </field>
    <field name="Objective-VersionNumber">
      <value order="0">2</value>
    </field>
    <field name="Objective-VersionComment">
      <value order="0"/>
    </field>
    <field name="Objective-FileNumber">
      <value order="0">qA635530</value>
    </field>
    <field name="Objective-Classification">
      <value order="0">OFFICIAL</value>
    </field>
    <field name="Objective-Caveats">
      <value order="0">Caveat for access to SG Fileplan</value>
    </field>
  </systemFields>
  <catalogues>
    <catalogue name="Document Type Catalogue" type="type" ori="id:cA35">
      <field name="Objective-Connect Creator">
        <value order="0"/>
      </field>
      <field name="Objective-Date Received">
        <value order="0"/>
      </field>
      <field name="Objective-Date of Original">
        <value order="0"/>
      </field>
      <field name="Objective-SG Web Publication - Category">
        <value order="0"/>
      </field>
      <field name="Objective-SG Web Publication - Category 2 Classification">
        <value order="0"/>
      </field>
    </catalogue>
  </catalogues>
</metadata>
</file>

<file path=customXml/item2.xml><?xml version="1.0" encoding="utf-8"?>
<ct:contentTypeSchema xmlns:ct="http://schemas.microsoft.com/office/2006/metadata/contentType" xmlns:ma="http://schemas.microsoft.com/office/2006/metadata/properties/metaAttributes" ct:_="" ma:_="" ma:contentTypeName="Document" ma:contentTypeID="0x0101004E607A103A348F4B8DE30DB8BCF09D6B" ma:contentTypeVersion="16" ma:contentTypeDescription="Create a new document." ma:contentTypeScope="" ma:versionID="ae985a474ed3b4de5b0a751b2e7f27c2">
  <xsd:schema xmlns:xsd="http://www.w3.org/2001/XMLSchema" xmlns:xs="http://www.w3.org/2001/XMLSchema" xmlns:p="http://schemas.microsoft.com/office/2006/metadata/properties" xmlns:ns2="a051077f-6078-4466-a38f-b6d930d916b1" xmlns:ns3="07478566-c77e-4a5d-9cf3-8b922a5f4212" targetNamespace="http://schemas.microsoft.com/office/2006/metadata/properties" ma:root="true" ma:fieldsID="85b99e936812d3722e761a48bd7b51bc" ns2:_="" ns3:_="">
    <xsd:import namespace="a051077f-6078-4466-a38f-b6d930d916b1"/>
    <xsd:import namespace="07478566-c77e-4a5d-9cf3-8b922a5f421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lcf76f155ced4ddcb4097134ff3c332f" minOccurs="0"/>
                <xsd:element ref="ns3:TaxCatchAll" minOccurs="0"/>
                <xsd:element ref="ns2:MediaServiceObjectDetectorVersions"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051077f-6078-4466-a38f-b6d930d916b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ca8110b4-7946-418e-8ab0-d3d0ec8bffd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DateTaken" ma:index="22" nillable="true" ma:displayName="MediaServiceDateTaken" ma:hidden="true" ma:indexed="true" ma:internalName="MediaServiceDateTaken" ma:readOnly="true">
      <xsd:simpleType>
        <xsd:restriction base="dms:Text"/>
      </xsd:simpleType>
    </xsd:element>
    <xsd:element name="MediaLengthInSeconds" ma:index="23"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7478566-c77e-4a5d-9cf3-8b922a5f421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b344a44f-f91e-4cc6-a2d5-5690c0471061}" ma:internalName="TaxCatchAll" ma:showField="CatchAllData" ma:web="07478566-c77e-4a5d-9cf3-8b922a5f421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051077f-6078-4466-a38f-b6d930d916b1">
      <Terms xmlns="http://schemas.microsoft.com/office/infopath/2007/PartnerControls"/>
    </lcf76f155ced4ddcb4097134ff3c332f>
    <TaxCatchAll xmlns="07478566-c77e-4a5d-9cf3-8b922a5f4212" xsi:nil="true"/>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745109E-2DDF-40CB-AC2B-FF9B10C90820}">
  <ds:schemaRefs>
    <ds:schemaRef ds:uri="http://www.objective.com/ecm/document/metadata/53D26341A57B383EE0540010E0463CCA"/>
  </ds:schemaRefs>
</ds:datastoreItem>
</file>

<file path=customXml/itemProps2.xml><?xml version="1.0" encoding="utf-8"?>
<ds:datastoreItem xmlns:ds="http://schemas.openxmlformats.org/officeDocument/2006/customXml" ds:itemID="{7C5CA4A2-C6BC-484E-9B80-641394084FB9}">
  <ds:schemaRefs>
    <ds:schemaRef ds:uri="07478566-c77e-4a5d-9cf3-8b922a5f4212"/>
    <ds:schemaRef ds:uri="a051077f-6078-4466-a38f-b6d930d916b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D7967039-C71A-4B84-9858-0728C216CC08}">
  <ds:schemaRefs>
    <ds:schemaRef ds:uri="http://schemas.microsoft.com/office/2006/metadata/properties"/>
    <ds:schemaRef ds:uri="http://purl.org/dc/terms/"/>
    <ds:schemaRef ds:uri="http://schemas.microsoft.com/office/2006/documentManagement/types"/>
    <ds:schemaRef ds:uri="http://purl.org/dc/elements/1.1/"/>
    <ds:schemaRef ds:uri="a051077f-6078-4466-a38f-b6d930d916b1"/>
    <ds:schemaRef ds:uri="http://schemas.microsoft.com/office/infopath/2007/PartnerControls"/>
    <ds:schemaRef ds:uri="http://purl.org/dc/dcmitype/"/>
    <ds:schemaRef ds:uri="http://schemas.openxmlformats.org/package/2006/metadata/core-properties"/>
    <ds:schemaRef ds:uri="07478566-c77e-4a5d-9cf3-8b922a5f4212"/>
    <ds:schemaRef ds:uri="http://www.w3.org/XML/1998/namespace"/>
  </ds:schemaRefs>
</ds:datastoreItem>
</file>

<file path=customXml/itemProps4.xml><?xml version="1.0" encoding="utf-8"?>
<ds:datastoreItem xmlns:ds="http://schemas.openxmlformats.org/officeDocument/2006/customXml" ds:itemID="{FE75B553-2AE0-4B0C-913C-4B15DEBD22D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ES PP Template</Template>
  <TotalTime>1272</TotalTime>
  <Words>2326</Words>
  <Application>Microsoft Office PowerPoint</Application>
  <PresentationFormat>Widescreen</PresentationFormat>
  <Paragraphs>191</Paragraphs>
  <Slides>18</Slides>
  <Notes>17</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18</vt:i4>
      </vt:variant>
    </vt:vector>
  </HeadingPairs>
  <TitlesOfParts>
    <vt:vector size="28" baseType="lpstr">
      <vt:lpstr>Arial</vt:lpstr>
      <vt:lpstr>Arial,Sans-Serif</vt:lpstr>
      <vt:lpstr>Calibri</vt:lpstr>
      <vt:lpstr>inherit</vt:lpstr>
      <vt:lpstr>Lucida Grande</vt:lpstr>
      <vt:lpstr>Segoe UI</vt:lpstr>
      <vt:lpstr>Symbol</vt:lpstr>
      <vt:lpstr>Symbol,Sans-Serif</vt:lpstr>
      <vt:lpstr>Wingdings</vt:lpstr>
      <vt:lpstr>Powerpoint_template</vt:lpstr>
      <vt:lpstr>Inclusion Wellbeing &amp; Equalities Professional Learning Framework  Expectations and Consequences  Informed Level</vt:lpstr>
      <vt:lpstr>Interconnectivity </vt:lpstr>
      <vt:lpstr>How to use this resource</vt:lpstr>
      <vt:lpstr>National Model for Professional Learning</vt:lpstr>
      <vt:lpstr>Welcome </vt:lpstr>
      <vt:lpstr>Expectations, Structure &amp; Boundaries:</vt:lpstr>
      <vt:lpstr>Expectations, Structures and Boundaries (Shared and Agreed )</vt:lpstr>
      <vt:lpstr>Changing language changes culture</vt:lpstr>
      <vt:lpstr>Consequences:</vt:lpstr>
      <vt:lpstr>Positive Consequences:</vt:lpstr>
      <vt:lpstr>Natural Consequences:</vt:lpstr>
      <vt:lpstr>Negative (Logical) Consequences:</vt:lpstr>
      <vt:lpstr>Principles for Logical Consequences</vt:lpstr>
      <vt:lpstr>Points to remember</vt:lpstr>
      <vt:lpstr>Resources and Information to help</vt:lpstr>
      <vt:lpstr>Reflection</vt:lpstr>
      <vt:lpstr>We value your feedback </vt:lpstr>
      <vt:lpstr>For Scotland's learners, with Scotland's educators Do luchd-ionnsachaidh na h-Alba, le luchd-foghlaim Alba </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Expectations and Consequences</dc:title>
  <dc:creator>Gore H (Hazel)</dc:creator>
  <cp:lastModifiedBy>Jeremy Stevenson</cp:lastModifiedBy>
  <cp:revision>71</cp:revision>
  <cp:lastPrinted>2014-02-19T15:05:01Z</cp:lastPrinted>
  <dcterms:created xsi:type="dcterms:W3CDTF">2019-01-11T13:27:44Z</dcterms:created>
  <dcterms:modified xsi:type="dcterms:W3CDTF">2023-12-05T15:21:22Z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0x0101004E607A103A348F4B8DE30DB8BCF09D6B</vt:lpwstr>
  </property>
  <property fmtid="{D5CDD505-2E9C-101B-9397-08002B2CF9AE}" pid="3" name="_dlc_DocIdItemGuid">
    <vt:lpwstr>c74d0d01-22fa-4460-a599-e806a271597e</vt:lpwstr>
  </property>
  <property fmtid="{D5CDD505-2E9C-101B-9397-08002B2CF9AE}" pid="4" name="Objective-Id">
    <vt:lpwstr>A21498026</vt:lpwstr>
  </property>
  <property fmtid="{D5CDD505-2E9C-101B-9397-08002B2CF9AE}" pid="5" name="Objective-Title">
    <vt:lpwstr>ES PP Template</vt:lpwstr>
  </property>
  <property fmtid="{D5CDD505-2E9C-101B-9397-08002B2CF9AE}" pid="6" name="Objective-Description">
    <vt:lpwstr/>
  </property>
  <property fmtid="{D5CDD505-2E9C-101B-9397-08002B2CF9AE}" pid="7" name="Objective-CreationStamp">
    <vt:filetime>2018-07-03T15:47:23Z</vt:filetime>
  </property>
  <property fmtid="{D5CDD505-2E9C-101B-9397-08002B2CF9AE}" pid="8" name="Objective-IsApproved">
    <vt:bool>false</vt:bool>
  </property>
  <property fmtid="{D5CDD505-2E9C-101B-9397-08002B2CF9AE}" pid="9" name="Objective-IsPublished">
    <vt:bool>false</vt:bool>
  </property>
  <property fmtid="{D5CDD505-2E9C-101B-9397-08002B2CF9AE}" pid="10" name="Objective-DatePublished">
    <vt:lpwstr/>
  </property>
  <property fmtid="{D5CDD505-2E9C-101B-9397-08002B2CF9AE}" pid="11" name="Objective-ModificationStamp">
    <vt:filetime>2018-07-18T13:20:05Z</vt:filetime>
  </property>
  <property fmtid="{D5CDD505-2E9C-101B-9397-08002B2CF9AE}" pid="12" name="Objective-Owner">
    <vt:lpwstr>Gore, Hazel H (Z612349)</vt:lpwstr>
  </property>
  <property fmtid="{D5CDD505-2E9C-101B-9397-08002B2CF9AE}" pid="13" name="Objective-Path">
    <vt:lpwstr>Objective Global Folder:SG File Plan:Administration:Corporate strategy:Communications:General: Communications:Education Scotland: Communications: Branding and Templates: 2016-2021:</vt:lpwstr>
  </property>
  <property fmtid="{D5CDD505-2E9C-101B-9397-08002B2CF9AE}" pid="14" name="Objective-Parent">
    <vt:lpwstr>Education Scotland: Communications: Branding and Templates: 2016-2021</vt:lpwstr>
  </property>
  <property fmtid="{D5CDD505-2E9C-101B-9397-08002B2CF9AE}" pid="15" name="Objective-State">
    <vt:lpwstr>Being Drafted</vt:lpwstr>
  </property>
  <property fmtid="{D5CDD505-2E9C-101B-9397-08002B2CF9AE}" pid="16" name="Objective-VersionId">
    <vt:lpwstr>vA30249846</vt:lpwstr>
  </property>
  <property fmtid="{D5CDD505-2E9C-101B-9397-08002B2CF9AE}" pid="17" name="Objective-Version">
    <vt:lpwstr>0.2</vt:lpwstr>
  </property>
  <property fmtid="{D5CDD505-2E9C-101B-9397-08002B2CF9AE}" pid="18" name="Objective-VersionNumber">
    <vt:r8>2</vt:r8>
  </property>
  <property fmtid="{D5CDD505-2E9C-101B-9397-08002B2CF9AE}" pid="19" name="Objective-VersionComment">
    <vt:lpwstr>Version 2</vt:lpwstr>
  </property>
  <property fmtid="{D5CDD505-2E9C-101B-9397-08002B2CF9AE}" pid="20" name="Objective-FileNumber">
    <vt:lpwstr/>
  </property>
  <property fmtid="{D5CDD505-2E9C-101B-9397-08002B2CF9AE}" pid="21" name="Objective-Classification">
    <vt:lpwstr>[Inherited - OFFICIAL]</vt:lpwstr>
  </property>
  <property fmtid="{D5CDD505-2E9C-101B-9397-08002B2CF9AE}" pid="22" name="Objective-Caveats">
    <vt:lpwstr/>
  </property>
  <property fmtid="{D5CDD505-2E9C-101B-9397-08002B2CF9AE}" pid="23" name="Objective-Connect Creator">
    <vt:lpwstr/>
  </property>
  <property fmtid="{D5CDD505-2E9C-101B-9397-08002B2CF9AE}" pid="24" name="Objective-Date Received">
    <vt:lpwstr/>
  </property>
  <property fmtid="{D5CDD505-2E9C-101B-9397-08002B2CF9AE}" pid="25" name="Objective-Date of Original">
    <vt:lpwstr/>
  </property>
  <property fmtid="{D5CDD505-2E9C-101B-9397-08002B2CF9AE}" pid="26" name="Objective-SG Web Publication - Category">
    <vt:lpwstr/>
  </property>
  <property fmtid="{D5CDD505-2E9C-101B-9397-08002B2CF9AE}" pid="27" name="Objective-SG Web Publication - Category 2 Classification">
    <vt:lpwstr/>
  </property>
  <property fmtid="{D5CDD505-2E9C-101B-9397-08002B2CF9AE}" pid="28" name="Objective-Comment">
    <vt:lpwstr/>
  </property>
  <property fmtid="{D5CDD505-2E9C-101B-9397-08002B2CF9AE}" pid="29" name="Objective-Date of Original [system]">
    <vt:lpwstr/>
  </property>
  <property fmtid="{D5CDD505-2E9C-101B-9397-08002B2CF9AE}" pid="30" name="Objective-Date Received [system]">
    <vt:lpwstr/>
  </property>
  <property fmtid="{D5CDD505-2E9C-101B-9397-08002B2CF9AE}" pid="31" name="Objective-SG Web Publication - Category [system]">
    <vt:lpwstr/>
  </property>
  <property fmtid="{D5CDD505-2E9C-101B-9397-08002B2CF9AE}" pid="32" name="Objective-SG Web Publication - Category 2 Classification [system]">
    <vt:lpwstr/>
  </property>
  <property fmtid="{D5CDD505-2E9C-101B-9397-08002B2CF9AE}" pid="33" name="Objective-Connect Creator [system]">
    <vt:lpwstr/>
  </property>
  <property fmtid="{D5CDD505-2E9C-101B-9397-08002B2CF9AE}" pid="34" name="MediaServiceImageTags">
    <vt:lpwstr/>
  </property>
</Properties>
</file>