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70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2" d="100"/>
          <a:sy n="82" d="100"/>
        </p:scale>
        <p:origin x="2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A036B-3BD0-4509-B3F1-7A6317B43648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1C49-4144-4D53-9BF8-626A5F33A7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051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A036B-3BD0-4509-B3F1-7A6317B43648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1C49-4144-4D53-9BF8-626A5F33A7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32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A036B-3BD0-4509-B3F1-7A6317B43648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1C49-4144-4D53-9BF8-626A5F33A7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014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A036B-3BD0-4509-B3F1-7A6317B43648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1C49-4144-4D53-9BF8-626A5F33A7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741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A036B-3BD0-4509-B3F1-7A6317B43648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1C49-4144-4D53-9BF8-626A5F33A7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405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A036B-3BD0-4509-B3F1-7A6317B43648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1C49-4144-4D53-9BF8-626A5F33A7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131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A036B-3BD0-4509-B3F1-7A6317B43648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1C49-4144-4D53-9BF8-626A5F33A7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198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A036B-3BD0-4509-B3F1-7A6317B43648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1C49-4144-4D53-9BF8-626A5F33A7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851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A036B-3BD0-4509-B3F1-7A6317B43648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1C49-4144-4D53-9BF8-626A5F33A7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7722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A036B-3BD0-4509-B3F1-7A6317B43648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1C49-4144-4D53-9BF8-626A5F33A7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638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A036B-3BD0-4509-B3F1-7A6317B43648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1C49-4144-4D53-9BF8-626A5F33A7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129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A036B-3BD0-4509-B3F1-7A6317B43648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F1C49-4144-4D53-9BF8-626A5F33A7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3630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St.Peter’s</a:t>
            </a:r>
            <a:r>
              <a:rPr lang="en-GB" dirty="0" smtClean="0"/>
              <a:t> Primary School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Food for Thought Project – Phase 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921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61" r="2461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dirty="0" smtClean="0"/>
              <a:t>Flat Breads are Ready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54740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390" b="20390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dirty="0" smtClean="0"/>
              <a:t>Practising our Mixing Skills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310671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360" b="20360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GB" sz="4400" dirty="0" smtClean="0"/>
              <a:t>Making Muffins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70956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390" b="20390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dirty="0" smtClean="0"/>
              <a:t>Our Muffins are Ready to Eat!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366071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390" b="20390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dirty="0" smtClean="0"/>
              <a:t>Willing Helpers to Clear Up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89168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520" b="10520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GB" sz="4400" dirty="0" smtClean="0"/>
              <a:t>Crops Grown in Our </a:t>
            </a:r>
            <a:r>
              <a:rPr lang="en-GB" sz="4400" dirty="0" err="1" smtClean="0"/>
              <a:t>Polytunnel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2474807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4378" y="839448"/>
            <a:ext cx="4208950" cy="5606322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endParaRPr lang="en-GB" sz="4000" dirty="0" smtClean="0"/>
          </a:p>
          <a:p>
            <a:pPr algn="ctr"/>
            <a:r>
              <a:rPr lang="en-GB" sz="4000" dirty="0" smtClean="0"/>
              <a:t>Crops Ready to Harvest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71954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5889" y="457200"/>
            <a:ext cx="4646952" cy="6195936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en-GB" sz="4400" dirty="0" smtClean="0"/>
              <a:t>Harvesting Our Crops</a:t>
            </a:r>
            <a:endParaRPr lang="en-GB" sz="4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145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5752" y="443901"/>
            <a:ext cx="4470504" cy="5960672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dirty="0" smtClean="0"/>
              <a:t>Crops Being Washed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376893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7469" y="265060"/>
            <a:ext cx="4738766" cy="6318354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dirty="0" smtClean="0"/>
              <a:t>Developing Our Chopping Skills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341505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390" b="20390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GB" sz="4400" dirty="0" smtClean="0"/>
              <a:t>Ready to Eat!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03671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520" b="10520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dirty="0" smtClean="0"/>
              <a:t>Developing Cooking Skills Across the School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794255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390" b="20390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dirty="0" smtClean="0"/>
              <a:t>Developing our Rolling Skills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415347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65</Words>
  <Application>Microsoft Office PowerPoint</Application>
  <PresentationFormat>Widescreen</PresentationFormat>
  <Paragraphs>16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St.Peter’s Primary School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St.Peter’s Primary School</dc:title>
  <dc:creator>Smart J (Jeanette)</dc:creator>
  <cp:lastModifiedBy>Stevenson J (Jeremy)</cp:lastModifiedBy>
  <cp:revision>5</cp:revision>
  <dcterms:created xsi:type="dcterms:W3CDTF">2022-07-26T10:28:27Z</dcterms:created>
  <dcterms:modified xsi:type="dcterms:W3CDTF">2022-07-26T11:31:43Z</dcterms:modified>
</cp:coreProperties>
</file>