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62" r:id="rId13"/>
    <p:sldId id="270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68FAB-4F28-4FB9-B568-82C76F137724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71E4F-931E-4695-97C3-60BC1D9CE7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736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Can be likened to the</a:t>
            </a:r>
            <a:r>
              <a:rPr lang="en-GB" baseline="0" dirty="0" smtClean="0"/>
              <a:t> fully connected/mesh network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71E4F-931E-4695-97C3-60BC1D9CE70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35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01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27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33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476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35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109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65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85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94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666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148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C7983-0A84-4A88-BE3F-AE5FB5B886FA}" type="datetimeFigureOut">
              <a:rPr lang="en-GB" smtClean="0"/>
              <a:t>08/03/2017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7223-20FD-4B8F-8003-72D15358E5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66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Muddy City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Logic to solve a problem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952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mayor therefore speciﬁed two conditions: </a:t>
            </a:r>
          </a:p>
          <a:p>
            <a:r>
              <a:rPr lang="en-GB" dirty="0" smtClean="0"/>
              <a:t>(1) Enough streets must be paved so that it was possible for </a:t>
            </a:r>
            <a:r>
              <a:rPr lang="en-GB" u="sng" dirty="0" smtClean="0"/>
              <a:t>everyone</a:t>
            </a:r>
            <a:r>
              <a:rPr lang="en-GB" dirty="0" smtClean="0"/>
              <a:t> to travel from their </a:t>
            </a:r>
            <a:r>
              <a:rPr lang="en-GB" u="sng" dirty="0" smtClean="0"/>
              <a:t>house</a:t>
            </a:r>
            <a:r>
              <a:rPr lang="en-GB" dirty="0" smtClean="0"/>
              <a:t> to anyone else’s </a:t>
            </a:r>
            <a:r>
              <a:rPr lang="en-GB" u="sng" dirty="0" smtClean="0"/>
              <a:t>house</a:t>
            </a:r>
            <a:r>
              <a:rPr lang="en-GB" dirty="0" smtClean="0"/>
              <a:t> by a route consisting only of paved roads, possibly via other houses </a:t>
            </a:r>
          </a:p>
          <a:p>
            <a:r>
              <a:rPr lang="en-GB" dirty="0" smtClean="0"/>
              <a:t>(2) the paving should be accomplished at a </a:t>
            </a:r>
            <a:r>
              <a:rPr lang="en-GB" u="sng" dirty="0" smtClean="0"/>
              <a:t>minimum total cost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785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Task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What is the smallest number of paved roads/paths?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Remember: All houses must be connected in some way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691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31002" y="-498754"/>
            <a:ext cx="5661955" cy="761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27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Most expensive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16698"/>
            <a:ext cx="7200800" cy="5362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314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Solution: 23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08028"/>
            <a:ext cx="7409267" cy="4539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30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Solution: 23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57556"/>
            <a:ext cx="6611615" cy="410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33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Learning Intentions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is logic?</a:t>
            </a:r>
          </a:p>
          <a:p>
            <a:r>
              <a:rPr lang="en-GB" dirty="0" smtClean="0"/>
              <a:t>What is a problem?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9982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logic?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Correct Reasoning</a:t>
            </a:r>
          </a:p>
          <a:p>
            <a:r>
              <a:rPr lang="en-GB" dirty="0" smtClean="0"/>
              <a:t>Critical Thinking</a:t>
            </a:r>
          </a:p>
          <a:p>
            <a:r>
              <a:rPr lang="en-GB" dirty="0" smtClean="0"/>
              <a:t>Rule</a:t>
            </a:r>
          </a:p>
          <a:p>
            <a:r>
              <a:rPr lang="en-GB" dirty="0" smtClean="0"/>
              <a:t>Argument?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641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problem?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 situation that needs attention</a:t>
            </a:r>
          </a:p>
          <a:p>
            <a:r>
              <a:rPr lang="en-GB" dirty="0" smtClean="0"/>
              <a:t>A gap (between an existing state and the desired state)</a:t>
            </a:r>
          </a:p>
          <a:p>
            <a:r>
              <a:rPr lang="en-GB" dirty="0" smtClean="0"/>
              <a:t>Minor</a:t>
            </a:r>
          </a:p>
          <a:p>
            <a:r>
              <a:rPr lang="en-GB" dirty="0" smtClean="0"/>
              <a:t>Major</a:t>
            </a:r>
          </a:p>
          <a:p>
            <a:r>
              <a:rPr lang="en-GB" dirty="0" smtClean="0"/>
              <a:t>Different things to different people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1675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problem solving?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Applying logic to a problem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2140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Computers and logic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Strong connection</a:t>
            </a:r>
          </a:p>
          <a:p>
            <a:pPr marL="0" indent="0" algn="ctr">
              <a:buNone/>
            </a:pPr>
            <a:r>
              <a:rPr lang="en-GB" dirty="0" smtClean="0"/>
              <a:t>Work in numbers</a:t>
            </a:r>
          </a:p>
          <a:p>
            <a:pPr marL="0" indent="0" algn="ctr">
              <a:buNone/>
            </a:pPr>
            <a:r>
              <a:rPr lang="en-GB" dirty="0" smtClean="0"/>
              <a:t>Numbers are logical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7753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Problem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Once upon a time there was a city that had no roads. </a:t>
            </a:r>
          </a:p>
        </p:txBody>
      </p:sp>
    </p:spTree>
    <p:extLst>
      <p:ext uri="{BB962C8B-B14F-4D97-AF65-F5344CB8AC3E}">
        <p14:creationId xmlns:p14="http://schemas.microsoft.com/office/powerpoint/2010/main" val="1649608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Getting around the city was particularly difﬁcult after </a:t>
            </a:r>
            <a:r>
              <a:rPr lang="en-GB" u="sng" dirty="0" smtClean="0"/>
              <a:t>rainstorms</a:t>
            </a:r>
            <a:r>
              <a:rPr lang="en-GB" dirty="0" smtClean="0"/>
              <a:t> because the ground became very </a:t>
            </a:r>
            <a:r>
              <a:rPr lang="en-GB" u="sng" dirty="0" smtClean="0"/>
              <a:t>muddy</a:t>
            </a:r>
            <a:r>
              <a:rPr lang="en-GB" dirty="0" smtClean="0"/>
              <a:t>—cars got stuck in the mud and people got their boots dirty.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8070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The mayor of the city decided that some of the streets must be </a:t>
            </a:r>
            <a:r>
              <a:rPr lang="en-GB" u="sng" dirty="0" smtClean="0"/>
              <a:t>paved</a:t>
            </a:r>
            <a:r>
              <a:rPr lang="en-GB" dirty="0" smtClean="0"/>
              <a:t>, but didn’t want to spend more money than necessary because the city also wanted to build a swimming pool. 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Props1.xml><?xml version="1.0" encoding="utf-8"?>
<ds:datastoreItem xmlns:ds="http://schemas.openxmlformats.org/officeDocument/2006/customXml" ds:itemID="{D2C1D27E-55C3-4AD9-B468-D3938B82C498}"/>
</file>

<file path=customXml/itemProps2.xml><?xml version="1.0" encoding="utf-8"?>
<ds:datastoreItem xmlns:ds="http://schemas.openxmlformats.org/officeDocument/2006/customXml" ds:itemID="{94862E84-2D3E-4941-BA1A-55EC89FB7D2F}"/>
</file>

<file path=customXml/itemProps3.xml><?xml version="1.0" encoding="utf-8"?>
<ds:datastoreItem xmlns:ds="http://schemas.openxmlformats.org/officeDocument/2006/customXml" ds:itemID="{2B3BA0D8-D535-4AC4-A1B9-947CDAE52B9C}"/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251</Words>
  <Application>Microsoft Office PowerPoint</Application>
  <PresentationFormat>On-screen Show (4:3)</PresentationFormat>
  <Paragraphs>47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The Muddy City</vt:lpstr>
      <vt:lpstr>Learning Intentions</vt:lpstr>
      <vt:lpstr>What is logic?</vt:lpstr>
      <vt:lpstr>What is a problem?</vt:lpstr>
      <vt:lpstr>What is problem solving?</vt:lpstr>
      <vt:lpstr>Computers and logic</vt:lpstr>
      <vt:lpstr>The Problem</vt:lpstr>
      <vt:lpstr>PowerPoint Presentation</vt:lpstr>
      <vt:lpstr>PowerPoint Presentation</vt:lpstr>
      <vt:lpstr>PowerPoint Presentation</vt:lpstr>
      <vt:lpstr>Task</vt:lpstr>
      <vt:lpstr>PowerPoint Presentation</vt:lpstr>
      <vt:lpstr>Most expensive</vt:lpstr>
      <vt:lpstr>Solution: 23</vt:lpstr>
      <vt:lpstr>Solution: 23</vt:lpstr>
    </vt:vector>
  </TitlesOfParts>
  <Company>Perth &amp; Kinross Council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Muddy City</dc:title>
  <dc:creator>Mary Cook</dc:creator>
  <cp:lastModifiedBy>Cook family</cp:lastModifiedBy>
  <cp:revision>9</cp:revision>
  <dcterms:created xsi:type="dcterms:W3CDTF">2013-12-10T13:36:47Z</dcterms:created>
  <dcterms:modified xsi:type="dcterms:W3CDTF">2017-03-08T16:26:06Z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</Properties>
</file>