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93467" r:id="rId5"/>
  </p:sldMasterIdLst>
  <p:notesMasterIdLst>
    <p:notesMasterId r:id="rId22"/>
  </p:notesMasterIdLst>
  <p:sldIdLst>
    <p:sldId id="352" r:id="rId6"/>
    <p:sldId id="265" r:id="rId7"/>
    <p:sldId id="266" r:id="rId8"/>
    <p:sldId id="279" r:id="rId9"/>
    <p:sldId id="284" r:id="rId10"/>
    <p:sldId id="349" r:id="rId11"/>
    <p:sldId id="280" r:id="rId12"/>
    <p:sldId id="281" r:id="rId13"/>
    <p:sldId id="282" r:id="rId14"/>
    <p:sldId id="307" r:id="rId15"/>
    <p:sldId id="290" r:id="rId16"/>
    <p:sldId id="292" r:id="rId17"/>
    <p:sldId id="293" r:id="rId18"/>
    <p:sldId id="296" r:id="rId19"/>
    <p:sldId id="297" r:id="rId20"/>
    <p:sldId id="29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Robertson" initials="SR" lastIdx="6" clrIdx="3">
    <p:extLst>
      <p:ext uri="{19B8F6BF-5375-455C-9EA6-DF929625EA0E}">
        <p15:presenceInfo xmlns:p15="http://schemas.microsoft.com/office/powerpoint/2012/main" userId="S::srobertson@youthlinkscotland.org::9440caa2-8391-42a7-ba1b-b5d575de147e" providerId="AD"/>
      </p:ext>
    </p:extLst>
  </p:cmAuthor>
  <p:cmAuthor id="2" name="Julie Beckett" initials="JB" lastIdx="7" clrIdx="1">
    <p:extLst>
      <p:ext uri="{19B8F6BF-5375-455C-9EA6-DF929625EA0E}">
        <p15:presenceInfo xmlns:p15="http://schemas.microsoft.com/office/powerpoint/2012/main" userId="S::julie.beckett_educationscotland.gov.scot#ext#@youthlinkscotland.onmicrosoft.com::aa751f0a-87ce-42bb-96c4-5854eb418bd4" providerId="AD"/>
      </p:ext>
    </p:extLst>
  </p:cmAuthor>
  <p:cmAuthor id="3" name="Beckett J (Julie)" initials="BJ(" lastIdx="5" clrIdx="4">
    <p:extLst>
      <p:ext uri="{19B8F6BF-5375-455C-9EA6-DF929625EA0E}">
        <p15:presenceInfo xmlns:p15="http://schemas.microsoft.com/office/powerpoint/2012/main" userId="S-1-5-21-765483983-692928010-316617838-43600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D0D02E-FE7E-4945-95DE-B4933E947CD3}" v="1" dt="2021-02-19T16:03:52.232"/>
    <p1510:client id="{1623F68D-6A66-4E0E-BE90-5562DD8F854E}" v="56" dt="2021-02-24T09:15:26.492"/>
    <p1510:client id="{2182E7BC-8415-480B-BF51-DC77C1BF70EC}" v="120" dt="2021-01-28T12:08:13.464"/>
    <p1510:client id="{5AB8482E-237D-431A-BB44-F46189728551}" v="17" dt="2021-02-12T11:33:55.262"/>
    <p1510:client id="{631DC605-D52A-4050-A7B4-51D8464C1DE6}" v="9" dt="2021-02-01T12:00:23.373"/>
    <p1510:client id="{71F32713-35B2-4FE8-BCD7-14B67C8ACDCB}" v="659" dt="2021-02-12T11:17:08.827"/>
    <p1510:client id="{721896F9-EE90-4223-B477-4D1C66C29D13}" v="40" dt="2021-01-29T15:41:28.119"/>
    <p1510:client id="{93F4C032-EF41-4379-B2BB-AEB531DA7499}" v="489" dt="2021-02-01T13:13:43.604"/>
    <p1510:client id="{9A80AD4F-5402-4AA0-B1BE-F4B1237082C6}" v="4" dt="2021-01-26T11:47:54.547"/>
    <p1510:client id="{9A8ACB56-0752-41D7-9F3B-D1FC7B4947A7}" v="6" dt="2021-02-19T14:37:15.651"/>
    <p1510:client id="{9B02769F-9479-4E82-9D86-50089FDE974D}" v="221" dt="2021-04-19T12:51:09.135"/>
    <p1510:client id="{9B12699A-DCDD-44DE-B287-94432A802810}" v="75" dt="2021-02-23T17:28:08.510"/>
    <p1510:client id="{C58E37CB-FF39-47C2-8732-B2C8BDCE050B}" v="118" dt="2021-04-19T15:16:52.357"/>
    <p1510:client id="{C87BB693-1B50-40FD-AAB6-1C5BBE3960FB}" v="345" dt="2021-01-28T10:23:31.175"/>
    <p1510:client id="{CC6EA6A3-DDD0-44FB-8E58-4B526036E638}" v="21" dt="2021-04-19T12:47:08.105"/>
    <p1510:client id="{E851BA81-7AA1-41EC-B9E9-547E6F299E49}" v="4" dt="2021-02-22T14:21:01.666"/>
    <p1510:client id="{E9936930-2CCC-46F2-B37A-5F18FD14A3EA}" v="140" dt="2021-01-28T13:19:50.523"/>
    <p1510:client id="{ECF0FAE7-0B20-4B81-BDED-3CEF379680F5}" v="1" dt="2021-01-26T11:52:16.208"/>
    <p1510:client id="{F56B70BA-96A7-4F35-A542-926970FE6E0F}" v="274" dt="2021-02-12T10:05:45.7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1" d="100"/>
          <a:sy n="111" d="100"/>
        </p:scale>
        <p:origin x="56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68"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6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san Epsworth" userId="S::susan.epsworth_educationscotland.gov.scot#ext#@youthlinkscotland.onmicrosoft.com::f99fe11d-f9b9-49ec-8a7a-01cd0aef4db3" providerId="AD" clId="Web-{721896F9-EE90-4223-B477-4D1C66C29D13}"/>
    <pc:docChg chg="modSld">
      <pc:chgData name="Susan Epsworth" userId="S::susan.epsworth_educationscotland.gov.scot#ext#@youthlinkscotland.onmicrosoft.com::f99fe11d-f9b9-49ec-8a7a-01cd0aef4db3" providerId="AD" clId="Web-{721896F9-EE90-4223-B477-4D1C66C29D13}" dt="2021-01-29T15:41:28.119" v="35"/>
      <pc:docMkLst>
        <pc:docMk/>
      </pc:docMkLst>
      <pc:sldChg chg="addSp delSp modSp addCm">
        <pc:chgData name="Susan Epsworth" userId="S::susan.epsworth_educationscotland.gov.scot#ext#@youthlinkscotland.onmicrosoft.com::f99fe11d-f9b9-49ec-8a7a-01cd0aef4db3" providerId="AD" clId="Web-{721896F9-EE90-4223-B477-4D1C66C29D13}" dt="2021-01-29T15:41:28.119" v="35"/>
        <pc:sldMkLst>
          <pc:docMk/>
          <pc:sldMk cId="3787910389" sldId="290"/>
        </pc:sldMkLst>
        <pc:spChg chg="add del mod">
          <ac:chgData name="Susan Epsworth" userId="S::susan.epsworth_educationscotland.gov.scot#ext#@youthlinkscotland.onmicrosoft.com::f99fe11d-f9b9-49ec-8a7a-01cd0aef4db3" providerId="AD" clId="Web-{721896F9-EE90-4223-B477-4D1C66C29D13}" dt="2021-01-29T15:40:54.806" v="30"/>
          <ac:spMkLst>
            <pc:docMk/>
            <pc:sldMk cId="3787910389" sldId="290"/>
            <ac:spMk id="3" creationId="{CEC11665-B2B9-4802-95B5-E2E55BA8C0A3}"/>
          </ac:spMkLst>
        </pc:spChg>
        <pc:picChg chg="add mod">
          <ac:chgData name="Susan Epsworth" userId="S::susan.epsworth_educationscotland.gov.scot#ext#@youthlinkscotland.onmicrosoft.com::f99fe11d-f9b9-49ec-8a7a-01cd0aef4db3" providerId="AD" clId="Web-{721896F9-EE90-4223-B477-4D1C66C29D13}" dt="2021-01-29T15:41:07.275" v="34" actId="1076"/>
          <ac:picMkLst>
            <pc:docMk/>
            <pc:sldMk cId="3787910389" sldId="290"/>
            <ac:picMk id="2" creationId="{3D617AD3-0209-4DCA-87AD-90C93F20994C}"/>
          </ac:picMkLst>
        </pc:picChg>
        <pc:picChg chg="del">
          <ac:chgData name="Susan Epsworth" userId="S::susan.epsworth_educationscotland.gov.scot#ext#@youthlinkscotland.onmicrosoft.com::f99fe11d-f9b9-49ec-8a7a-01cd0aef4db3" providerId="AD" clId="Web-{721896F9-EE90-4223-B477-4D1C66C29D13}" dt="2021-01-29T15:40:41.040" v="27"/>
          <ac:picMkLst>
            <pc:docMk/>
            <pc:sldMk cId="3787910389" sldId="290"/>
            <ac:picMk id="12" creationId="{00000000-0000-0000-0000-000000000000}"/>
          </ac:picMkLst>
        </pc:picChg>
      </pc:sldChg>
      <pc:sldChg chg="modNotes">
        <pc:chgData name="Susan Epsworth" userId="S::susan.epsworth_educationscotland.gov.scot#ext#@youthlinkscotland.onmicrosoft.com::f99fe11d-f9b9-49ec-8a7a-01cd0aef4db3" providerId="AD" clId="Web-{721896F9-EE90-4223-B477-4D1C66C29D13}" dt="2021-01-29T15:23:53.439" v="22"/>
        <pc:sldMkLst>
          <pc:docMk/>
          <pc:sldMk cId="3663419181" sldId="302"/>
        </pc:sldMkLst>
      </pc:sldChg>
      <pc:sldChg chg="addSp delSp modSp">
        <pc:chgData name="Susan Epsworth" userId="S::susan.epsworth_educationscotland.gov.scot#ext#@youthlinkscotland.onmicrosoft.com::f99fe11d-f9b9-49ec-8a7a-01cd0aef4db3" providerId="AD" clId="Web-{721896F9-EE90-4223-B477-4D1C66C29D13}" dt="2021-01-29T15:19:15.667" v="21" actId="1076"/>
        <pc:sldMkLst>
          <pc:docMk/>
          <pc:sldMk cId="3769456201" sldId="305"/>
        </pc:sldMkLst>
        <pc:spChg chg="add del mod">
          <ac:chgData name="Susan Epsworth" userId="S::susan.epsworth_educationscotland.gov.scot#ext#@youthlinkscotland.onmicrosoft.com::f99fe11d-f9b9-49ec-8a7a-01cd0aef4db3" providerId="AD" clId="Web-{721896F9-EE90-4223-B477-4D1C66C29D13}" dt="2021-01-29T15:16:58.539" v="6"/>
          <ac:spMkLst>
            <pc:docMk/>
            <pc:sldMk cId="3769456201" sldId="305"/>
            <ac:spMk id="4" creationId="{D0D09DB6-B1A7-4DE4-A38E-6EF8AA03DEB4}"/>
          </ac:spMkLst>
        </pc:spChg>
        <pc:picChg chg="add mod">
          <ac:chgData name="Susan Epsworth" userId="S::susan.epsworth_educationscotland.gov.scot#ext#@youthlinkscotland.onmicrosoft.com::f99fe11d-f9b9-49ec-8a7a-01cd0aef4db3" providerId="AD" clId="Web-{721896F9-EE90-4223-B477-4D1C66C29D13}" dt="2021-01-29T15:19:15.667" v="21" actId="1076"/>
          <ac:picMkLst>
            <pc:docMk/>
            <pc:sldMk cId="3769456201" sldId="305"/>
            <ac:picMk id="3" creationId="{F26E74E1-B07C-4E89-A456-399499FECA3E}"/>
          </ac:picMkLst>
        </pc:picChg>
        <pc:picChg chg="mod">
          <ac:chgData name="Susan Epsworth" userId="S::susan.epsworth_educationscotland.gov.scot#ext#@youthlinkscotland.onmicrosoft.com::f99fe11d-f9b9-49ec-8a7a-01cd0aef4db3" providerId="AD" clId="Web-{721896F9-EE90-4223-B477-4D1C66C29D13}" dt="2021-01-29T15:19:10.073" v="19" actId="1076"/>
          <ac:picMkLst>
            <pc:docMk/>
            <pc:sldMk cId="3769456201" sldId="305"/>
            <ac:picMk id="9" creationId="{952184D7-074C-4DA4-A748-3500AC4CE74F}"/>
          </ac:picMkLst>
        </pc:picChg>
      </pc:sldChg>
      <pc:sldChg chg="addSp modSp">
        <pc:chgData name="Susan Epsworth" userId="S::susan.epsworth_educationscotland.gov.scot#ext#@youthlinkscotland.onmicrosoft.com::f99fe11d-f9b9-49ec-8a7a-01cd0aef4db3" providerId="AD" clId="Web-{721896F9-EE90-4223-B477-4D1C66C29D13}" dt="2021-01-29T15:18:54.417" v="15" actId="1076"/>
        <pc:sldMkLst>
          <pc:docMk/>
          <pc:sldMk cId="3882566603" sldId="306"/>
        </pc:sldMkLst>
        <pc:picChg chg="add mod">
          <ac:chgData name="Susan Epsworth" userId="S::susan.epsworth_educationscotland.gov.scot#ext#@youthlinkscotland.onmicrosoft.com::f99fe11d-f9b9-49ec-8a7a-01cd0aef4db3" providerId="AD" clId="Web-{721896F9-EE90-4223-B477-4D1C66C29D13}" dt="2021-01-29T15:18:54.417" v="15" actId="1076"/>
          <ac:picMkLst>
            <pc:docMk/>
            <pc:sldMk cId="3882566603" sldId="306"/>
            <ac:picMk id="3" creationId="{305BF284-1A8A-4750-BD82-4FC41F3A7B7E}"/>
          </ac:picMkLst>
        </pc:picChg>
        <pc:picChg chg="mod">
          <ac:chgData name="Susan Epsworth" userId="S::susan.epsworth_educationscotland.gov.scot#ext#@youthlinkscotland.onmicrosoft.com::f99fe11d-f9b9-49ec-8a7a-01cd0aef4db3" providerId="AD" clId="Web-{721896F9-EE90-4223-B477-4D1C66C29D13}" dt="2021-01-29T15:18:47.213" v="12" actId="1076"/>
          <ac:picMkLst>
            <pc:docMk/>
            <pc:sldMk cId="3882566603" sldId="306"/>
            <ac:picMk id="9" creationId="{952184D7-074C-4DA4-A748-3500AC4CE74F}"/>
          </ac:picMkLst>
        </pc:picChg>
      </pc:sldChg>
    </pc:docChg>
  </pc:docChgLst>
  <pc:docChgLst>
    <pc:chgData name="Julie Beckett" userId="S::julie.beckett_educationscotland.gov.scot#ext#@youthlinkscotland.onmicrosoft.com::aa751f0a-87ce-42bb-96c4-5854eb418bd4" providerId="AD" clId="Web-{0D1D0E02-53F4-4EB7-B72F-02F6587A894F}"/>
    <pc:docChg chg="modSld">
      <pc:chgData name="Julie Beckett" userId="S::julie.beckett_educationscotland.gov.scot#ext#@youthlinkscotland.onmicrosoft.com::aa751f0a-87ce-42bb-96c4-5854eb418bd4" providerId="AD" clId="Web-{0D1D0E02-53F4-4EB7-B72F-02F6587A894F}" dt="2021-02-22T11:48:18.160" v="61"/>
      <pc:docMkLst>
        <pc:docMk/>
      </pc:docMkLst>
      <pc:sldChg chg="modNotes">
        <pc:chgData name="Julie Beckett" userId="S::julie.beckett_educationscotland.gov.scot#ext#@youthlinkscotland.onmicrosoft.com::aa751f0a-87ce-42bb-96c4-5854eb418bd4" providerId="AD" clId="Web-{0D1D0E02-53F4-4EB7-B72F-02F6587A894F}" dt="2021-02-22T11:46:30.469" v="51"/>
        <pc:sldMkLst>
          <pc:docMk/>
          <pc:sldMk cId="3323628802" sldId="344"/>
        </pc:sldMkLst>
      </pc:sldChg>
      <pc:sldChg chg="modNotes">
        <pc:chgData name="Julie Beckett" userId="S::julie.beckett_educationscotland.gov.scot#ext#@youthlinkscotland.onmicrosoft.com::aa751f0a-87ce-42bb-96c4-5854eb418bd4" providerId="AD" clId="Web-{0D1D0E02-53F4-4EB7-B72F-02F6587A894F}" dt="2021-02-22T11:48:18.160" v="61"/>
        <pc:sldMkLst>
          <pc:docMk/>
          <pc:sldMk cId="3296907461" sldId="350"/>
        </pc:sldMkLst>
      </pc:sldChg>
    </pc:docChg>
  </pc:docChgLst>
  <pc:docChgLst>
    <pc:chgData name="Julie Beckett" userId="S::julie.beckett_educationscotland.gov.scot#ext#@youthlinkscotland.onmicrosoft.com::aa751f0a-87ce-42bb-96c4-5854eb418bd4" providerId="AD" clId="Web-{9B02769F-9479-4E82-9D86-50089FDE974D}"/>
    <pc:docChg chg="delSld modSld">
      <pc:chgData name="Julie Beckett" userId="S::julie.beckett_educationscotland.gov.scot#ext#@youthlinkscotland.onmicrosoft.com::aa751f0a-87ce-42bb-96c4-5854eb418bd4" providerId="AD" clId="Web-{9B02769F-9479-4E82-9D86-50089FDE974D}" dt="2021-04-19T12:51:09.135" v="115" actId="1076"/>
      <pc:docMkLst>
        <pc:docMk/>
      </pc:docMkLst>
      <pc:sldChg chg="addSp modSp">
        <pc:chgData name="Julie Beckett" userId="S::julie.beckett_educationscotland.gov.scot#ext#@youthlinkscotland.onmicrosoft.com::aa751f0a-87ce-42bb-96c4-5854eb418bd4" providerId="AD" clId="Web-{9B02769F-9479-4E82-9D86-50089FDE974D}" dt="2021-04-19T12:50:54.166" v="112" actId="1076"/>
        <pc:sldMkLst>
          <pc:docMk/>
          <pc:sldMk cId="3469170381" sldId="280"/>
        </pc:sldMkLst>
        <pc:spChg chg="add mod">
          <ac:chgData name="Julie Beckett" userId="S::julie.beckett_educationscotland.gov.scot#ext#@youthlinkscotland.onmicrosoft.com::aa751f0a-87ce-42bb-96c4-5854eb418bd4" providerId="AD" clId="Web-{9B02769F-9479-4E82-9D86-50089FDE974D}" dt="2021-04-19T12:50:26.572" v="101" actId="1076"/>
          <ac:spMkLst>
            <pc:docMk/>
            <pc:sldMk cId="3469170381" sldId="280"/>
            <ac:spMk id="2" creationId="{BE3C10DF-38A4-4739-B8ED-3B0BDEBAEC3D}"/>
          </ac:spMkLst>
        </pc:spChg>
        <pc:spChg chg="mod">
          <ac:chgData name="Julie Beckett" userId="S::julie.beckett_educationscotland.gov.scot#ext#@youthlinkscotland.onmicrosoft.com::aa751f0a-87ce-42bb-96c4-5854eb418bd4" providerId="AD" clId="Web-{9B02769F-9479-4E82-9D86-50089FDE974D}" dt="2021-04-19T12:50:11.040" v="95" actId="1076"/>
          <ac:spMkLst>
            <pc:docMk/>
            <pc:sldMk cId="3469170381" sldId="280"/>
            <ac:spMk id="15" creationId="{00000000-0000-0000-0000-000000000000}"/>
          </ac:spMkLst>
        </pc:spChg>
        <pc:picChg chg="add mod">
          <ac:chgData name="Julie Beckett" userId="S::julie.beckett_educationscotland.gov.scot#ext#@youthlinkscotland.onmicrosoft.com::aa751f0a-87ce-42bb-96c4-5854eb418bd4" providerId="AD" clId="Web-{9B02769F-9479-4E82-9D86-50089FDE974D}" dt="2021-04-19T12:50:54.166" v="112" actId="1076"/>
          <ac:picMkLst>
            <pc:docMk/>
            <pc:sldMk cId="3469170381" sldId="280"/>
            <ac:picMk id="3" creationId="{CEA54CF5-E78A-4FA1-85ED-A6FEFF3FFBAB}"/>
          </ac:picMkLst>
        </pc:picChg>
        <pc:picChg chg="mod">
          <ac:chgData name="Julie Beckett" userId="S::julie.beckett_educationscotland.gov.scot#ext#@youthlinkscotland.onmicrosoft.com::aa751f0a-87ce-42bb-96c4-5854eb418bd4" providerId="AD" clId="Web-{9B02769F-9479-4E82-9D86-50089FDE974D}" dt="2021-04-19T12:50:13.243" v="96" actId="1076"/>
          <ac:picMkLst>
            <pc:docMk/>
            <pc:sldMk cId="3469170381" sldId="280"/>
            <ac:picMk id="14" creationId="{00000000-0000-0000-0000-000000000000}"/>
          </ac:picMkLst>
        </pc:picChg>
      </pc:sldChg>
      <pc:sldChg chg="modSp">
        <pc:chgData name="Julie Beckett" userId="S::julie.beckett_educationscotland.gov.scot#ext#@youthlinkscotland.onmicrosoft.com::aa751f0a-87ce-42bb-96c4-5854eb418bd4" providerId="AD" clId="Web-{9B02769F-9479-4E82-9D86-50089FDE974D}" dt="2021-04-19T12:49:31.039" v="90" actId="20577"/>
        <pc:sldMkLst>
          <pc:docMk/>
          <pc:sldMk cId="3706558632" sldId="303"/>
        </pc:sldMkLst>
        <pc:spChg chg="mod">
          <ac:chgData name="Julie Beckett" userId="S::julie.beckett_educationscotland.gov.scot#ext#@youthlinkscotland.onmicrosoft.com::aa751f0a-87ce-42bb-96c4-5854eb418bd4" providerId="AD" clId="Web-{9B02769F-9479-4E82-9D86-50089FDE974D}" dt="2021-04-19T12:49:31.039" v="90" actId="20577"/>
          <ac:spMkLst>
            <pc:docMk/>
            <pc:sldMk cId="3706558632" sldId="303"/>
            <ac:spMk id="2" creationId="{3DEBB2B3-6541-4447-93C7-47267D7C4B90}"/>
          </ac:spMkLst>
        </pc:spChg>
        <pc:picChg chg="mod">
          <ac:chgData name="Julie Beckett" userId="S::julie.beckett_educationscotland.gov.scot#ext#@youthlinkscotland.onmicrosoft.com::aa751f0a-87ce-42bb-96c4-5854eb418bd4" providerId="AD" clId="Web-{9B02769F-9479-4E82-9D86-50089FDE974D}" dt="2021-04-19T12:49:02.554" v="62" actId="14100"/>
          <ac:picMkLst>
            <pc:docMk/>
            <pc:sldMk cId="3706558632" sldId="303"/>
            <ac:picMk id="10" creationId="{00000000-0000-0000-0000-000000000000}"/>
          </ac:picMkLst>
        </pc:picChg>
      </pc:sldChg>
      <pc:sldChg chg="del">
        <pc:chgData name="Julie Beckett" userId="S::julie.beckett_educationscotland.gov.scot#ext#@youthlinkscotland.onmicrosoft.com::aa751f0a-87ce-42bb-96c4-5854eb418bd4" providerId="AD" clId="Web-{9B02769F-9479-4E82-9D86-50089FDE974D}" dt="2021-04-19T12:48:33.366" v="0"/>
        <pc:sldMkLst>
          <pc:docMk/>
          <pc:sldMk cId="692377163" sldId="304"/>
        </pc:sldMkLst>
      </pc:sldChg>
      <pc:sldChg chg="modSp">
        <pc:chgData name="Julie Beckett" userId="S::julie.beckett_educationscotland.gov.scot#ext#@youthlinkscotland.onmicrosoft.com::aa751f0a-87ce-42bb-96c4-5854eb418bd4" providerId="AD" clId="Web-{9B02769F-9479-4E82-9D86-50089FDE974D}" dt="2021-04-19T12:51:09.135" v="115" actId="1076"/>
        <pc:sldMkLst>
          <pc:docMk/>
          <pc:sldMk cId="3860920629" sldId="349"/>
        </pc:sldMkLst>
        <pc:spChg chg="mod">
          <ac:chgData name="Julie Beckett" userId="S::julie.beckett_educationscotland.gov.scot#ext#@youthlinkscotland.onmicrosoft.com::aa751f0a-87ce-42bb-96c4-5854eb418bd4" providerId="AD" clId="Web-{9B02769F-9479-4E82-9D86-50089FDE974D}" dt="2021-04-19T12:50:35.494" v="108" actId="1076"/>
          <ac:spMkLst>
            <pc:docMk/>
            <pc:sldMk cId="3860920629" sldId="349"/>
            <ac:spMk id="2" creationId="{EC994B06-7D8A-4BE9-B71C-025D0D026138}"/>
          </ac:spMkLst>
        </pc:spChg>
        <pc:spChg chg="mod">
          <ac:chgData name="Julie Beckett" userId="S::julie.beckett_educationscotland.gov.scot#ext#@youthlinkscotland.onmicrosoft.com::aa751f0a-87ce-42bb-96c4-5854eb418bd4" providerId="AD" clId="Web-{9B02769F-9479-4E82-9D86-50089FDE974D}" dt="2021-04-19T12:51:09.135" v="115" actId="1076"/>
          <ac:spMkLst>
            <pc:docMk/>
            <pc:sldMk cId="3860920629" sldId="349"/>
            <ac:spMk id="11" creationId="{00000000-0000-0000-0000-000000000000}"/>
          </ac:spMkLst>
        </pc:spChg>
        <pc:picChg chg="mod">
          <ac:chgData name="Julie Beckett" userId="S::julie.beckett_educationscotland.gov.scot#ext#@youthlinkscotland.onmicrosoft.com::aa751f0a-87ce-42bb-96c4-5854eb418bd4" providerId="AD" clId="Web-{9B02769F-9479-4E82-9D86-50089FDE974D}" dt="2021-04-19T12:51:04.432" v="114" actId="14100"/>
          <ac:picMkLst>
            <pc:docMk/>
            <pc:sldMk cId="3860920629" sldId="349"/>
            <ac:picMk id="3" creationId="{00000000-0000-0000-0000-000000000000}"/>
          </ac:picMkLst>
        </pc:picChg>
      </pc:sldChg>
    </pc:docChg>
  </pc:docChgLst>
  <pc:docChgLst>
    <pc:chgData name="Julie Beckett" userId="S::julie.beckett_educationscotland.gov.scot#ext#@youthlinkscotland.onmicrosoft.com::aa751f0a-87ce-42bb-96c4-5854eb418bd4" providerId="AD" clId="Web-{9A8ACB56-0752-41D7-9F3B-D1FC7B4947A7}"/>
    <pc:docChg chg="modSld">
      <pc:chgData name="Julie Beckett" userId="S::julie.beckett_educationscotland.gov.scot#ext#@youthlinkscotland.onmicrosoft.com::aa751f0a-87ce-42bb-96c4-5854eb418bd4" providerId="AD" clId="Web-{9A8ACB56-0752-41D7-9F3B-D1FC7B4947A7}" dt="2021-02-19T14:37:14.479" v="7" actId="20577"/>
      <pc:docMkLst>
        <pc:docMk/>
      </pc:docMkLst>
      <pc:sldChg chg="modSp">
        <pc:chgData name="Julie Beckett" userId="S::julie.beckett_educationscotland.gov.scot#ext#@youthlinkscotland.onmicrosoft.com::aa751f0a-87ce-42bb-96c4-5854eb418bd4" providerId="AD" clId="Web-{9A8ACB56-0752-41D7-9F3B-D1FC7B4947A7}" dt="2021-02-19T14:37:14.479" v="7" actId="20577"/>
        <pc:sldMkLst>
          <pc:docMk/>
          <pc:sldMk cId="3469170381" sldId="280"/>
        </pc:sldMkLst>
        <pc:spChg chg="mod">
          <ac:chgData name="Julie Beckett" userId="S::julie.beckett_educationscotland.gov.scot#ext#@youthlinkscotland.onmicrosoft.com::aa751f0a-87ce-42bb-96c4-5854eb418bd4" providerId="AD" clId="Web-{9A8ACB56-0752-41D7-9F3B-D1FC7B4947A7}" dt="2021-02-19T14:37:14.479" v="7" actId="20577"/>
          <ac:spMkLst>
            <pc:docMk/>
            <pc:sldMk cId="3469170381" sldId="280"/>
            <ac:spMk id="15" creationId="{00000000-0000-0000-0000-000000000000}"/>
          </ac:spMkLst>
        </pc:spChg>
      </pc:sldChg>
      <pc:sldChg chg="modNotes">
        <pc:chgData name="Julie Beckett" userId="S::julie.beckett_educationscotland.gov.scot#ext#@youthlinkscotland.onmicrosoft.com::aa751f0a-87ce-42bb-96c4-5854eb418bd4" providerId="AD" clId="Web-{9A8ACB56-0752-41D7-9F3B-D1FC7B4947A7}" dt="2021-02-19T14:33:56.522" v="3"/>
        <pc:sldMkLst>
          <pc:docMk/>
          <pc:sldMk cId="2709935059" sldId="337"/>
        </pc:sldMkLst>
      </pc:sldChg>
    </pc:docChg>
  </pc:docChgLst>
  <pc:docChgLst>
    <pc:chgData name="Julie Beckett" userId="S::julie.beckett_educationscotland.gov.scot#ext#@youthlinkscotland.onmicrosoft.com::aa751f0a-87ce-42bb-96c4-5854eb418bd4" providerId="AD" clId="Web-{F56B70BA-96A7-4F35-A542-926970FE6E0F}"/>
    <pc:docChg chg="addSld modSld">
      <pc:chgData name="Julie Beckett" userId="S::julie.beckett_educationscotland.gov.scot#ext#@youthlinkscotland.onmicrosoft.com::aa751f0a-87ce-42bb-96c4-5854eb418bd4" providerId="AD" clId="Web-{F56B70BA-96A7-4F35-A542-926970FE6E0F}" dt="2021-02-12T10:05:45.750" v="210" actId="14100"/>
      <pc:docMkLst>
        <pc:docMk/>
      </pc:docMkLst>
      <pc:sldChg chg="modSp modCm">
        <pc:chgData name="Julie Beckett" userId="S::julie.beckett_educationscotland.gov.scot#ext#@youthlinkscotland.onmicrosoft.com::aa751f0a-87ce-42bb-96c4-5854eb418bd4" providerId="AD" clId="Web-{F56B70BA-96A7-4F35-A542-926970FE6E0F}" dt="2021-02-12T09:15:30.005" v="6"/>
        <pc:sldMkLst>
          <pc:docMk/>
          <pc:sldMk cId="2931374878" sldId="258"/>
        </pc:sldMkLst>
        <pc:picChg chg="mod">
          <ac:chgData name="Julie Beckett" userId="S::julie.beckett_educationscotland.gov.scot#ext#@youthlinkscotland.onmicrosoft.com::aa751f0a-87ce-42bb-96c4-5854eb418bd4" providerId="AD" clId="Web-{F56B70BA-96A7-4F35-A542-926970FE6E0F}" dt="2021-02-12T09:14:14.297" v="1" actId="1076"/>
          <ac:picMkLst>
            <pc:docMk/>
            <pc:sldMk cId="2931374878" sldId="258"/>
            <ac:picMk id="11" creationId="{00000000-0000-0000-0000-000000000000}"/>
          </ac:picMkLst>
        </pc:picChg>
        <pc:picChg chg="mod">
          <ac:chgData name="Julie Beckett" userId="S::julie.beckett_educationscotland.gov.scot#ext#@youthlinkscotland.onmicrosoft.com::aa751f0a-87ce-42bb-96c4-5854eb418bd4" providerId="AD" clId="Web-{F56B70BA-96A7-4F35-A542-926970FE6E0F}" dt="2021-02-12T09:14:17.672" v="2" actId="1076"/>
          <ac:picMkLst>
            <pc:docMk/>
            <pc:sldMk cId="2931374878" sldId="258"/>
            <ac:picMk id="12" creationId="{00000000-0000-0000-0000-000000000000}"/>
          </ac:picMkLst>
        </pc:picChg>
        <pc:picChg chg="mod">
          <ac:chgData name="Julie Beckett" userId="S::julie.beckett_educationscotland.gov.scot#ext#@youthlinkscotland.onmicrosoft.com::aa751f0a-87ce-42bb-96c4-5854eb418bd4" providerId="AD" clId="Web-{F56B70BA-96A7-4F35-A542-926970FE6E0F}" dt="2021-02-12T09:14:22.532" v="4" actId="688"/>
          <ac:picMkLst>
            <pc:docMk/>
            <pc:sldMk cId="2931374878" sldId="258"/>
            <ac:picMk id="14" creationId="{00000000-0000-0000-0000-000000000000}"/>
          </ac:picMkLst>
        </pc:picChg>
      </pc:sldChg>
      <pc:sldChg chg="addCm">
        <pc:chgData name="Julie Beckett" userId="S::julie.beckett_educationscotland.gov.scot#ext#@youthlinkscotland.onmicrosoft.com::aa751f0a-87ce-42bb-96c4-5854eb418bd4" providerId="AD" clId="Web-{F56B70BA-96A7-4F35-A542-926970FE6E0F}" dt="2021-02-12T09:44:51.339" v="7"/>
        <pc:sldMkLst>
          <pc:docMk/>
          <pc:sldMk cId="515645128" sldId="261"/>
        </pc:sldMkLst>
      </pc:sldChg>
      <pc:sldChg chg="addSp delSp modSp">
        <pc:chgData name="Julie Beckett" userId="S::julie.beckett_educationscotland.gov.scot#ext#@youthlinkscotland.onmicrosoft.com::aa751f0a-87ce-42bb-96c4-5854eb418bd4" providerId="AD" clId="Web-{F56B70BA-96A7-4F35-A542-926970FE6E0F}" dt="2021-02-12T10:04:56.840" v="173" actId="1076"/>
        <pc:sldMkLst>
          <pc:docMk/>
          <pc:sldMk cId="3663419181" sldId="302"/>
        </pc:sldMkLst>
        <pc:spChg chg="mod">
          <ac:chgData name="Julie Beckett" userId="S::julie.beckett_educationscotland.gov.scot#ext#@youthlinkscotland.onmicrosoft.com::aa751f0a-87ce-42bb-96c4-5854eb418bd4" providerId="AD" clId="Web-{F56B70BA-96A7-4F35-A542-926970FE6E0F}" dt="2021-02-12T10:04:56.840" v="173" actId="1076"/>
          <ac:spMkLst>
            <pc:docMk/>
            <pc:sldMk cId="3663419181" sldId="302"/>
            <ac:spMk id="7" creationId="{1E944662-584D-40B2-AEC1-6FBA24CACD45}"/>
          </ac:spMkLst>
        </pc:spChg>
        <pc:spChg chg="mod">
          <ac:chgData name="Julie Beckett" userId="S::julie.beckett_educationscotland.gov.scot#ext#@youthlinkscotland.onmicrosoft.com::aa751f0a-87ce-42bb-96c4-5854eb418bd4" providerId="AD" clId="Web-{F56B70BA-96A7-4F35-A542-926970FE6E0F}" dt="2021-02-12T10:00:37.948" v="142" actId="20577"/>
          <ac:spMkLst>
            <pc:docMk/>
            <pc:sldMk cId="3663419181" sldId="302"/>
            <ac:spMk id="12" creationId="{440384F2-0C81-4D1F-9BFF-512782A670A1}"/>
          </ac:spMkLst>
        </pc:spChg>
        <pc:spChg chg="mod">
          <ac:chgData name="Julie Beckett" userId="S::julie.beckett_educationscotland.gov.scot#ext#@youthlinkscotland.onmicrosoft.com::aa751f0a-87ce-42bb-96c4-5854eb418bd4" providerId="AD" clId="Web-{F56B70BA-96A7-4F35-A542-926970FE6E0F}" dt="2021-02-12T09:46:24.096" v="11" actId="1076"/>
          <ac:spMkLst>
            <pc:docMk/>
            <pc:sldMk cId="3663419181" sldId="302"/>
            <ac:spMk id="15" creationId="{9FC2C07C-D3D9-4C8A-A364-5D26DEE4D82F}"/>
          </ac:spMkLst>
        </pc:spChg>
        <pc:picChg chg="add del mod">
          <ac:chgData name="Julie Beckett" userId="S::julie.beckett_educationscotland.gov.scot#ext#@youthlinkscotland.onmicrosoft.com::aa751f0a-87ce-42bb-96c4-5854eb418bd4" providerId="AD" clId="Web-{F56B70BA-96A7-4F35-A542-926970FE6E0F}" dt="2021-02-12T10:04:49.981" v="170"/>
          <ac:picMkLst>
            <pc:docMk/>
            <pc:sldMk cId="3663419181" sldId="302"/>
            <ac:picMk id="2" creationId="{30F2C1F0-3D3D-41CE-8DE0-A75CDE898C3C}"/>
          </ac:picMkLst>
        </pc:picChg>
        <pc:picChg chg="del mod">
          <ac:chgData name="Julie Beckett" userId="S::julie.beckett_educationscotland.gov.scot#ext#@youthlinkscotland.onmicrosoft.com::aa751f0a-87ce-42bb-96c4-5854eb418bd4" providerId="AD" clId="Web-{F56B70BA-96A7-4F35-A542-926970FE6E0F}" dt="2021-02-12T10:00:29.995" v="139"/>
          <ac:picMkLst>
            <pc:docMk/>
            <pc:sldMk cId="3663419181" sldId="302"/>
            <ac:picMk id="14" creationId="{24446249-3357-432D-8A81-E9D9E0536842}"/>
          </ac:picMkLst>
        </pc:picChg>
      </pc:sldChg>
      <pc:sldChg chg="modSp">
        <pc:chgData name="Julie Beckett" userId="S::julie.beckett_educationscotland.gov.scot#ext#@youthlinkscotland.onmicrosoft.com::aa751f0a-87ce-42bb-96c4-5854eb418bd4" providerId="AD" clId="Web-{F56B70BA-96A7-4F35-A542-926970FE6E0F}" dt="2021-02-12T10:05:45.750" v="210" actId="14100"/>
        <pc:sldMkLst>
          <pc:docMk/>
          <pc:sldMk cId="3706558632" sldId="303"/>
        </pc:sldMkLst>
        <pc:spChg chg="mod">
          <ac:chgData name="Julie Beckett" userId="S::julie.beckett_educationscotland.gov.scot#ext#@youthlinkscotland.onmicrosoft.com::aa751f0a-87ce-42bb-96c4-5854eb418bd4" providerId="AD" clId="Web-{F56B70BA-96A7-4F35-A542-926970FE6E0F}" dt="2021-02-12T09:54:39.253" v="130" actId="20577"/>
          <ac:spMkLst>
            <pc:docMk/>
            <pc:sldMk cId="3706558632" sldId="303"/>
            <ac:spMk id="2" creationId="{3DEBB2B3-6541-4447-93C7-47267D7C4B90}"/>
          </ac:spMkLst>
        </pc:spChg>
        <pc:spChg chg="mod">
          <ac:chgData name="Julie Beckett" userId="S::julie.beckett_educationscotland.gov.scot#ext#@youthlinkscotland.onmicrosoft.com::aa751f0a-87ce-42bb-96c4-5854eb418bd4" providerId="AD" clId="Web-{F56B70BA-96A7-4F35-A542-926970FE6E0F}" dt="2021-02-12T10:05:45.750" v="210" actId="14100"/>
          <ac:spMkLst>
            <pc:docMk/>
            <pc:sldMk cId="3706558632" sldId="303"/>
            <ac:spMk id="15" creationId="{9FC2C07C-D3D9-4C8A-A364-5D26DEE4D82F}"/>
          </ac:spMkLst>
        </pc:spChg>
        <pc:grpChg chg="mod">
          <ac:chgData name="Julie Beckett" userId="S::julie.beckett_educationscotland.gov.scot#ext#@youthlinkscotland.onmicrosoft.com::aa751f0a-87ce-42bb-96c4-5854eb418bd4" providerId="AD" clId="Web-{F56B70BA-96A7-4F35-A542-926970FE6E0F}" dt="2021-02-12T09:54:39.909" v="131" actId="1076"/>
          <ac:grpSpMkLst>
            <pc:docMk/>
            <pc:sldMk cId="3706558632" sldId="303"/>
            <ac:grpSpMk id="9" creationId="{422836F8-2AD4-486B-94BC-B57BC122CACF}"/>
          </ac:grpSpMkLst>
        </pc:grpChg>
        <pc:picChg chg="mod">
          <ac:chgData name="Julie Beckett" userId="S::julie.beckett_educationscotland.gov.scot#ext#@youthlinkscotland.onmicrosoft.com::aa751f0a-87ce-42bb-96c4-5854eb418bd4" providerId="AD" clId="Web-{F56B70BA-96A7-4F35-A542-926970FE6E0F}" dt="2021-02-12T09:46:39.112" v="12" actId="1076"/>
          <ac:picMkLst>
            <pc:docMk/>
            <pc:sldMk cId="3706558632" sldId="303"/>
            <ac:picMk id="4" creationId="{14B4327E-5183-4F51-98AF-A2C34C2E503B}"/>
          </ac:picMkLst>
        </pc:picChg>
      </pc:sldChg>
      <pc:sldChg chg="modSp add replId">
        <pc:chgData name="Julie Beckett" userId="S::julie.beckett_educationscotland.gov.scot#ext#@youthlinkscotland.onmicrosoft.com::aa751f0a-87ce-42bb-96c4-5854eb418bd4" providerId="AD" clId="Web-{F56B70BA-96A7-4F35-A542-926970FE6E0F}" dt="2021-02-12T10:05:24.499" v="209" actId="20577"/>
        <pc:sldMkLst>
          <pc:docMk/>
          <pc:sldMk cId="4212312997" sldId="308"/>
        </pc:sldMkLst>
        <pc:spChg chg="mod">
          <ac:chgData name="Julie Beckett" userId="S::julie.beckett_educationscotland.gov.scot#ext#@youthlinkscotland.onmicrosoft.com::aa751f0a-87ce-42bb-96c4-5854eb418bd4" providerId="AD" clId="Web-{F56B70BA-96A7-4F35-A542-926970FE6E0F}" dt="2021-02-12T10:05:24.499" v="209" actId="20577"/>
          <ac:spMkLst>
            <pc:docMk/>
            <pc:sldMk cId="4212312997" sldId="308"/>
            <ac:spMk id="7" creationId="{1E944662-584D-40B2-AEC1-6FBA24CACD45}"/>
          </ac:spMkLst>
        </pc:spChg>
        <pc:picChg chg="mod">
          <ac:chgData name="Julie Beckett" userId="S::julie.beckett_educationscotland.gov.scot#ext#@youthlinkscotland.onmicrosoft.com::aa751f0a-87ce-42bb-96c4-5854eb418bd4" providerId="AD" clId="Web-{F56B70BA-96A7-4F35-A542-926970FE6E0F}" dt="2021-02-12T10:05:18.904" v="187" actId="1076"/>
          <ac:picMkLst>
            <pc:docMk/>
            <pc:sldMk cId="4212312997" sldId="308"/>
            <ac:picMk id="2" creationId="{30F2C1F0-3D3D-41CE-8DE0-A75CDE898C3C}"/>
          </ac:picMkLst>
        </pc:picChg>
      </pc:sldChg>
    </pc:docChg>
  </pc:docChgLst>
  <pc:docChgLst>
    <pc:chgData name="Susan Epsworth" userId="S::susan.epsworth_educationscotland.gov.scot#ext#@youthlinkscotland.onmicrosoft.com::f99fe11d-f9b9-49ec-8a7a-01cd0aef4db3" providerId="AD" clId="Web-{CC6EA6A3-DDD0-44FB-8E58-4B526036E638}"/>
    <pc:docChg chg="modSld">
      <pc:chgData name="Susan Epsworth" userId="S::susan.epsworth_educationscotland.gov.scot#ext#@youthlinkscotland.onmicrosoft.com::f99fe11d-f9b9-49ec-8a7a-01cd0aef4db3" providerId="AD" clId="Web-{CC6EA6A3-DDD0-44FB-8E58-4B526036E638}" dt="2021-04-19T12:47:06.840" v="10" actId="20577"/>
      <pc:docMkLst>
        <pc:docMk/>
      </pc:docMkLst>
      <pc:sldChg chg="delCm">
        <pc:chgData name="Susan Epsworth" userId="S::susan.epsworth_educationscotland.gov.scot#ext#@youthlinkscotland.onmicrosoft.com::f99fe11d-f9b9-49ec-8a7a-01cd0aef4db3" providerId="AD" clId="Web-{CC6EA6A3-DDD0-44FB-8E58-4B526036E638}" dt="2021-04-19T12:45:50.948" v="6"/>
        <pc:sldMkLst>
          <pc:docMk/>
          <pc:sldMk cId="3386995750" sldId="312"/>
        </pc:sldMkLst>
      </pc:sldChg>
      <pc:sldChg chg="modSp">
        <pc:chgData name="Susan Epsworth" userId="S::susan.epsworth_educationscotland.gov.scot#ext#@youthlinkscotland.onmicrosoft.com::f99fe11d-f9b9-49ec-8a7a-01cd0aef4db3" providerId="AD" clId="Web-{CC6EA6A3-DDD0-44FB-8E58-4B526036E638}" dt="2021-04-19T12:40:21.209" v="2" actId="20577"/>
        <pc:sldMkLst>
          <pc:docMk/>
          <pc:sldMk cId="701518959" sldId="313"/>
        </pc:sldMkLst>
        <pc:spChg chg="mod">
          <ac:chgData name="Susan Epsworth" userId="S::susan.epsworth_educationscotland.gov.scot#ext#@youthlinkscotland.onmicrosoft.com::f99fe11d-f9b9-49ec-8a7a-01cd0aef4db3" providerId="AD" clId="Web-{CC6EA6A3-DDD0-44FB-8E58-4B526036E638}" dt="2021-04-19T12:40:21.209" v="2" actId="20577"/>
          <ac:spMkLst>
            <pc:docMk/>
            <pc:sldMk cId="701518959" sldId="313"/>
            <ac:spMk id="3" creationId="{00000000-0000-0000-0000-000000000000}"/>
          </ac:spMkLst>
        </pc:spChg>
      </pc:sldChg>
      <pc:sldChg chg="delCm">
        <pc:chgData name="Susan Epsworth" userId="S::susan.epsworth_educationscotland.gov.scot#ext#@youthlinkscotland.onmicrosoft.com::f99fe11d-f9b9-49ec-8a7a-01cd0aef4db3" providerId="AD" clId="Web-{CC6EA6A3-DDD0-44FB-8E58-4B526036E638}" dt="2021-04-19T12:46:07.980" v="7"/>
        <pc:sldMkLst>
          <pc:docMk/>
          <pc:sldMk cId="3156820411" sldId="316"/>
        </pc:sldMkLst>
      </pc:sldChg>
      <pc:sldChg chg="delCm">
        <pc:chgData name="Susan Epsworth" userId="S::susan.epsworth_educationscotland.gov.scot#ext#@youthlinkscotland.onmicrosoft.com::f99fe11d-f9b9-49ec-8a7a-01cd0aef4db3" providerId="AD" clId="Web-{CC6EA6A3-DDD0-44FB-8E58-4B526036E638}" dt="2021-04-19T12:46:36.386" v="8"/>
        <pc:sldMkLst>
          <pc:docMk/>
          <pc:sldMk cId="4008198055" sldId="348"/>
        </pc:sldMkLst>
      </pc:sldChg>
      <pc:sldChg chg="modSp">
        <pc:chgData name="Susan Epsworth" userId="S::susan.epsworth_educationscotland.gov.scot#ext#@youthlinkscotland.onmicrosoft.com::f99fe11d-f9b9-49ec-8a7a-01cd0aef4db3" providerId="AD" clId="Web-{CC6EA6A3-DDD0-44FB-8E58-4B526036E638}" dt="2021-04-19T12:47:06.840" v="10" actId="20577"/>
        <pc:sldMkLst>
          <pc:docMk/>
          <pc:sldMk cId="3296907461" sldId="350"/>
        </pc:sldMkLst>
        <pc:spChg chg="mod">
          <ac:chgData name="Susan Epsworth" userId="S::susan.epsworth_educationscotland.gov.scot#ext#@youthlinkscotland.onmicrosoft.com::f99fe11d-f9b9-49ec-8a7a-01cd0aef4db3" providerId="AD" clId="Web-{CC6EA6A3-DDD0-44FB-8E58-4B526036E638}" dt="2021-04-19T12:47:06.840" v="10" actId="20577"/>
          <ac:spMkLst>
            <pc:docMk/>
            <pc:sldMk cId="3296907461" sldId="350"/>
            <ac:spMk id="2" creationId="{C3A2529A-05D6-4896-B75D-35AC560F0908}"/>
          </ac:spMkLst>
        </pc:spChg>
      </pc:sldChg>
      <pc:sldChg chg="modSp delCm">
        <pc:chgData name="Susan Epsworth" userId="S::susan.epsworth_educationscotland.gov.scot#ext#@youthlinkscotland.onmicrosoft.com::f99fe11d-f9b9-49ec-8a7a-01cd0aef4db3" providerId="AD" clId="Web-{CC6EA6A3-DDD0-44FB-8E58-4B526036E638}" dt="2021-04-19T12:45:46.151" v="5"/>
        <pc:sldMkLst>
          <pc:docMk/>
          <pc:sldMk cId="1954321035" sldId="353"/>
        </pc:sldMkLst>
        <pc:spChg chg="mod">
          <ac:chgData name="Susan Epsworth" userId="S::susan.epsworth_educationscotland.gov.scot#ext#@youthlinkscotland.onmicrosoft.com::f99fe11d-f9b9-49ec-8a7a-01cd0aef4db3" providerId="AD" clId="Web-{CC6EA6A3-DDD0-44FB-8E58-4B526036E638}" dt="2021-04-19T12:40:30.319" v="4" actId="20577"/>
          <ac:spMkLst>
            <pc:docMk/>
            <pc:sldMk cId="1954321035" sldId="353"/>
            <ac:spMk id="10" creationId="{00000000-0000-0000-0000-000000000000}"/>
          </ac:spMkLst>
        </pc:spChg>
      </pc:sldChg>
    </pc:docChg>
  </pc:docChgLst>
  <pc:docChgLst>
    <pc:chgData name="Susan Epsworth" userId="S::susan.epsworth_educationscotland.gov.scot#ext#@youthlinkscotland.onmicrosoft.com::f99fe11d-f9b9-49ec-8a7a-01cd0aef4db3" providerId="AD" clId="Web-{ECF0FAE7-0B20-4B81-BDED-3CEF379680F5}"/>
    <pc:docChg chg="">
      <pc:chgData name="Susan Epsworth" userId="S::susan.epsworth_educationscotland.gov.scot#ext#@youthlinkscotland.onmicrosoft.com::f99fe11d-f9b9-49ec-8a7a-01cd0aef4db3" providerId="AD" clId="Web-{ECF0FAE7-0B20-4B81-BDED-3CEF379680F5}" dt="2021-01-26T11:52:16.208" v="0"/>
      <pc:docMkLst>
        <pc:docMk/>
      </pc:docMkLst>
      <pc:sldChg chg="addCm">
        <pc:chgData name="Susan Epsworth" userId="S::susan.epsworth_educationscotland.gov.scot#ext#@youthlinkscotland.onmicrosoft.com::f99fe11d-f9b9-49ec-8a7a-01cd0aef4db3" providerId="AD" clId="Web-{ECF0FAE7-0B20-4B81-BDED-3CEF379680F5}" dt="2021-01-26T11:52:16.208" v="0"/>
        <pc:sldMkLst>
          <pc:docMk/>
          <pc:sldMk cId="2121222446" sldId="283"/>
        </pc:sldMkLst>
      </pc:sldChg>
    </pc:docChg>
  </pc:docChgLst>
  <pc:docChgLst>
    <pc:chgData name="Julie Beckett" userId="S::julie.beckett_educationscotland.gov.scot#ext#@youthlinkscotland.onmicrosoft.com::aa751f0a-87ce-42bb-96c4-5854eb418bd4" providerId="AD" clId="Web-{631DC605-D52A-4050-A7B4-51D8464C1DE6}"/>
    <pc:docChg chg="modSld">
      <pc:chgData name="Julie Beckett" userId="S::julie.beckett_educationscotland.gov.scot#ext#@youthlinkscotland.onmicrosoft.com::aa751f0a-87ce-42bb-96c4-5854eb418bd4" providerId="AD" clId="Web-{631DC605-D52A-4050-A7B4-51D8464C1DE6}" dt="2021-02-01T12:00:23.373" v="7"/>
      <pc:docMkLst>
        <pc:docMk/>
      </pc:docMkLst>
      <pc:sldChg chg="modSp">
        <pc:chgData name="Julie Beckett" userId="S::julie.beckett_educationscotland.gov.scot#ext#@youthlinkscotland.onmicrosoft.com::aa751f0a-87ce-42bb-96c4-5854eb418bd4" providerId="AD" clId="Web-{631DC605-D52A-4050-A7B4-51D8464C1DE6}" dt="2021-02-01T12:00:23.373" v="7"/>
        <pc:sldMkLst>
          <pc:docMk/>
          <pc:sldMk cId="2121222446" sldId="283"/>
        </pc:sldMkLst>
        <pc:spChg chg="mod">
          <ac:chgData name="Julie Beckett" userId="S::julie.beckett_educationscotland.gov.scot#ext#@youthlinkscotland.onmicrosoft.com::aa751f0a-87ce-42bb-96c4-5854eb418bd4" providerId="AD" clId="Web-{631DC605-D52A-4050-A7B4-51D8464C1DE6}" dt="2021-02-01T12:00:23.373" v="7"/>
          <ac:spMkLst>
            <pc:docMk/>
            <pc:sldMk cId="2121222446" sldId="283"/>
            <ac:spMk id="11" creationId="{00000000-0000-0000-0000-000000000000}"/>
          </ac:spMkLst>
        </pc:spChg>
        <pc:spChg chg="mod">
          <ac:chgData name="Julie Beckett" userId="S::julie.beckett_educationscotland.gov.scot#ext#@youthlinkscotland.onmicrosoft.com::aa751f0a-87ce-42bb-96c4-5854eb418bd4" providerId="AD" clId="Web-{631DC605-D52A-4050-A7B4-51D8464C1DE6}" dt="2021-02-01T12:00:17.483" v="5"/>
          <ac:spMkLst>
            <pc:docMk/>
            <pc:sldMk cId="2121222446" sldId="283"/>
            <ac:spMk id="12" creationId="{00000000-0000-0000-0000-000000000000}"/>
          </ac:spMkLst>
        </pc:spChg>
      </pc:sldChg>
    </pc:docChg>
  </pc:docChgLst>
  <pc:docChgLst>
    <pc:chgData name="Susan Epsworth" userId="S::susan.epsworth_educationscotland.gov.scot#ext#@youthlinkscotland.onmicrosoft.com::f99fe11d-f9b9-49ec-8a7a-01cd0aef4db3" providerId="AD" clId="Web-{C87BB693-1B50-40FD-AAB6-1C5BBE3960FB}"/>
    <pc:docChg chg="addSld delSld modSld sldOrd">
      <pc:chgData name="Susan Epsworth" userId="S::susan.epsworth_educationscotland.gov.scot#ext#@youthlinkscotland.onmicrosoft.com::f99fe11d-f9b9-49ec-8a7a-01cd0aef4db3" providerId="AD" clId="Web-{C87BB693-1B50-40FD-AAB6-1C5BBE3960FB}" dt="2021-01-28T10:23:31.175" v="262" actId="20577"/>
      <pc:docMkLst>
        <pc:docMk/>
      </pc:docMkLst>
      <pc:sldChg chg="addSp delSp modSp">
        <pc:chgData name="Susan Epsworth" userId="S::susan.epsworth_educationscotland.gov.scot#ext#@youthlinkscotland.onmicrosoft.com::f99fe11d-f9b9-49ec-8a7a-01cd0aef4db3" providerId="AD" clId="Web-{C87BB693-1B50-40FD-AAB6-1C5BBE3960FB}" dt="2021-01-28T09:48:28.215" v="72" actId="20577"/>
        <pc:sldMkLst>
          <pc:docMk/>
          <pc:sldMk cId="3302046794" sldId="256"/>
        </pc:sldMkLst>
        <pc:spChg chg="mod">
          <ac:chgData name="Susan Epsworth" userId="S::susan.epsworth_educationscotland.gov.scot#ext#@youthlinkscotland.onmicrosoft.com::f99fe11d-f9b9-49ec-8a7a-01cd0aef4db3" providerId="AD" clId="Web-{C87BB693-1B50-40FD-AAB6-1C5BBE3960FB}" dt="2021-01-28T09:47:15.510" v="62" actId="1076"/>
          <ac:spMkLst>
            <pc:docMk/>
            <pc:sldMk cId="3302046794" sldId="256"/>
            <ac:spMk id="2"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09:48:28.215" v="72" actId="20577"/>
          <ac:spMkLst>
            <pc:docMk/>
            <pc:sldMk cId="3302046794" sldId="256"/>
            <ac:spMk id="6" creationId="{00000000-0000-0000-0000-000000000000}"/>
          </ac:spMkLst>
        </pc:spChg>
        <pc:spChg chg="add del mod">
          <ac:chgData name="Susan Epsworth" userId="S::susan.epsworth_educationscotland.gov.scot#ext#@youthlinkscotland.onmicrosoft.com::f99fe11d-f9b9-49ec-8a7a-01cd0aef4db3" providerId="AD" clId="Web-{C87BB693-1B50-40FD-AAB6-1C5BBE3960FB}" dt="2021-01-28T09:45:29.739" v="43"/>
          <ac:spMkLst>
            <pc:docMk/>
            <pc:sldMk cId="3302046794" sldId="256"/>
            <ac:spMk id="7" creationId="{F2A25088-12CD-4101-B586-6E2D2AF282AC}"/>
          </ac:spMkLst>
        </pc:spChg>
        <pc:spChg chg="add del mod">
          <ac:chgData name="Susan Epsworth" userId="S::susan.epsworth_educationscotland.gov.scot#ext#@youthlinkscotland.onmicrosoft.com::f99fe11d-f9b9-49ec-8a7a-01cd0aef4db3" providerId="AD" clId="Web-{C87BB693-1B50-40FD-AAB6-1C5BBE3960FB}" dt="2021-01-28T09:45:39.036" v="47"/>
          <ac:spMkLst>
            <pc:docMk/>
            <pc:sldMk cId="3302046794" sldId="256"/>
            <ac:spMk id="10" creationId="{00000000-0000-0000-0000-000000000000}"/>
          </ac:spMkLst>
        </pc:spChg>
        <pc:picChg chg="add del mod">
          <ac:chgData name="Susan Epsworth" userId="S::susan.epsworth_educationscotland.gov.scot#ext#@youthlinkscotland.onmicrosoft.com::f99fe11d-f9b9-49ec-8a7a-01cd0aef4db3" providerId="AD" clId="Web-{C87BB693-1B50-40FD-AAB6-1C5BBE3960FB}" dt="2021-01-28T09:44:03.488" v="34"/>
          <ac:picMkLst>
            <pc:docMk/>
            <pc:sldMk cId="3302046794" sldId="256"/>
            <ac:picMk id="3" creationId="{B7C2B9A9-E4E3-4BA3-8089-01934CC2E162}"/>
          </ac:picMkLst>
        </pc:picChg>
        <pc:picChg chg="add mod">
          <ac:chgData name="Susan Epsworth" userId="S::susan.epsworth_educationscotland.gov.scot#ext#@youthlinkscotland.onmicrosoft.com::f99fe11d-f9b9-49ec-8a7a-01cd0aef4db3" providerId="AD" clId="Web-{C87BB693-1B50-40FD-AAB6-1C5BBE3960FB}" dt="2021-01-28T09:45:58.227" v="55" actId="1076"/>
          <ac:picMkLst>
            <pc:docMk/>
            <pc:sldMk cId="3302046794" sldId="256"/>
            <ac:picMk id="4" creationId="{0CE54596-A259-4B89-A027-8BC82437A87E}"/>
          </ac:picMkLst>
        </pc:picChg>
        <pc:picChg chg="del">
          <ac:chgData name="Susan Epsworth" userId="S::susan.epsworth_educationscotland.gov.scot#ext#@youthlinkscotland.onmicrosoft.com::f99fe11d-f9b9-49ec-8a7a-01cd0aef4db3" providerId="AD" clId="Web-{C87BB693-1B50-40FD-AAB6-1C5BBE3960FB}" dt="2021-01-28T09:45:50.102" v="52"/>
          <ac:picMkLst>
            <pc:docMk/>
            <pc:sldMk cId="3302046794" sldId="256"/>
            <ac:picMk id="5" creationId="{00000000-0000-0000-0000-000000000000}"/>
          </ac:picMkLst>
        </pc:picChg>
        <pc:picChg chg="del">
          <ac:chgData name="Susan Epsworth" userId="S::susan.epsworth_educationscotland.gov.scot#ext#@youthlinkscotland.onmicrosoft.com::f99fe11d-f9b9-49ec-8a7a-01cd0aef4db3" providerId="AD" clId="Web-{C87BB693-1B50-40FD-AAB6-1C5BBE3960FB}" dt="2021-01-28T09:45:48.618" v="50"/>
          <ac:picMkLst>
            <pc:docMk/>
            <pc:sldMk cId="3302046794" sldId="256"/>
            <ac:picMk id="9" creationId="{00000000-0000-0000-0000-000000000000}"/>
          </ac:picMkLst>
        </pc:picChg>
        <pc:picChg chg="del">
          <ac:chgData name="Susan Epsworth" userId="S::susan.epsworth_educationscotland.gov.scot#ext#@youthlinkscotland.onmicrosoft.com::f99fe11d-f9b9-49ec-8a7a-01cd0aef4db3" providerId="AD" clId="Web-{C87BB693-1B50-40FD-AAB6-1C5BBE3960FB}" dt="2021-01-28T09:45:49.790" v="51"/>
          <ac:picMkLst>
            <pc:docMk/>
            <pc:sldMk cId="3302046794" sldId="256"/>
            <ac:picMk id="11" creationId="{00000000-0000-0000-0000-000000000000}"/>
          </ac:picMkLst>
        </pc:picChg>
      </pc:sldChg>
      <pc:sldChg chg="addSp delSp modSp">
        <pc:chgData name="Susan Epsworth" userId="S::susan.epsworth_educationscotland.gov.scot#ext#@youthlinkscotland.onmicrosoft.com::f99fe11d-f9b9-49ec-8a7a-01cd0aef4db3" providerId="AD" clId="Web-{C87BB693-1B50-40FD-AAB6-1C5BBE3960FB}" dt="2021-01-28T09:48:12.464" v="71" actId="20577"/>
        <pc:sldMkLst>
          <pc:docMk/>
          <pc:sldMk cId="1792818930" sldId="257"/>
        </pc:sldMkLst>
        <pc:spChg chg="add del mod">
          <ac:chgData name="Susan Epsworth" userId="S::susan.epsworth_educationscotland.gov.scot#ext#@youthlinkscotland.onmicrosoft.com::f99fe11d-f9b9-49ec-8a7a-01cd0aef4db3" providerId="AD" clId="Web-{C87BB693-1B50-40FD-AAB6-1C5BBE3960FB}" dt="2021-01-28T09:47:41.526" v="66"/>
          <ac:spMkLst>
            <pc:docMk/>
            <pc:sldMk cId="1792818930" sldId="257"/>
            <ac:spMk id="2" creationId="{EFF10F03-8E44-40C2-8489-88E61B494BCC}"/>
          </ac:spMkLst>
        </pc:spChg>
        <pc:spChg chg="mod">
          <ac:chgData name="Susan Epsworth" userId="S::susan.epsworth_educationscotland.gov.scot#ext#@youthlinkscotland.onmicrosoft.com::f99fe11d-f9b9-49ec-8a7a-01cd0aef4db3" providerId="AD" clId="Web-{C87BB693-1B50-40FD-AAB6-1C5BBE3960FB}" dt="2021-01-28T09:48:12.464" v="71" actId="20577"/>
          <ac:spMkLst>
            <pc:docMk/>
            <pc:sldMk cId="1792818930" sldId="257"/>
            <ac:spMk id="9"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06:37.033" v="113" actId="20577"/>
        <pc:sldMkLst>
          <pc:docMk/>
          <pc:sldMk cId="2931374878" sldId="258"/>
        </pc:sldMkLst>
        <pc:spChg chg="mod">
          <ac:chgData name="Susan Epsworth" userId="S::susan.epsworth_educationscotland.gov.scot#ext#@youthlinkscotland.onmicrosoft.com::f99fe11d-f9b9-49ec-8a7a-01cd0aef4db3" providerId="AD" clId="Web-{C87BB693-1B50-40FD-AAB6-1C5BBE3960FB}" dt="2021-01-28T09:48:05.214" v="70" actId="1076"/>
          <ac:spMkLst>
            <pc:docMk/>
            <pc:sldMk cId="2931374878" sldId="258"/>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06:37.033" v="113" actId="20577"/>
          <ac:spMkLst>
            <pc:docMk/>
            <pc:sldMk cId="2931374878" sldId="258"/>
            <ac:spMk id="10" creationId="{00000000-0000-0000-0000-000000000000}"/>
          </ac:spMkLst>
        </pc:spChg>
        <pc:picChg chg="mod">
          <ac:chgData name="Susan Epsworth" userId="S::susan.epsworth_educationscotland.gov.scot#ext#@youthlinkscotland.onmicrosoft.com::f99fe11d-f9b9-49ec-8a7a-01cd0aef4db3" providerId="AD" clId="Web-{C87BB693-1B50-40FD-AAB6-1C5BBE3960FB}" dt="2021-01-28T09:47:35.417" v="65" actId="1076"/>
          <ac:picMkLst>
            <pc:docMk/>
            <pc:sldMk cId="2931374878" sldId="258"/>
            <ac:picMk id="7" creationId="{00000000-0000-0000-0000-000000000000}"/>
          </ac:picMkLst>
        </pc:picChg>
      </pc:sldChg>
      <pc:sldChg chg="addSp delSp modSp">
        <pc:chgData name="Susan Epsworth" userId="S::susan.epsworth_educationscotland.gov.scot#ext#@youthlinkscotland.onmicrosoft.com::f99fe11d-f9b9-49ec-8a7a-01cd0aef4db3" providerId="AD" clId="Web-{C87BB693-1B50-40FD-AAB6-1C5BBE3960FB}" dt="2021-01-28T09:49:32.276" v="77"/>
        <pc:sldMkLst>
          <pc:docMk/>
          <pc:sldMk cId="3846794594" sldId="259"/>
        </pc:sldMkLst>
        <pc:spChg chg="add">
          <ac:chgData name="Susan Epsworth" userId="S::susan.epsworth_educationscotland.gov.scot#ext#@youthlinkscotland.onmicrosoft.com::f99fe11d-f9b9-49ec-8a7a-01cd0aef4db3" providerId="AD" clId="Web-{C87BB693-1B50-40FD-AAB6-1C5BBE3960FB}" dt="2021-01-28T09:49:17.769" v="76"/>
          <ac:spMkLst>
            <pc:docMk/>
            <pc:sldMk cId="3846794594" sldId="259"/>
            <ac:spMk id="8" creationId="{D8AC8D42-30CF-4C8A-9568-E36D7A393DF8}"/>
          </ac:spMkLst>
        </pc:spChg>
        <pc:grpChg chg="add">
          <ac:chgData name="Susan Epsworth" userId="S::susan.epsworth_educationscotland.gov.scot#ext#@youthlinkscotland.onmicrosoft.com::f99fe11d-f9b9-49ec-8a7a-01cd0aef4db3" providerId="AD" clId="Web-{C87BB693-1B50-40FD-AAB6-1C5BBE3960FB}" dt="2021-01-28T09:49:32.276" v="77"/>
          <ac:grpSpMkLst>
            <pc:docMk/>
            <pc:sldMk cId="3846794594" sldId="259"/>
            <ac:grpSpMk id="9" creationId="{422836F8-2AD4-486B-94BC-B57BC122CACF}"/>
          </ac:grpSpMkLst>
        </pc:grpChg>
        <pc:picChg chg="add">
          <ac:chgData name="Susan Epsworth" userId="S::susan.epsworth_educationscotland.gov.scot#ext#@youthlinkscotland.onmicrosoft.com::f99fe11d-f9b9-49ec-8a7a-01cd0aef4db3" providerId="AD" clId="Web-{C87BB693-1B50-40FD-AAB6-1C5BBE3960FB}" dt="2021-01-28T09:48:54.840" v="75"/>
          <ac:picMkLst>
            <pc:docMk/>
            <pc:sldMk cId="3846794594" sldId="259"/>
            <ac:picMk id="3" creationId="{7EACBA33-827D-48BC-8AF8-2C5509759E64}"/>
          </ac:picMkLst>
        </pc:picChg>
        <pc:picChg chg="del mod">
          <ac:chgData name="Susan Epsworth" userId="S::susan.epsworth_educationscotland.gov.scot#ext#@youthlinkscotland.onmicrosoft.com::f99fe11d-f9b9-49ec-8a7a-01cd0aef4db3" providerId="AD" clId="Web-{C87BB693-1B50-40FD-AAB6-1C5BBE3960FB}" dt="2021-01-28T09:48:44.528" v="74"/>
          <ac:picMkLst>
            <pc:docMk/>
            <pc:sldMk cId="3846794594" sldId="259"/>
            <ac:picMk id="4" creationId="{70BF2FDE-A3D2-4D27-B940-706D9A7BB60B}"/>
          </ac:picMkLst>
        </pc:picChg>
      </pc:sldChg>
      <pc:sldChg chg="modSp">
        <pc:chgData name="Susan Epsworth" userId="S::susan.epsworth_educationscotland.gov.scot#ext#@youthlinkscotland.onmicrosoft.com::f99fe11d-f9b9-49ec-8a7a-01cd0aef4db3" providerId="AD" clId="Web-{C87BB693-1B50-40FD-AAB6-1C5BBE3960FB}" dt="2021-01-28T10:06:10.908" v="107" actId="20577"/>
        <pc:sldMkLst>
          <pc:docMk/>
          <pc:sldMk cId="1575130324" sldId="260"/>
        </pc:sldMkLst>
        <pc:spChg chg="mod">
          <ac:chgData name="Susan Epsworth" userId="S::susan.epsworth_educationscotland.gov.scot#ext#@youthlinkscotland.onmicrosoft.com::f99fe11d-f9b9-49ec-8a7a-01cd0aef4db3" providerId="AD" clId="Web-{C87BB693-1B50-40FD-AAB6-1C5BBE3960FB}" dt="2021-01-28T09:50:48.482" v="81" actId="1076"/>
          <ac:spMkLst>
            <pc:docMk/>
            <pc:sldMk cId="1575130324" sldId="260"/>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06:10.908" v="107" actId="20577"/>
          <ac:spMkLst>
            <pc:docMk/>
            <pc:sldMk cId="1575130324" sldId="260"/>
            <ac:spMk id="11" creationId="{00000000-0000-0000-0000-000000000000}"/>
          </ac:spMkLst>
        </pc:spChg>
      </pc:sldChg>
      <pc:sldChg chg="addSp modSp">
        <pc:chgData name="Susan Epsworth" userId="S::susan.epsworth_educationscotland.gov.scot#ext#@youthlinkscotland.onmicrosoft.com::f99fe11d-f9b9-49ec-8a7a-01cd0aef4db3" providerId="AD" clId="Web-{C87BB693-1B50-40FD-AAB6-1C5BBE3960FB}" dt="2021-01-28T10:06:25.252" v="111" actId="14100"/>
        <pc:sldMkLst>
          <pc:docMk/>
          <pc:sldMk cId="515645128" sldId="261"/>
        </pc:sldMkLst>
        <pc:spChg chg="mod">
          <ac:chgData name="Susan Epsworth" userId="S::susan.epsworth_educationscotland.gov.scot#ext#@youthlinkscotland.onmicrosoft.com::f99fe11d-f9b9-49ec-8a7a-01cd0aef4db3" providerId="AD" clId="Web-{C87BB693-1B50-40FD-AAB6-1C5BBE3960FB}" dt="2021-01-28T10:06:25.252" v="111" actId="14100"/>
          <ac:spMkLst>
            <pc:docMk/>
            <pc:sldMk cId="515645128" sldId="261"/>
            <ac:spMk id="3"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09:50:13.087" v="79"/>
          <ac:spMkLst>
            <pc:docMk/>
            <pc:sldMk cId="515645128" sldId="261"/>
            <ac:spMk id="4" creationId="{EAC29298-D515-4FB9-B635-689B9C7B8351}"/>
          </ac:spMkLst>
        </pc:spChg>
        <pc:picChg chg="add">
          <ac:chgData name="Susan Epsworth" userId="S::susan.epsworth_educationscotland.gov.scot#ext#@youthlinkscotland.onmicrosoft.com::f99fe11d-f9b9-49ec-8a7a-01cd0aef4db3" providerId="AD" clId="Web-{C87BB693-1B50-40FD-AAB6-1C5BBE3960FB}" dt="2021-01-28T09:49:44.469" v="78"/>
          <ac:picMkLst>
            <pc:docMk/>
            <pc:sldMk cId="515645128" sldId="261"/>
            <ac:picMk id="2" creationId="{5758BB19-1564-4E39-BD58-EBF8EE47D7EA}"/>
          </ac:picMkLst>
        </pc:picChg>
      </pc:sldChg>
      <pc:sldChg chg="modSp">
        <pc:chgData name="Susan Epsworth" userId="S::susan.epsworth_educationscotland.gov.scot#ext#@youthlinkscotland.onmicrosoft.com::f99fe11d-f9b9-49ec-8a7a-01cd0aef4db3" providerId="AD" clId="Web-{C87BB693-1B50-40FD-AAB6-1C5BBE3960FB}" dt="2021-01-28T10:11:27.711" v="159" actId="1076"/>
        <pc:sldMkLst>
          <pc:docMk/>
          <pc:sldMk cId="1255149747" sldId="263"/>
        </pc:sldMkLst>
        <pc:spChg chg="mod">
          <ac:chgData name="Susan Epsworth" userId="S::susan.epsworth_educationscotland.gov.scot#ext#@youthlinkscotland.onmicrosoft.com::f99fe11d-f9b9-49ec-8a7a-01cd0aef4db3" providerId="AD" clId="Web-{C87BB693-1B50-40FD-AAB6-1C5BBE3960FB}" dt="2021-01-28T10:11:27.711" v="159" actId="1076"/>
          <ac:spMkLst>
            <pc:docMk/>
            <pc:sldMk cId="1255149747" sldId="263"/>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1:16.258" v="157" actId="20577"/>
          <ac:spMkLst>
            <pc:docMk/>
            <pc:sldMk cId="1255149747" sldId="263"/>
            <ac:spMk id="10"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1:04.383" v="153" actId="1076"/>
          <ac:spMkLst>
            <pc:docMk/>
            <pc:sldMk cId="1255149747" sldId="263"/>
            <ac:spMk id="12" creationId="{00000000-0000-0000-0000-000000000000}"/>
          </ac:spMkLst>
        </pc:spChg>
        <pc:picChg chg="mod">
          <ac:chgData name="Susan Epsworth" userId="S::susan.epsworth_educationscotland.gov.scot#ext#@youthlinkscotland.onmicrosoft.com::f99fe11d-f9b9-49ec-8a7a-01cd0aef4db3" providerId="AD" clId="Web-{C87BB693-1B50-40FD-AAB6-1C5BBE3960FB}" dt="2021-01-28T10:10:58.211" v="152" actId="1076"/>
          <ac:picMkLst>
            <pc:docMk/>
            <pc:sldMk cId="1255149747" sldId="263"/>
            <ac:picMk id="11" creationId="{00000000-0000-0000-0000-000000000000}"/>
          </ac:picMkLst>
        </pc:picChg>
      </pc:sldChg>
      <pc:sldChg chg="modSp">
        <pc:chgData name="Susan Epsworth" userId="S::susan.epsworth_educationscotland.gov.scot#ext#@youthlinkscotland.onmicrosoft.com::f99fe11d-f9b9-49ec-8a7a-01cd0aef4db3" providerId="AD" clId="Web-{C87BB693-1B50-40FD-AAB6-1C5BBE3960FB}" dt="2021-01-28T10:11:54.806" v="164" actId="20577"/>
        <pc:sldMkLst>
          <pc:docMk/>
          <pc:sldMk cId="2425272828" sldId="264"/>
        </pc:sldMkLst>
        <pc:spChg chg="mod">
          <ac:chgData name="Susan Epsworth" userId="S::susan.epsworth_educationscotland.gov.scot#ext#@youthlinkscotland.onmicrosoft.com::f99fe11d-f9b9-49ec-8a7a-01cd0aef4db3" providerId="AD" clId="Web-{C87BB693-1B50-40FD-AAB6-1C5BBE3960FB}" dt="2021-01-28T10:11:45.212" v="161" actId="1076"/>
          <ac:spMkLst>
            <pc:docMk/>
            <pc:sldMk cId="2425272828" sldId="264"/>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1:54.806" v="164" actId="20577"/>
          <ac:spMkLst>
            <pc:docMk/>
            <pc:sldMk cId="2425272828" sldId="264"/>
            <ac:spMk id="10"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12:24.681" v="169" actId="1076"/>
        <pc:sldMkLst>
          <pc:docMk/>
          <pc:sldMk cId="2159627872" sldId="265"/>
        </pc:sldMkLst>
        <pc:spChg chg="mod">
          <ac:chgData name="Susan Epsworth" userId="S::susan.epsworth_educationscotland.gov.scot#ext#@youthlinkscotland.onmicrosoft.com::f99fe11d-f9b9-49ec-8a7a-01cd0aef4db3" providerId="AD" clId="Web-{C87BB693-1B50-40FD-AAB6-1C5BBE3960FB}" dt="2021-01-28T10:12:24.681" v="169" actId="1076"/>
          <ac:spMkLst>
            <pc:docMk/>
            <pc:sldMk cId="2159627872" sldId="265"/>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2:11.962" v="167" actId="1076"/>
          <ac:spMkLst>
            <pc:docMk/>
            <pc:sldMk cId="2159627872" sldId="265"/>
            <ac:spMk id="10"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12:59.041" v="175" actId="1076"/>
        <pc:sldMkLst>
          <pc:docMk/>
          <pc:sldMk cId="983463462" sldId="266"/>
        </pc:sldMkLst>
        <pc:spChg chg="mod">
          <ac:chgData name="Susan Epsworth" userId="S::susan.epsworth_educationscotland.gov.scot#ext#@youthlinkscotland.onmicrosoft.com::f99fe11d-f9b9-49ec-8a7a-01cd0aef4db3" providerId="AD" clId="Web-{C87BB693-1B50-40FD-AAB6-1C5BBE3960FB}" dt="2021-01-28T10:12:59.041" v="175" actId="1076"/>
          <ac:spMkLst>
            <pc:docMk/>
            <pc:sldMk cId="983463462" sldId="266"/>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2:48.682" v="173" actId="20577"/>
          <ac:spMkLst>
            <pc:docMk/>
            <pc:sldMk cId="983463462" sldId="266"/>
            <ac:spMk id="10" creationId="{00000000-0000-0000-0000-000000000000}"/>
          </ac:spMkLst>
        </pc:spChg>
      </pc:sldChg>
      <pc:sldChg chg="del">
        <pc:chgData name="Susan Epsworth" userId="S::susan.epsworth_educationscotland.gov.scot#ext#@youthlinkscotland.onmicrosoft.com::f99fe11d-f9b9-49ec-8a7a-01cd0aef4db3" providerId="AD" clId="Web-{C87BB693-1B50-40FD-AAB6-1C5BBE3960FB}" dt="2021-01-28T10:13:07.026" v="176"/>
        <pc:sldMkLst>
          <pc:docMk/>
          <pc:sldMk cId="3259273501" sldId="268"/>
        </pc:sldMkLst>
      </pc:sldChg>
      <pc:sldChg chg="del">
        <pc:chgData name="Susan Epsworth" userId="S::susan.epsworth_educationscotland.gov.scot#ext#@youthlinkscotland.onmicrosoft.com::f99fe11d-f9b9-49ec-8a7a-01cd0aef4db3" providerId="AD" clId="Web-{C87BB693-1B50-40FD-AAB6-1C5BBE3960FB}" dt="2021-01-28T10:15:30.513" v="180"/>
        <pc:sldMkLst>
          <pc:docMk/>
          <pc:sldMk cId="3620849380" sldId="270"/>
        </pc:sldMkLst>
      </pc:sldChg>
      <pc:sldChg chg="addSp modSp">
        <pc:chgData name="Susan Epsworth" userId="S::susan.epsworth_educationscotland.gov.scot#ext#@youthlinkscotland.onmicrosoft.com::f99fe11d-f9b9-49ec-8a7a-01cd0aef4db3" providerId="AD" clId="Web-{C87BB693-1B50-40FD-AAB6-1C5BBE3960FB}" dt="2021-01-28T10:19:34.911" v="216"/>
        <pc:sldMkLst>
          <pc:docMk/>
          <pc:sldMk cId="1776021051" sldId="271"/>
        </pc:sldMkLst>
        <pc:spChg chg="mod">
          <ac:chgData name="Susan Epsworth" userId="S::susan.epsworth_educationscotland.gov.scot#ext#@youthlinkscotland.onmicrosoft.com::f99fe11d-f9b9-49ec-8a7a-01cd0aef4db3" providerId="AD" clId="Web-{C87BB693-1B50-40FD-AAB6-1C5BBE3960FB}" dt="2021-01-28T10:18:53.078" v="208" actId="1076"/>
          <ac:spMkLst>
            <pc:docMk/>
            <pc:sldMk cId="1776021051" sldId="271"/>
            <ac:spMk id="2" creationId="{00000000-0000-0000-0000-000000000000}"/>
          </ac:spMkLst>
        </pc:spChg>
        <pc:spChg chg="ord">
          <ac:chgData name="Susan Epsworth" userId="S::susan.epsworth_educationscotland.gov.scot#ext#@youthlinkscotland.onmicrosoft.com::f99fe11d-f9b9-49ec-8a7a-01cd0aef4db3" providerId="AD" clId="Web-{C87BB693-1B50-40FD-AAB6-1C5BBE3960FB}" dt="2021-01-28T10:19:24.957" v="211"/>
          <ac:spMkLst>
            <pc:docMk/>
            <pc:sldMk cId="1776021051" sldId="271"/>
            <ac:spMk id="4"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19:34.911" v="216"/>
          <ac:spMkLst>
            <pc:docMk/>
            <pc:sldMk cId="1776021051" sldId="271"/>
            <ac:spMk id="8" creationId="{0C7EE39B-EA67-4C01-ABAE-F5E3A8AAAC0A}"/>
          </ac:spMkLst>
        </pc:spChg>
        <pc:picChg chg="mod">
          <ac:chgData name="Susan Epsworth" userId="S::susan.epsworth_educationscotland.gov.scot#ext#@youthlinkscotland.onmicrosoft.com::f99fe11d-f9b9-49ec-8a7a-01cd0aef4db3" providerId="AD" clId="Web-{C87BB693-1B50-40FD-AAB6-1C5BBE3960FB}" dt="2021-01-28T10:19:31.118" v="214" actId="688"/>
          <ac:picMkLst>
            <pc:docMk/>
            <pc:sldMk cId="1776021051" sldId="271"/>
            <ac:picMk id="3" creationId="{00000000-0000-0000-0000-000000000000}"/>
          </ac:picMkLst>
        </pc:picChg>
        <pc:picChg chg="add">
          <ac:chgData name="Susan Epsworth" userId="S::susan.epsworth_educationscotland.gov.scot#ext#@youthlinkscotland.onmicrosoft.com::f99fe11d-f9b9-49ec-8a7a-01cd0aef4db3" providerId="AD" clId="Web-{C87BB693-1B50-40FD-AAB6-1C5BBE3960FB}" dt="2021-01-28T10:19:34.888" v="215"/>
          <ac:picMkLst>
            <pc:docMk/>
            <pc:sldMk cId="1776021051" sldId="271"/>
            <ac:picMk id="6" creationId="{8EE3A347-E140-4C65-A243-3DE677EB9A3D}"/>
          </ac:picMkLst>
        </pc:picChg>
      </pc:sldChg>
      <pc:sldChg chg="addSp delSp modSp">
        <pc:chgData name="Susan Epsworth" userId="S::susan.epsworth_educationscotland.gov.scot#ext#@youthlinkscotland.onmicrosoft.com::f99fe11d-f9b9-49ec-8a7a-01cd0aef4db3" providerId="AD" clId="Web-{C87BB693-1B50-40FD-AAB6-1C5BBE3960FB}" dt="2021-01-28T10:20:20.507" v="225"/>
        <pc:sldMkLst>
          <pc:docMk/>
          <pc:sldMk cId="2317193295" sldId="272"/>
        </pc:sldMkLst>
        <pc:spChg chg="add">
          <ac:chgData name="Susan Epsworth" userId="S::susan.epsworth_educationscotland.gov.scot#ext#@youthlinkscotland.onmicrosoft.com::f99fe11d-f9b9-49ec-8a7a-01cd0aef4db3" providerId="AD" clId="Web-{C87BB693-1B50-40FD-AAB6-1C5BBE3960FB}" dt="2021-01-28T10:19:59.186" v="220"/>
          <ac:spMkLst>
            <pc:docMk/>
            <pc:sldMk cId="2317193295" sldId="272"/>
            <ac:spMk id="11" creationId="{A20A3525-F688-4291-AA5F-D03D30372F9E}"/>
          </ac:spMkLst>
        </pc:spChg>
        <pc:spChg chg="add del mod">
          <ac:chgData name="Susan Epsworth" userId="S::susan.epsworth_educationscotland.gov.scot#ext#@youthlinkscotland.onmicrosoft.com::f99fe11d-f9b9-49ec-8a7a-01cd0aef4db3" providerId="AD" clId="Web-{C87BB693-1B50-40FD-AAB6-1C5BBE3960FB}" dt="2021-01-28T10:20:20.507" v="225"/>
          <ac:spMkLst>
            <pc:docMk/>
            <pc:sldMk cId="2317193295" sldId="272"/>
            <ac:spMk id="15" creationId="{B08D77E7-93C4-48ED-AF86-D8B4A6C0A4FB}"/>
          </ac:spMkLst>
        </pc:spChg>
        <pc:picChg chg="add">
          <ac:chgData name="Susan Epsworth" userId="S::susan.epsworth_educationscotland.gov.scot#ext#@youthlinkscotland.onmicrosoft.com::f99fe11d-f9b9-49ec-8a7a-01cd0aef4db3" providerId="AD" clId="Web-{C87BB693-1B50-40FD-AAB6-1C5BBE3960FB}" dt="2021-01-28T10:19:59.176" v="219"/>
          <ac:picMkLst>
            <pc:docMk/>
            <pc:sldMk cId="2317193295" sldId="272"/>
            <ac:picMk id="9" creationId="{A2CC50AB-E13A-4C51-A96A-36D22A72DF4C}"/>
          </ac:picMkLst>
        </pc:picChg>
        <pc:picChg chg="add del">
          <ac:chgData name="Susan Epsworth" userId="S::susan.epsworth_educationscotland.gov.scot#ext#@youthlinkscotland.onmicrosoft.com::f99fe11d-f9b9-49ec-8a7a-01cd0aef4db3" providerId="AD" clId="Web-{C87BB693-1B50-40FD-AAB6-1C5BBE3960FB}" dt="2021-01-28T10:20:14.106" v="223"/>
          <ac:picMkLst>
            <pc:docMk/>
            <pc:sldMk cId="2317193295" sldId="272"/>
            <ac:picMk id="13" creationId="{E6318049-78C6-47D1-B523-59F1D2DD8CBC}"/>
          </ac:picMkLst>
        </pc:picChg>
      </pc:sldChg>
      <pc:sldChg chg="addSp">
        <pc:chgData name="Susan Epsworth" userId="S::susan.epsworth_educationscotland.gov.scot#ext#@youthlinkscotland.onmicrosoft.com::f99fe11d-f9b9-49ec-8a7a-01cd0aef4db3" providerId="AD" clId="Web-{C87BB693-1B50-40FD-AAB6-1C5BBE3960FB}" dt="2021-01-28T10:20:31.185" v="229"/>
        <pc:sldMkLst>
          <pc:docMk/>
          <pc:sldMk cId="4008841588" sldId="273"/>
        </pc:sldMkLst>
        <pc:spChg chg="add">
          <ac:chgData name="Susan Epsworth" userId="S::susan.epsworth_educationscotland.gov.scot#ext#@youthlinkscotland.onmicrosoft.com::f99fe11d-f9b9-49ec-8a7a-01cd0aef4db3" providerId="AD" clId="Web-{C87BB693-1B50-40FD-AAB6-1C5BBE3960FB}" dt="2021-01-28T10:20:31.185" v="229"/>
          <ac:spMkLst>
            <pc:docMk/>
            <pc:sldMk cId="4008841588" sldId="273"/>
            <ac:spMk id="11" creationId="{90C47EE0-B96E-43AD-8ACE-AD4EFF936A53}"/>
          </ac:spMkLst>
        </pc:spChg>
        <pc:picChg chg="add">
          <ac:chgData name="Susan Epsworth" userId="S::susan.epsworth_educationscotland.gov.scot#ext#@youthlinkscotland.onmicrosoft.com::f99fe11d-f9b9-49ec-8a7a-01cd0aef4db3" providerId="AD" clId="Web-{C87BB693-1B50-40FD-AAB6-1C5BBE3960FB}" dt="2021-01-28T10:20:31.164" v="228"/>
          <ac:picMkLst>
            <pc:docMk/>
            <pc:sldMk cId="4008841588" sldId="273"/>
            <ac:picMk id="4" creationId="{DE4320BE-45DC-4A63-B92A-35AD32868050}"/>
          </ac:picMkLst>
        </pc:picChg>
      </pc:sldChg>
      <pc:sldChg chg="addSp modSp">
        <pc:chgData name="Susan Epsworth" userId="S::susan.epsworth_educationscotland.gov.scot#ext#@youthlinkscotland.onmicrosoft.com::f99fe11d-f9b9-49ec-8a7a-01cd0aef4db3" providerId="AD" clId="Web-{C87BB693-1B50-40FD-AAB6-1C5BBE3960FB}" dt="2021-01-28T10:22:11.223" v="245" actId="14100"/>
        <pc:sldMkLst>
          <pc:docMk/>
          <pc:sldMk cId="1378442197" sldId="274"/>
        </pc:sldMkLst>
        <pc:spChg chg="add">
          <ac:chgData name="Susan Epsworth" userId="S::susan.epsworth_educationscotland.gov.scot#ext#@youthlinkscotland.onmicrosoft.com::f99fe11d-f9b9-49ec-8a7a-01cd0aef4db3" providerId="AD" clId="Web-{C87BB693-1B50-40FD-AAB6-1C5BBE3960FB}" dt="2021-01-28T10:20:39.443" v="231"/>
          <ac:spMkLst>
            <pc:docMk/>
            <pc:sldMk cId="1378442197" sldId="274"/>
            <ac:spMk id="4" creationId="{E986A590-E14F-4E97-BB04-11522D897193}"/>
          </ac:spMkLst>
        </pc:spChg>
        <pc:picChg chg="add">
          <ac:chgData name="Susan Epsworth" userId="S::susan.epsworth_educationscotland.gov.scot#ext#@youthlinkscotland.onmicrosoft.com::f99fe11d-f9b9-49ec-8a7a-01cd0aef4db3" providerId="AD" clId="Web-{C87BB693-1B50-40FD-AAB6-1C5BBE3960FB}" dt="2021-01-28T10:20:39.432" v="230"/>
          <ac:picMkLst>
            <pc:docMk/>
            <pc:sldMk cId="1378442197" sldId="274"/>
            <ac:picMk id="3" creationId="{6FAFCD21-2803-4DFB-82D1-4D8E9C4C1B29}"/>
          </ac:picMkLst>
        </pc:picChg>
        <pc:picChg chg="mod">
          <ac:chgData name="Susan Epsworth" userId="S::susan.epsworth_educationscotland.gov.scot#ext#@youthlinkscotland.onmicrosoft.com::f99fe11d-f9b9-49ec-8a7a-01cd0aef4db3" providerId="AD" clId="Web-{C87BB693-1B50-40FD-AAB6-1C5BBE3960FB}" dt="2021-01-28T10:22:11.223" v="245" actId="14100"/>
          <ac:picMkLst>
            <pc:docMk/>
            <pc:sldMk cId="1378442197" sldId="274"/>
            <ac:picMk id="9" creationId="{16012E2F-A013-4A3D-856A-0805850D1275}"/>
          </ac:picMkLst>
        </pc:picChg>
      </pc:sldChg>
      <pc:sldChg chg="addSp modSp">
        <pc:chgData name="Susan Epsworth" userId="S::susan.epsworth_educationscotland.gov.scot#ext#@youthlinkscotland.onmicrosoft.com::f99fe11d-f9b9-49ec-8a7a-01cd0aef4db3" providerId="AD" clId="Web-{C87BB693-1B50-40FD-AAB6-1C5BBE3960FB}" dt="2021-01-28T10:22:36.432" v="252" actId="1076"/>
        <pc:sldMkLst>
          <pc:docMk/>
          <pc:sldMk cId="2037834249" sldId="275"/>
        </pc:sldMkLst>
        <pc:spChg chg="mod">
          <ac:chgData name="Susan Epsworth" userId="S::susan.epsworth_educationscotland.gov.scot#ext#@youthlinkscotland.onmicrosoft.com::f99fe11d-f9b9-49ec-8a7a-01cd0aef4db3" providerId="AD" clId="Web-{C87BB693-1B50-40FD-AAB6-1C5BBE3960FB}" dt="2021-01-28T10:22:36.432" v="252" actId="1076"/>
          <ac:spMkLst>
            <pc:docMk/>
            <pc:sldMk cId="2037834249" sldId="275"/>
            <ac:spMk id="2"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20:46.776" v="233"/>
          <ac:spMkLst>
            <pc:docMk/>
            <pc:sldMk cId="2037834249" sldId="275"/>
            <ac:spMk id="8" creationId="{9D5C442D-5A66-4CBC-A5AB-B5D10265BDEF}"/>
          </ac:spMkLst>
        </pc:spChg>
        <pc:picChg chg="add">
          <ac:chgData name="Susan Epsworth" userId="S::susan.epsworth_educationscotland.gov.scot#ext#@youthlinkscotland.onmicrosoft.com::f99fe11d-f9b9-49ec-8a7a-01cd0aef4db3" providerId="AD" clId="Web-{C87BB693-1B50-40FD-AAB6-1C5BBE3960FB}" dt="2021-01-28T10:20:46.767" v="232"/>
          <ac:picMkLst>
            <pc:docMk/>
            <pc:sldMk cId="2037834249" sldId="275"/>
            <ac:picMk id="6" creationId="{A2C10CC7-0878-45DB-BC14-559B2E398F30}"/>
          </ac:picMkLst>
        </pc:picChg>
      </pc:sldChg>
      <pc:sldChg chg="addSp modSp">
        <pc:chgData name="Susan Epsworth" userId="S::susan.epsworth_educationscotland.gov.scot#ext#@youthlinkscotland.onmicrosoft.com::f99fe11d-f9b9-49ec-8a7a-01cd0aef4db3" providerId="AD" clId="Web-{C87BB693-1B50-40FD-AAB6-1C5BBE3960FB}" dt="2021-01-28T10:21:03.879" v="237"/>
        <pc:sldMkLst>
          <pc:docMk/>
          <pc:sldMk cId="3893443777" sldId="276"/>
        </pc:sldMkLst>
        <pc:spChg chg="mod">
          <ac:chgData name="Susan Epsworth" userId="S::susan.epsworth_educationscotland.gov.scot#ext#@youthlinkscotland.onmicrosoft.com::f99fe11d-f9b9-49ec-8a7a-01cd0aef4db3" providerId="AD" clId="Web-{C87BB693-1B50-40FD-AAB6-1C5BBE3960FB}" dt="2021-01-28T10:20:59.656" v="235" actId="14100"/>
          <ac:spMkLst>
            <pc:docMk/>
            <pc:sldMk cId="3893443777" sldId="276"/>
            <ac:spMk id="4"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21:03.879" v="237"/>
          <ac:spMkLst>
            <pc:docMk/>
            <pc:sldMk cId="3893443777" sldId="276"/>
            <ac:spMk id="6" creationId="{48ACFD83-829C-46C2-BC40-41C12B751A43}"/>
          </ac:spMkLst>
        </pc:spChg>
        <pc:picChg chg="add">
          <ac:chgData name="Susan Epsworth" userId="S::susan.epsworth_educationscotland.gov.scot#ext#@youthlinkscotland.onmicrosoft.com::f99fe11d-f9b9-49ec-8a7a-01cd0aef4db3" providerId="AD" clId="Web-{C87BB693-1B50-40FD-AAB6-1C5BBE3960FB}" dt="2021-01-28T10:21:03.868" v="236"/>
          <ac:picMkLst>
            <pc:docMk/>
            <pc:sldMk cId="3893443777" sldId="276"/>
            <ac:picMk id="2" creationId="{D934FF5E-C109-4E65-BF0B-39A8A0B2CB26}"/>
          </ac:picMkLst>
        </pc:picChg>
      </pc:sldChg>
      <pc:sldChg chg="modSp">
        <pc:chgData name="Susan Epsworth" userId="S::susan.epsworth_educationscotland.gov.scot#ext#@youthlinkscotland.onmicrosoft.com::f99fe11d-f9b9-49ec-8a7a-01cd0aef4db3" providerId="AD" clId="Web-{C87BB693-1B50-40FD-AAB6-1C5BBE3960FB}" dt="2021-01-28T10:23:04.542" v="258" actId="1076"/>
        <pc:sldMkLst>
          <pc:docMk/>
          <pc:sldMk cId="2458157540" sldId="279"/>
        </pc:sldMkLst>
        <pc:spChg chg="mod">
          <ac:chgData name="Susan Epsworth" userId="S::susan.epsworth_educationscotland.gov.scot#ext#@youthlinkscotland.onmicrosoft.com::f99fe11d-f9b9-49ec-8a7a-01cd0aef4db3" providerId="AD" clId="Web-{C87BB693-1B50-40FD-AAB6-1C5BBE3960FB}" dt="2021-01-28T10:23:04.542" v="258" actId="1076"/>
          <ac:spMkLst>
            <pc:docMk/>
            <pc:sldMk cId="2458157540" sldId="279"/>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22:51.326" v="256" actId="20577"/>
          <ac:spMkLst>
            <pc:docMk/>
            <pc:sldMk cId="2458157540" sldId="279"/>
            <ac:spMk id="10"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23:31.175" v="262" actId="20577"/>
        <pc:sldMkLst>
          <pc:docMk/>
          <pc:sldMk cId="2047368979" sldId="284"/>
        </pc:sldMkLst>
        <pc:spChg chg="mod">
          <ac:chgData name="Susan Epsworth" userId="S::susan.epsworth_educationscotland.gov.scot#ext#@youthlinkscotland.onmicrosoft.com::f99fe11d-f9b9-49ec-8a7a-01cd0aef4db3" providerId="AD" clId="Web-{C87BB693-1B50-40FD-AAB6-1C5BBE3960FB}" dt="2021-01-28T10:23:31.175" v="262" actId="20577"/>
          <ac:spMkLst>
            <pc:docMk/>
            <pc:sldMk cId="2047368979" sldId="284"/>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23:19.909" v="261" actId="1076"/>
          <ac:spMkLst>
            <pc:docMk/>
            <pc:sldMk cId="2047368979" sldId="284"/>
            <ac:spMk id="10" creationId="{00000000-0000-0000-0000-000000000000}"/>
          </ac:spMkLst>
        </pc:spChg>
      </pc:sldChg>
      <pc:sldChg chg="addSp">
        <pc:chgData name="Susan Epsworth" userId="S::susan.epsworth_educationscotland.gov.scot#ext#@youthlinkscotland.onmicrosoft.com::f99fe11d-f9b9-49ec-8a7a-01cd0aef4db3" providerId="AD" clId="Web-{C87BB693-1B50-40FD-AAB6-1C5BBE3960FB}" dt="2021-01-28T10:19:43.449" v="218"/>
        <pc:sldMkLst>
          <pc:docMk/>
          <pc:sldMk cId="1275553371" sldId="286"/>
        </pc:sldMkLst>
        <pc:spChg chg="add">
          <ac:chgData name="Susan Epsworth" userId="S::susan.epsworth_educationscotland.gov.scot#ext#@youthlinkscotland.onmicrosoft.com::f99fe11d-f9b9-49ec-8a7a-01cd0aef4db3" providerId="AD" clId="Web-{C87BB693-1B50-40FD-AAB6-1C5BBE3960FB}" dt="2021-01-28T10:19:43.449" v="218"/>
          <ac:spMkLst>
            <pc:docMk/>
            <pc:sldMk cId="1275553371" sldId="286"/>
            <ac:spMk id="6" creationId="{70D4CF7E-741E-49B8-A069-37446E42EB6C}"/>
          </ac:spMkLst>
        </pc:spChg>
        <pc:picChg chg="add">
          <ac:chgData name="Susan Epsworth" userId="S::susan.epsworth_educationscotland.gov.scot#ext#@youthlinkscotland.onmicrosoft.com::f99fe11d-f9b9-49ec-8a7a-01cd0aef4db3" providerId="AD" clId="Web-{C87BB693-1B50-40FD-AAB6-1C5BBE3960FB}" dt="2021-01-28T10:19:43.439" v="217"/>
          <ac:picMkLst>
            <pc:docMk/>
            <pc:sldMk cId="1275553371" sldId="286"/>
            <ac:picMk id="4" creationId="{4A6B5B7D-9992-4FBD-91CB-0DD3B80E4B53}"/>
          </ac:picMkLst>
        </pc:picChg>
      </pc:sldChg>
      <pc:sldChg chg="addSp modSp">
        <pc:chgData name="Susan Epsworth" userId="S::susan.epsworth_educationscotland.gov.scot#ext#@youthlinkscotland.onmicrosoft.com::f99fe11d-f9b9-49ec-8a7a-01cd0aef4db3" providerId="AD" clId="Web-{C87BB693-1B50-40FD-AAB6-1C5BBE3960FB}" dt="2021-01-28T10:22:00.197" v="244" actId="1076"/>
        <pc:sldMkLst>
          <pc:docMk/>
          <pc:sldMk cId="396077315" sldId="287"/>
        </pc:sldMkLst>
        <pc:spChg chg="mod">
          <ac:chgData name="Susan Epsworth" userId="S::susan.epsworth_educationscotland.gov.scot#ext#@youthlinkscotland.onmicrosoft.com::f99fe11d-f9b9-49ec-8a7a-01cd0aef4db3" providerId="AD" clId="Web-{C87BB693-1B50-40FD-AAB6-1C5BBE3960FB}" dt="2021-01-28T10:21:55.290" v="241" actId="1076"/>
          <ac:spMkLst>
            <pc:docMk/>
            <pc:sldMk cId="396077315" sldId="287"/>
            <ac:spMk id="2"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20:24.162" v="227"/>
          <ac:spMkLst>
            <pc:docMk/>
            <pc:sldMk cId="396077315" sldId="287"/>
            <ac:spMk id="9" creationId="{EFD7892A-7DD3-4ADF-AEF1-DA59CA4D0823}"/>
          </ac:spMkLst>
        </pc:spChg>
        <pc:picChg chg="mod">
          <ac:chgData name="Susan Epsworth" userId="S::susan.epsworth_educationscotland.gov.scot#ext#@youthlinkscotland.onmicrosoft.com::f99fe11d-f9b9-49ec-8a7a-01cd0aef4db3" providerId="AD" clId="Web-{C87BB693-1B50-40FD-AAB6-1C5BBE3960FB}" dt="2021-01-28T10:22:00.197" v="244" actId="1076"/>
          <ac:picMkLst>
            <pc:docMk/>
            <pc:sldMk cId="396077315" sldId="287"/>
            <ac:picMk id="5" creationId="{00000000-0000-0000-0000-000000000000}"/>
          </ac:picMkLst>
        </pc:picChg>
        <pc:picChg chg="add">
          <ac:chgData name="Susan Epsworth" userId="S::susan.epsworth_educationscotland.gov.scot#ext#@youthlinkscotland.onmicrosoft.com::f99fe11d-f9b9-49ec-8a7a-01cd0aef4db3" providerId="AD" clId="Web-{C87BB693-1B50-40FD-AAB6-1C5BBE3960FB}" dt="2021-01-28T10:20:24.134" v="226"/>
          <ac:picMkLst>
            <pc:docMk/>
            <pc:sldMk cId="396077315" sldId="287"/>
            <ac:picMk id="7" creationId="{9097DD07-D705-4F41-8E0E-5F07DB554854}"/>
          </ac:picMkLst>
        </pc:picChg>
      </pc:sldChg>
      <pc:sldChg chg="del">
        <pc:chgData name="Susan Epsworth" userId="S::susan.epsworth_educationscotland.gov.scot#ext#@youthlinkscotland.onmicrosoft.com::f99fe11d-f9b9-49ec-8a7a-01cd0aef4db3" providerId="AD" clId="Web-{C87BB693-1B50-40FD-AAB6-1C5BBE3960FB}" dt="2021-01-28T10:10:50.929" v="150"/>
        <pc:sldMkLst>
          <pc:docMk/>
          <pc:sldMk cId="3821327237" sldId="299"/>
        </pc:sldMkLst>
      </pc:sldChg>
      <pc:sldChg chg="del">
        <pc:chgData name="Susan Epsworth" userId="S::susan.epsworth_educationscotland.gov.scot#ext#@youthlinkscotland.onmicrosoft.com::f99fe11d-f9b9-49ec-8a7a-01cd0aef4db3" providerId="AD" clId="Web-{C87BB693-1B50-40FD-AAB6-1C5BBE3960FB}" dt="2021-01-28T10:08:32.083" v="126"/>
        <pc:sldMkLst>
          <pc:docMk/>
          <pc:sldMk cId="2061991099" sldId="300"/>
        </pc:sldMkLst>
      </pc:sldChg>
      <pc:sldChg chg="del">
        <pc:chgData name="Susan Epsworth" userId="S::susan.epsworth_educationscotland.gov.scot#ext#@youthlinkscotland.onmicrosoft.com::f99fe11d-f9b9-49ec-8a7a-01cd0aef4db3" providerId="AD" clId="Web-{C87BB693-1B50-40FD-AAB6-1C5BBE3960FB}" dt="2021-01-28T10:07:09.737" v="115"/>
        <pc:sldMkLst>
          <pc:docMk/>
          <pc:sldMk cId="2182366003" sldId="301"/>
        </pc:sldMkLst>
      </pc:sldChg>
      <pc:sldChg chg="addSp delSp modSp add ord replId">
        <pc:chgData name="Susan Epsworth" userId="S::susan.epsworth_educationscotland.gov.scot#ext#@youthlinkscotland.onmicrosoft.com::f99fe11d-f9b9-49ec-8a7a-01cd0aef4db3" providerId="AD" clId="Web-{C87BB693-1B50-40FD-AAB6-1C5BBE3960FB}" dt="2021-01-28T10:08:46.005" v="130" actId="14100"/>
        <pc:sldMkLst>
          <pc:docMk/>
          <pc:sldMk cId="3663419181" sldId="302"/>
        </pc:sldMkLst>
        <pc:spChg chg="del">
          <ac:chgData name="Susan Epsworth" userId="S::susan.epsworth_educationscotland.gov.scot#ext#@youthlinkscotland.onmicrosoft.com::f99fe11d-f9b9-49ec-8a7a-01cd0aef4db3" providerId="AD" clId="Web-{C87BB693-1B50-40FD-AAB6-1C5BBE3960FB}" dt="2021-01-28T10:02:17.090" v="84"/>
          <ac:spMkLst>
            <pc:docMk/>
            <pc:sldMk cId="3663419181" sldId="302"/>
            <ac:spMk id="2" creationId="{D50C09A3-0290-4703-A1FA-B4B2EBBEBA7B}"/>
          </ac:spMkLst>
        </pc:spChg>
        <pc:spChg chg="add del mod">
          <ac:chgData name="Susan Epsworth" userId="S::susan.epsworth_educationscotland.gov.scot#ext#@youthlinkscotland.onmicrosoft.com::f99fe11d-f9b9-49ec-8a7a-01cd0aef4db3" providerId="AD" clId="Web-{C87BB693-1B50-40FD-AAB6-1C5BBE3960FB}" dt="2021-01-28T10:02:57.997" v="85"/>
          <ac:spMkLst>
            <pc:docMk/>
            <pc:sldMk cId="3663419181" sldId="302"/>
            <ac:spMk id="5" creationId="{C0B2C542-430F-4B28-B598-61F833C62B96}"/>
          </ac:spMkLst>
        </pc:spChg>
        <pc:spChg chg="add mod">
          <ac:chgData name="Susan Epsworth" userId="S::susan.epsworth_educationscotland.gov.scot#ext#@youthlinkscotland.onmicrosoft.com::f99fe11d-f9b9-49ec-8a7a-01cd0aef4db3" providerId="AD" clId="Web-{C87BB693-1B50-40FD-AAB6-1C5BBE3960FB}" dt="2021-01-28T10:08:40.973" v="128" actId="1076"/>
          <ac:spMkLst>
            <pc:docMk/>
            <pc:sldMk cId="3663419181" sldId="302"/>
            <ac:spMk id="7" creationId="{1E944662-584D-40B2-AEC1-6FBA24CACD45}"/>
          </ac:spMkLst>
        </pc:spChg>
        <pc:spChg chg="add mod">
          <ac:chgData name="Susan Epsworth" userId="S::susan.epsworth_educationscotland.gov.scot#ext#@youthlinkscotland.onmicrosoft.com::f99fe11d-f9b9-49ec-8a7a-01cd0aef4db3" providerId="AD" clId="Web-{C87BB693-1B50-40FD-AAB6-1C5BBE3960FB}" dt="2021-01-28T10:08:46.005" v="130" actId="14100"/>
          <ac:spMkLst>
            <pc:docMk/>
            <pc:sldMk cId="3663419181" sldId="302"/>
            <ac:spMk id="12" creationId="{440384F2-0C81-4D1F-9BFF-512782A670A1}"/>
          </ac:spMkLst>
        </pc:spChg>
        <pc:spChg chg="add mod">
          <ac:chgData name="Susan Epsworth" userId="S::susan.epsworth_educationscotland.gov.scot#ext#@youthlinkscotland.onmicrosoft.com::f99fe11d-f9b9-49ec-8a7a-01cd0aef4db3" providerId="AD" clId="Web-{C87BB693-1B50-40FD-AAB6-1C5BBE3960FB}" dt="2021-01-28T10:05:41.751" v="103" actId="1076"/>
          <ac:spMkLst>
            <pc:docMk/>
            <pc:sldMk cId="3663419181" sldId="302"/>
            <ac:spMk id="15" creationId="{9FC2C07C-D3D9-4C8A-A364-5D26DEE4D82F}"/>
          </ac:spMkLst>
        </pc:spChg>
        <pc:picChg chg="add mod">
          <ac:chgData name="Susan Epsworth" userId="S::susan.epsworth_educationscotland.gov.scot#ext#@youthlinkscotland.onmicrosoft.com::f99fe11d-f9b9-49ec-8a7a-01cd0aef4db3" providerId="AD" clId="Web-{C87BB693-1B50-40FD-AAB6-1C5BBE3960FB}" dt="2021-01-28T10:05:51.751" v="104" actId="1076"/>
          <ac:picMkLst>
            <pc:docMk/>
            <pc:sldMk cId="3663419181" sldId="302"/>
            <ac:picMk id="14" creationId="{24446249-3357-432D-8A81-E9D9E0536842}"/>
          </ac:picMkLst>
        </pc:picChg>
      </pc:sldChg>
      <pc:sldChg chg="addSp delSp modSp add replId">
        <pc:chgData name="Susan Epsworth" userId="S::susan.epsworth_educationscotland.gov.scot#ext#@youthlinkscotland.onmicrosoft.com::f99fe11d-f9b9-49ec-8a7a-01cd0aef4db3" providerId="AD" clId="Web-{C87BB693-1B50-40FD-AAB6-1C5BBE3960FB}" dt="2021-01-28T10:09:04.552" v="131" actId="20577"/>
        <pc:sldMkLst>
          <pc:docMk/>
          <pc:sldMk cId="3706558632" sldId="303"/>
        </pc:sldMkLst>
        <pc:spChg chg="add mod">
          <ac:chgData name="Susan Epsworth" userId="S::susan.epsworth_educationscotland.gov.scot#ext#@youthlinkscotland.onmicrosoft.com::f99fe11d-f9b9-49ec-8a7a-01cd0aef4db3" providerId="AD" clId="Web-{C87BB693-1B50-40FD-AAB6-1C5BBE3960FB}" dt="2021-01-28T10:09:04.552" v="131" actId="20577"/>
          <ac:spMkLst>
            <pc:docMk/>
            <pc:sldMk cId="3706558632" sldId="303"/>
            <ac:spMk id="2" creationId="{3DEBB2B3-6541-4447-93C7-47267D7C4B90}"/>
          </ac:spMkLst>
        </pc:spChg>
        <pc:spChg chg="del">
          <ac:chgData name="Susan Epsworth" userId="S::susan.epsworth_educationscotland.gov.scot#ext#@youthlinkscotland.onmicrosoft.com::f99fe11d-f9b9-49ec-8a7a-01cd0aef4db3" providerId="AD" clId="Web-{C87BB693-1B50-40FD-AAB6-1C5BBE3960FB}" dt="2021-01-28T10:07:32.253" v="117"/>
          <ac:spMkLst>
            <pc:docMk/>
            <pc:sldMk cId="3706558632" sldId="303"/>
            <ac:spMk id="7" creationId="{1E944662-584D-40B2-AEC1-6FBA24CACD45}"/>
          </ac:spMkLst>
        </pc:spChg>
        <pc:spChg chg="del">
          <ac:chgData name="Susan Epsworth" userId="S::susan.epsworth_educationscotland.gov.scot#ext#@youthlinkscotland.onmicrosoft.com::f99fe11d-f9b9-49ec-8a7a-01cd0aef4db3" providerId="AD" clId="Web-{C87BB693-1B50-40FD-AAB6-1C5BBE3960FB}" dt="2021-01-28T10:07:29.488" v="116"/>
          <ac:spMkLst>
            <pc:docMk/>
            <pc:sldMk cId="3706558632" sldId="303"/>
            <ac:spMk id="12" creationId="{440384F2-0C81-4D1F-9BFF-512782A670A1}"/>
          </ac:spMkLst>
        </pc:spChg>
        <pc:picChg chg="add mod">
          <ac:chgData name="Susan Epsworth" userId="S::susan.epsworth_educationscotland.gov.scot#ext#@youthlinkscotland.onmicrosoft.com::f99fe11d-f9b9-49ec-8a7a-01cd0aef4db3" providerId="AD" clId="Web-{C87BB693-1B50-40FD-AAB6-1C5BBE3960FB}" dt="2021-01-28T10:08:25.879" v="125" actId="1076"/>
          <ac:picMkLst>
            <pc:docMk/>
            <pc:sldMk cId="3706558632" sldId="303"/>
            <ac:picMk id="4" creationId="{14B4327E-5183-4F51-98AF-A2C34C2E503B}"/>
          </ac:picMkLst>
        </pc:picChg>
        <pc:picChg chg="del">
          <ac:chgData name="Susan Epsworth" userId="S::susan.epsworth_educationscotland.gov.scot#ext#@youthlinkscotland.onmicrosoft.com::f99fe11d-f9b9-49ec-8a7a-01cd0aef4db3" providerId="AD" clId="Web-{C87BB693-1B50-40FD-AAB6-1C5BBE3960FB}" dt="2021-01-28T10:07:32.753" v="118"/>
          <ac:picMkLst>
            <pc:docMk/>
            <pc:sldMk cId="3706558632" sldId="303"/>
            <ac:picMk id="14" creationId="{24446249-3357-432D-8A81-E9D9E0536842}"/>
          </ac:picMkLst>
        </pc:picChg>
      </pc:sldChg>
      <pc:sldChg chg="addSp delSp modSp add replId">
        <pc:chgData name="Susan Epsworth" userId="S::susan.epsworth_educationscotland.gov.scot#ext#@youthlinkscotland.onmicrosoft.com::f99fe11d-f9b9-49ec-8a7a-01cd0aef4db3" providerId="AD" clId="Web-{C87BB693-1B50-40FD-AAB6-1C5BBE3960FB}" dt="2021-01-28T10:10:46.461" v="149" actId="1076"/>
        <pc:sldMkLst>
          <pc:docMk/>
          <pc:sldMk cId="692377163" sldId="304"/>
        </pc:sldMkLst>
        <pc:spChg chg="del mod">
          <ac:chgData name="Susan Epsworth" userId="S::susan.epsworth_educationscotland.gov.scot#ext#@youthlinkscotland.onmicrosoft.com::f99fe11d-f9b9-49ec-8a7a-01cd0aef4db3" providerId="AD" clId="Web-{C87BB693-1B50-40FD-AAB6-1C5BBE3960FB}" dt="2021-01-28T10:09:59.006" v="136"/>
          <ac:spMkLst>
            <pc:docMk/>
            <pc:sldMk cId="692377163" sldId="304"/>
            <ac:spMk id="2" creationId="{3DEBB2B3-6541-4447-93C7-47267D7C4B90}"/>
          </ac:spMkLst>
        </pc:spChg>
        <pc:spChg chg="add mod">
          <ac:chgData name="Susan Epsworth" userId="S::susan.epsworth_educationscotland.gov.scot#ext#@youthlinkscotland.onmicrosoft.com::f99fe11d-f9b9-49ec-8a7a-01cd0aef4db3" providerId="AD" clId="Web-{C87BB693-1B50-40FD-AAB6-1C5BBE3960FB}" dt="2021-01-28T10:10:43.210" v="147" actId="1076"/>
          <ac:spMkLst>
            <pc:docMk/>
            <pc:sldMk cId="692377163" sldId="304"/>
            <ac:spMk id="5" creationId="{C311375E-A603-4A55-B6E7-1E6565731828}"/>
          </ac:spMkLst>
        </pc:spChg>
        <pc:spChg chg="add mod">
          <ac:chgData name="Susan Epsworth" userId="S::susan.epsworth_educationscotland.gov.scot#ext#@youthlinkscotland.onmicrosoft.com::f99fe11d-f9b9-49ec-8a7a-01cd0aef4db3" providerId="AD" clId="Web-{C87BB693-1B50-40FD-AAB6-1C5BBE3960FB}" dt="2021-01-28T10:10:46.461" v="149" actId="1076"/>
          <ac:spMkLst>
            <pc:docMk/>
            <pc:sldMk cId="692377163" sldId="304"/>
            <ac:spMk id="7" creationId="{E5C56244-E422-41CF-856A-5C6517207698}"/>
          </ac:spMkLst>
        </pc:spChg>
        <pc:spChg chg="mod">
          <ac:chgData name="Susan Epsworth" userId="S::susan.epsworth_educationscotland.gov.scot#ext#@youthlinkscotland.onmicrosoft.com::f99fe11d-f9b9-49ec-8a7a-01cd0aef4db3" providerId="AD" clId="Web-{C87BB693-1B50-40FD-AAB6-1C5BBE3960FB}" dt="2021-01-28T10:10:25.476" v="144" actId="20577"/>
          <ac:spMkLst>
            <pc:docMk/>
            <pc:sldMk cId="692377163" sldId="304"/>
            <ac:spMk id="15" creationId="{9FC2C07C-D3D9-4C8A-A364-5D26DEE4D82F}"/>
          </ac:spMkLst>
        </pc:spChg>
        <pc:picChg chg="del">
          <ac:chgData name="Susan Epsworth" userId="S::susan.epsworth_educationscotland.gov.scot#ext#@youthlinkscotland.onmicrosoft.com::f99fe11d-f9b9-49ec-8a7a-01cd0aef4db3" providerId="AD" clId="Web-{C87BB693-1B50-40FD-AAB6-1C5BBE3960FB}" dt="2021-01-28T10:10:01.131" v="137"/>
          <ac:picMkLst>
            <pc:docMk/>
            <pc:sldMk cId="692377163" sldId="304"/>
            <ac:picMk id="4" creationId="{14B4327E-5183-4F51-98AF-A2C34C2E503B}"/>
          </ac:picMkLst>
        </pc:picChg>
      </pc:sldChg>
      <pc:sldChg chg="addSp delSp modSp add ord replId">
        <pc:chgData name="Susan Epsworth" userId="S::susan.epsworth_educationscotland.gov.scot#ext#@youthlinkscotland.onmicrosoft.com::f99fe11d-f9b9-49ec-8a7a-01cd0aef4db3" providerId="AD" clId="Web-{C87BB693-1B50-40FD-AAB6-1C5BBE3960FB}" dt="2021-01-28T10:18:18.725" v="204" actId="1076"/>
        <pc:sldMkLst>
          <pc:docMk/>
          <pc:sldMk cId="3769456201" sldId="305"/>
        </pc:sldMkLst>
        <pc:spChg chg="add del mod">
          <ac:chgData name="Susan Epsworth" userId="S::susan.epsworth_educationscotland.gov.scot#ext#@youthlinkscotland.onmicrosoft.com::f99fe11d-f9b9-49ec-8a7a-01cd0aef4db3" providerId="AD" clId="Web-{C87BB693-1B50-40FD-AAB6-1C5BBE3960FB}" dt="2021-01-28T10:17:31.987" v="193"/>
          <ac:spMkLst>
            <pc:docMk/>
            <pc:sldMk cId="3769456201" sldId="305"/>
            <ac:spMk id="7" creationId="{428BFC05-6006-4B1E-AF44-EBAE85406D42}"/>
          </ac:spMkLst>
        </pc:spChg>
        <pc:picChg chg="add del mod">
          <ac:chgData name="Susan Epsworth" userId="S::susan.epsworth_educationscotland.gov.scot#ext#@youthlinkscotland.onmicrosoft.com::f99fe11d-f9b9-49ec-8a7a-01cd0aef4db3" providerId="AD" clId="Web-{C87BB693-1B50-40FD-AAB6-1C5BBE3960FB}" dt="2021-01-28T10:16:49.421" v="185"/>
          <ac:picMkLst>
            <pc:docMk/>
            <pc:sldMk cId="3769456201" sldId="305"/>
            <ac:picMk id="3" creationId="{199C84FD-7DBC-4B38-9A79-729A0324D212}"/>
          </ac:picMkLst>
        </pc:picChg>
        <pc:picChg chg="del">
          <ac:chgData name="Susan Epsworth" userId="S::susan.epsworth_educationscotland.gov.scot#ext#@youthlinkscotland.onmicrosoft.com::f99fe11d-f9b9-49ec-8a7a-01cd0aef4db3" providerId="AD" clId="Web-{C87BB693-1B50-40FD-AAB6-1C5BBE3960FB}" dt="2021-01-28T10:15:36.529" v="181"/>
          <ac:picMkLst>
            <pc:docMk/>
            <pc:sldMk cId="3769456201" sldId="305"/>
            <ac:picMk id="4" creationId="{0CE54596-A259-4B89-A027-8BC82437A87E}"/>
          </ac:picMkLst>
        </pc:picChg>
        <pc:picChg chg="add del mod">
          <ac:chgData name="Susan Epsworth" userId="S::susan.epsworth_educationscotland.gov.scot#ext#@youthlinkscotland.onmicrosoft.com::f99fe11d-f9b9-49ec-8a7a-01cd0aef4db3" providerId="AD" clId="Web-{C87BB693-1B50-40FD-AAB6-1C5BBE3960FB}" dt="2021-01-28T10:17:51.850" v="199"/>
          <ac:picMkLst>
            <pc:docMk/>
            <pc:sldMk cId="3769456201" sldId="305"/>
            <ac:picMk id="5" creationId="{FA4E6059-353F-4CF3-8743-956CA8747A3A}"/>
          </ac:picMkLst>
        </pc:picChg>
        <pc:picChg chg="add mod">
          <ac:chgData name="Susan Epsworth" userId="S::susan.epsworth_educationscotland.gov.scot#ext#@youthlinkscotland.onmicrosoft.com::f99fe11d-f9b9-49ec-8a7a-01cd0aef4db3" providerId="AD" clId="Web-{C87BB693-1B50-40FD-AAB6-1C5BBE3960FB}" dt="2021-01-28T10:18:18.725" v="204" actId="1076"/>
          <ac:picMkLst>
            <pc:docMk/>
            <pc:sldMk cId="3769456201" sldId="305"/>
            <ac:picMk id="9" creationId="{952184D7-074C-4DA4-A748-3500AC4CE74F}"/>
          </ac:picMkLst>
        </pc:picChg>
      </pc:sldChg>
    </pc:docChg>
  </pc:docChgLst>
  <pc:docChgLst>
    <pc:chgData name="Julie Beckett" userId="S::julie.beckett_educationscotland.gov.scot#ext#@youthlinkscotland.onmicrosoft.com::aa751f0a-87ce-42bb-96c4-5854eb418bd4" providerId="AD" clId="Web-{93F4C032-EF41-4379-B2BB-AEB531DA7499}"/>
    <pc:docChg chg="addSld modSld">
      <pc:chgData name="Julie Beckett" userId="S::julie.beckett_educationscotland.gov.scot#ext#@youthlinkscotland.onmicrosoft.com::aa751f0a-87ce-42bb-96c4-5854eb418bd4" providerId="AD" clId="Web-{93F4C032-EF41-4379-B2BB-AEB531DA7499}" dt="2021-02-01T13:13:43.604" v="244" actId="20577"/>
      <pc:docMkLst>
        <pc:docMk/>
      </pc:docMkLst>
      <pc:sldChg chg="addSp modSp new">
        <pc:chgData name="Julie Beckett" userId="S::julie.beckett_educationscotland.gov.scot#ext#@youthlinkscotland.onmicrosoft.com::aa751f0a-87ce-42bb-96c4-5854eb418bd4" providerId="AD" clId="Web-{93F4C032-EF41-4379-B2BB-AEB531DA7499}" dt="2021-02-01T13:13:43.604" v="244" actId="20577"/>
        <pc:sldMkLst>
          <pc:docMk/>
          <pc:sldMk cId="4160151178" sldId="307"/>
        </pc:sldMkLst>
        <pc:spChg chg="mod">
          <ac:chgData name="Julie Beckett" userId="S::julie.beckett_educationscotland.gov.scot#ext#@youthlinkscotland.onmicrosoft.com::aa751f0a-87ce-42bb-96c4-5854eb418bd4" providerId="AD" clId="Web-{93F4C032-EF41-4379-B2BB-AEB531DA7499}" dt="2021-02-01T13:04:37.042" v="156" actId="20577"/>
          <ac:spMkLst>
            <pc:docMk/>
            <pc:sldMk cId="4160151178" sldId="307"/>
            <ac:spMk id="2" creationId="{F0EE8F38-5BF3-43C7-ADED-8646098B3957}"/>
          </ac:spMkLst>
        </pc:spChg>
        <pc:spChg chg="mod">
          <ac:chgData name="Julie Beckett" userId="S::julie.beckett_educationscotland.gov.scot#ext#@youthlinkscotland.onmicrosoft.com::aa751f0a-87ce-42bb-96c4-5854eb418bd4" providerId="AD" clId="Web-{93F4C032-EF41-4379-B2BB-AEB531DA7499}" dt="2021-02-01T13:13:43.604" v="244" actId="20577"/>
          <ac:spMkLst>
            <pc:docMk/>
            <pc:sldMk cId="4160151178" sldId="307"/>
            <ac:spMk id="3" creationId="{E4A4F6FC-1152-4967-B4D8-450BF087B959}"/>
          </ac:spMkLst>
        </pc:spChg>
        <pc:spChg chg="add mod">
          <ac:chgData name="Julie Beckett" userId="S::julie.beckett_educationscotland.gov.scot#ext#@youthlinkscotland.onmicrosoft.com::aa751f0a-87ce-42bb-96c4-5854eb418bd4" providerId="AD" clId="Web-{93F4C032-EF41-4379-B2BB-AEB531DA7499}" dt="2021-02-01T12:56:51.045" v="23" actId="1076"/>
          <ac:spMkLst>
            <pc:docMk/>
            <pc:sldMk cId="4160151178" sldId="307"/>
            <ac:spMk id="6" creationId="{8271D533-9DD6-435F-93A7-5EE7FB5663EC}"/>
          </ac:spMkLst>
        </pc:spChg>
        <pc:picChg chg="add">
          <ac:chgData name="Julie Beckett" userId="S::julie.beckett_educationscotland.gov.scot#ext#@youthlinkscotland.onmicrosoft.com::aa751f0a-87ce-42bb-96c4-5854eb418bd4" providerId="AD" clId="Web-{93F4C032-EF41-4379-B2BB-AEB531DA7499}" dt="2021-02-01T12:55:35.058" v="1"/>
          <ac:picMkLst>
            <pc:docMk/>
            <pc:sldMk cId="4160151178" sldId="307"/>
            <ac:picMk id="5" creationId="{A7B58117-2DC9-461C-8671-CCE529ED20E5}"/>
          </ac:picMkLst>
        </pc:picChg>
      </pc:sldChg>
    </pc:docChg>
  </pc:docChgLst>
  <pc:docChgLst>
    <pc:chgData name="Julie Beckett" userId="S::julie.beckett_educationscotland.gov.scot#ext#@youthlinkscotland.onmicrosoft.com::aa751f0a-87ce-42bb-96c4-5854eb418bd4" providerId="AD" clId="Web-{6E720836-0B78-41B9-BAB3-BB4F85C53C86}"/>
    <pc:docChg chg="modSld">
      <pc:chgData name="Julie Beckett" userId="S::julie.beckett_educationscotland.gov.scot#ext#@youthlinkscotland.onmicrosoft.com::aa751f0a-87ce-42bb-96c4-5854eb418bd4" providerId="AD" clId="Web-{6E720836-0B78-41B9-BAB3-BB4F85C53C86}" dt="2021-04-19T12:52:43.764" v="3"/>
      <pc:docMkLst>
        <pc:docMk/>
      </pc:docMkLst>
      <pc:sldChg chg="modNotes">
        <pc:chgData name="Julie Beckett" userId="S::julie.beckett_educationscotland.gov.scot#ext#@youthlinkscotland.onmicrosoft.com::aa751f0a-87ce-42bb-96c4-5854eb418bd4" providerId="AD" clId="Web-{6E720836-0B78-41B9-BAB3-BB4F85C53C86}" dt="2021-04-19T12:52:43.764" v="3"/>
        <pc:sldMkLst>
          <pc:docMk/>
          <pc:sldMk cId="122809556" sldId="281"/>
        </pc:sldMkLst>
      </pc:sldChg>
    </pc:docChg>
  </pc:docChgLst>
  <pc:docChgLst>
    <pc:chgData name="Julie Beckett" userId="S::julie.beckett_educationscotland.gov.scot#ext#@youthlinkscotland.onmicrosoft.com::aa751f0a-87ce-42bb-96c4-5854eb418bd4" providerId="AD" clId="Web-{E851BA81-7AA1-41EC-B9E9-547E6F299E49}"/>
    <pc:docChg chg="modSld">
      <pc:chgData name="Julie Beckett" userId="S::julie.beckett_educationscotland.gov.scot#ext#@youthlinkscotland.onmicrosoft.com::aa751f0a-87ce-42bb-96c4-5854eb418bd4" providerId="AD" clId="Web-{E851BA81-7AA1-41EC-B9E9-547E6F299E49}" dt="2021-02-22T14:21:17.619" v="129"/>
      <pc:docMkLst>
        <pc:docMk/>
      </pc:docMkLst>
      <pc:sldChg chg="delCm modNotes">
        <pc:chgData name="Julie Beckett" userId="S::julie.beckett_educationscotland.gov.scot#ext#@youthlinkscotland.onmicrosoft.com::aa751f0a-87ce-42bb-96c4-5854eb418bd4" providerId="AD" clId="Web-{E851BA81-7AA1-41EC-B9E9-547E6F299E49}" dt="2021-02-22T14:18:54.246" v="98"/>
        <pc:sldMkLst>
          <pc:docMk/>
          <pc:sldMk cId="2931374878" sldId="258"/>
        </pc:sldMkLst>
      </pc:sldChg>
      <pc:sldChg chg="delCm modNotes">
        <pc:chgData name="Julie Beckett" userId="S::julie.beckett_educationscotland.gov.scot#ext#@youthlinkscotland.onmicrosoft.com::aa751f0a-87ce-42bb-96c4-5854eb418bd4" providerId="AD" clId="Web-{E851BA81-7AA1-41EC-B9E9-547E6F299E49}" dt="2021-02-22T14:21:17.619" v="129"/>
        <pc:sldMkLst>
          <pc:docMk/>
          <pc:sldMk cId="3663419181" sldId="302"/>
        </pc:sldMkLst>
      </pc:sldChg>
      <pc:sldChg chg="delCm">
        <pc:chgData name="Julie Beckett" userId="S::julie.beckett_educationscotland.gov.scot#ext#@youthlinkscotland.onmicrosoft.com::aa751f0a-87ce-42bb-96c4-5854eb418bd4" providerId="AD" clId="Web-{E851BA81-7AA1-41EC-B9E9-547E6F299E49}" dt="2021-02-22T14:03:33.871" v="0"/>
        <pc:sldMkLst>
          <pc:docMk/>
          <pc:sldMk cId="1166832933" sldId="336"/>
        </pc:sldMkLst>
      </pc:sldChg>
      <pc:sldChg chg="delCm">
        <pc:chgData name="Julie Beckett" userId="S::julie.beckett_educationscotland.gov.scot#ext#@youthlinkscotland.onmicrosoft.com::aa751f0a-87ce-42bb-96c4-5854eb418bd4" providerId="AD" clId="Web-{E851BA81-7AA1-41EC-B9E9-547E6F299E49}" dt="2021-02-22T14:03:43.246" v="1"/>
        <pc:sldMkLst>
          <pc:docMk/>
          <pc:sldMk cId="2709935059" sldId="337"/>
        </pc:sldMkLst>
      </pc:sldChg>
    </pc:docChg>
  </pc:docChgLst>
  <pc:docChgLst>
    <pc:chgData name="Julie Beckett" userId="S::julie.beckett_educationscotland.gov.scot#ext#@youthlinkscotland.onmicrosoft.com::aa751f0a-87ce-42bb-96c4-5854eb418bd4" providerId="AD" clId="Web-{71F32713-35B2-4FE8-BCD7-14B67C8ACDCB}"/>
    <pc:docChg chg="addSld delSld modSld sldOrd">
      <pc:chgData name="Julie Beckett" userId="S::julie.beckett_educationscotland.gov.scot#ext#@youthlinkscotland.onmicrosoft.com::aa751f0a-87ce-42bb-96c4-5854eb418bd4" providerId="AD" clId="Web-{71F32713-35B2-4FE8-BCD7-14B67C8ACDCB}" dt="2021-02-12T11:17:08.780" v="374"/>
      <pc:docMkLst>
        <pc:docMk/>
      </pc:docMkLst>
      <pc:sldChg chg="modSp">
        <pc:chgData name="Julie Beckett" userId="S::julie.beckett_educationscotland.gov.scot#ext#@youthlinkscotland.onmicrosoft.com::aa751f0a-87ce-42bb-96c4-5854eb418bd4" providerId="AD" clId="Web-{71F32713-35B2-4FE8-BCD7-14B67C8ACDCB}" dt="2021-02-12T10:20:17.106" v="53" actId="1076"/>
        <pc:sldMkLst>
          <pc:docMk/>
          <pc:sldMk cId="2931374878" sldId="258"/>
        </pc:sldMkLst>
        <pc:picChg chg="mod">
          <ac:chgData name="Julie Beckett" userId="S::julie.beckett_educationscotland.gov.scot#ext#@youthlinkscotland.onmicrosoft.com::aa751f0a-87ce-42bb-96c4-5854eb418bd4" providerId="AD" clId="Web-{71F32713-35B2-4FE8-BCD7-14B67C8ACDCB}" dt="2021-02-12T10:20:17.106" v="53" actId="1076"/>
          <ac:picMkLst>
            <pc:docMk/>
            <pc:sldMk cId="2931374878" sldId="258"/>
            <ac:picMk id="12"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13.669" v="51" actId="1076"/>
          <ac:picMkLst>
            <pc:docMk/>
            <pc:sldMk cId="2931374878" sldId="258"/>
            <ac:picMk id="13"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15.731" v="52" actId="1076"/>
          <ac:picMkLst>
            <pc:docMk/>
            <pc:sldMk cId="2931374878" sldId="258"/>
            <ac:picMk id="14"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08.903" v="49" actId="1076"/>
          <ac:picMkLst>
            <pc:docMk/>
            <pc:sldMk cId="2931374878" sldId="258"/>
            <ac:picMk id="15"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02.247" v="48" actId="1076"/>
          <ac:picMkLst>
            <pc:docMk/>
            <pc:sldMk cId="2931374878" sldId="258"/>
            <ac:picMk id="16" creationId="{00000000-0000-0000-0000-000000000000}"/>
          </ac:picMkLst>
        </pc:picChg>
      </pc:sldChg>
      <pc:sldChg chg="del">
        <pc:chgData name="Julie Beckett" userId="S::julie.beckett_educationscotland.gov.scot#ext#@youthlinkscotland.onmicrosoft.com::aa751f0a-87ce-42bb-96c4-5854eb418bd4" providerId="AD" clId="Web-{71F32713-35B2-4FE8-BCD7-14B67C8ACDCB}" dt="2021-02-12T10:20:40.919" v="54"/>
        <pc:sldMkLst>
          <pc:docMk/>
          <pc:sldMk cId="3846794594" sldId="259"/>
        </pc:sldMkLst>
      </pc:sldChg>
      <pc:sldChg chg="addSp delSp modSp modCm">
        <pc:chgData name="Julie Beckett" userId="S::julie.beckett_educationscotland.gov.scot#ext#@youthlinkscotland.onmicrosoft.com::aa751f0a-87ce-42bb-96c4-5854eb418bd4" providerId="AD" clId="Web-{71F32713-35B2-4FE8-BCD7-14B67C8ACDCB}" dt="2021-02-12T10:21:48.638" v="59" actId="1076"/>
        <pc:sldMkLst>
          <pc:docMk/>
          <pc:sldMk cId="515645128" sldId="261"/>
        </pc:sldMkLst>
        <pc:picChg chg="del">
          <ac:chgData name="Julie Beckett" userId="S::julie.beckett_educationscotland.gov.scot#ext#@youthlinkscotland.onmicrosoft.com::aa751f0a-87ce-42bb-96c4-5854eb418bd4" providerId="AD" clId="Web-{71F32713-35B2-4FE8-BCD7-14B67C8ACDCB}" dt="2021-02-12T10:21:18.482" v="56"/>
          <ac:picMkLst>
            <pc:docMk/>
            <pc:sldMk cId="515645128" sldId="261"/>
            <ac:picMk id="7" creationId="{00000000-0000-0000-0000-000000000000}"/>
          </ac:picMkLst>
        </pc:picChg>
        <pc:picChg chg="add mod">
          <ac:chgData name="Julie Beckett" userId="S::julie.beckett_educationscotland.gov.scot#ext#@youthlinkscotland.onmicrosoft.com::aa751f0a-87ce-42bb-96c4-5854eb418bd4" providerId="AD" clId="Web-{71F32713-35B2-4FE8-BCD7-14B67C8ACDCB}" dt="2021-02-12T10:21:48.638" v="59" actId="1076"/>
          <ac:picMkLst>
            <pc:docMk/>
            <pc:sldMk cId="515645128" sldId="261"/>
            <ac:picMk id="8" creationId="{B3A1FEF5-935B-46BE-98EF-2D487A31192B}"/>
          </ac:picMkLst>
        </pc:picChg>
      </pc:sldChg>
      <pc:sldChg chg="addCm">
        <pc:chgData name="Julie Beckett" userId="S::julie.beckett_educationscotland.gov.scot#ext#@youthlinkscotland.onmicrosoft.com::aa751f0a-87ce-42bb-96c4-5854eb418bd4" providerId="AD" clId="Web-{71F32713-35B2-4FE8-BCD7-14B67C8ACDCB}" dt="2021-02-12T10:55:41.664" v="183"/>
        <pc:sldMkLst>
          <pc:docMk/>
          <pc:sldMk cId="1255149747" sldId="263"/>
        </pc:sldMkLst>
      </pc:sldChg>
      <pc:sldChg chg="modCm">
        <pc:chgData name="Julie Beckett" userId="S::julie.beckett_educationscotland.gov.scot#ext#@youthlinkscotland.onmicrosoft.com::aa751f0a-87ce-42bb-96c4-5854eb418bd4" providerId="AD" clId="Web-{71F32713-35B2-4FE8-BCD7-14B67C8ACDCB}" dt="2021-02-12T10:56:47.852" v="185"/>
        <pc:sldMkLst>
          <pc:docMk/>
          <pc:sldMk cId="2425272828" sldId="264"/>
        </pc:sldMkLst>
      </pc:sldChg>
      <pc:sldChg chg="ord">
        <pc:chgData name="Julie Beckett" userId="S::julie.beckett_educationscotland.gov.scot#ext#@youthlinkscotland.onmicrosoft.com::aa751f0a-87ce-42bb-96c4-5854eb418bd4" providerId="AD" clId="Web-{71F32713-35B2-4FE8-BCD7-14B67C8ACDCB}" dt="2021-02-12T10:57:03.618" v="186"/>
        <pc:sldMkLst>
          <pc:docMk/>
          <pc:sldMk cId="2159627872" sldId="265"/>
        </pc:sldMkLst>
      </pc:sldChg>
      <pc:sldChg chg="ord">
        <pc:chgData name="Julie Beckett" userId="S::julie.beckett_educationscotland.gov.scot#ext#@youthlinkscotland.onmicrosoft.com::aa751f0a-87ce-42bb-96c4-5854eb418bd4" providerId="AD" clId="Web-{71F32713-35B2-4FE8-BCD7-14B67C8ACDCB}" dt="2021-02-12T10:57:05.368" v="187"/>
        <pc:sldMkLst>
          <pc:docMk/>
          <pc:sldMk cId="983463462" sldId="266"/>
        </pc:sldMkLst>
      </pc:sldChg>
      <pc:sldChg chg="addSp modSp">
        <pc:chgData name="Julie Beckett" userId="S::julie.beckett_educationscotland.gov.scot#ext#@youthlinkscotland.onmicrosoft.com::aa751f0a-87ce-42bb-96c4-5854eb418bd4" providerId="AD" clId="Web-{71F32713-35B2-4FE8-BCD7-14B67C8ACDCB}" dt="2021-02-12T10:34:44.392" v="75" actId="1076"/>
        <pc:sldMkLst>
          <pc:docMk/>
          <pc:sldMk cId="1776021051" sldId="271"/>
        </pc:sldMkLst>
        <pc:spChg chg="add mod">
          <ac:chgData name="Julie Beckett" userId="S::julie.beckett_educationscotland.gov.scot#ext#@youthlinkscotland.onmicrosoft.com::aa751f0a-87ce-42bb-96c4-5854eb418bd4" providerId="AD" clId="Web-{71F32713-35B2-4FE8-BCD7-14B67C8ACDCB}" dt="2021-02-12T10:34:44.392" v="75" actId="1076"/>
          <ac:spMkLst>
            <pc:docMk/>
            <pc:sldMk cId="1776021051" sldId="271"/>
            <ac:spMk id="5" creationId="{08479DC9-2377-4135-A97C-AA7A88700A49}"/>
          </ac:spMkLst>
        </pc:spChg>
      </pc:sldChg>
      <pc:sldChg chg="addSp delSp modSp delCm modNotes">
        <pc:chgData name="Julie Beckett" userId="S::julie.beckett_educationscotland.gov.scot#ext#@youthlinkscotland.onmicrosoft.com::aa751f0a-87ce-42bb-96c4-5854eb418bd4" providerId="AD" clId="Web-{71F32713-35B2-4FE8-BCD7-14B67C8ACDCB}" dt="2021-02-12T10:46:40.271" v="182" actId="20577"/>
        <pc:sldMkLst>
          <pc:docMk/>
          <pc:sldMk cId="3893443777" sldId="276"/>
        </pc:sldMkLst>
        <pc:spChg chg="add mod">
          <ac:chgData name="Julie Beckett" userId="S::julie.beckett_educationscotland.gov.scot#ext#@youthlinkscotland.onmicrosoft.com::aa751f0a-87ce-42bb-96c4-5854eb418bd4" providerId="AD" clId="Web-{71F32713-35B2-4FE8-BCD7-14B67C8ACDCB}" dt="2021-02-12T10:46:40.271" v="182" actId="20577"/>
          <ac:spMkLst>
            <pc:docMk/>
            <pc:sldMk cId="3893443777" sldId="276"/>
            <ac:spMk id="3" creationId="{961C331B-6914-4AC6-9C43-4CFACFE69E1A}"/>
          </ac:spMkLst>
        </pc:spChg>
        <pc:spChg chg="del">
          <ac:chgData name="Julie Beckett" userId="S::julie.beckett_educationscotland.gov.scot#ext#@youthlinkscotland.onmicrosoft.com::aa751f0a-87ce-42bb-96c4-5854eb418bd4" providerId="AD" clId="Web-{71F32713-35B2-4FE8-BCD7-14B67C8ACDCB}" dt="2021-02-12T10:42:10.285" v="76"/>
          <ac:spMkLst>
            <pc:docMk/>
            <pc:sldMk cId="3893443777" sldId="276"/>
            <ac:spMk id="4" creationId="{00000000-0000-0000-0000-000000000000}"/>
          </ac:spMkLst>
        </pc:spChg>
      </pc:sldChg>
      <pc:sldChg chg="modSp del">
        <pc:chgData name="Julie Beckett" userId="S::julie.beckett_educationscotland.gov.scot#ext#@youthlinkscotland.onmicrosoft.com::aa751f0a-87ce-42bb-96c4-5854eb418bd4" providerId="AD" clId="Web-{71F32713-35B2-4FE8-BCD7-14B67C8ACDCB}" dt="2021-02-12T11:14:34.279" v="321"/>
        <pc:sldMkLst>
          <pc:docMk/>
          <pc:sldMk cId="2121222446" sldId="283"/>
        </pc:sldMkLst>
        <pc:spChg chg="mod">
          <ac:chgData name="Julie Beckett" userId="S::julie.beckett_educationscotland.gov.scot#ext#@youthlinkscotland.onmicrosoft.com::aa751f0a-87ce-42bb-96c4-5854eb418bd4" providerId="AD" clId="Web-{71F32713-35B2-4FE8-BCD7-14B67C8ACDCB}" dt="2021-02-12T10:58:47.696" v="198" actId="20577"/>
          <ac:spMkLst>
            <pc:docMk/>
            <pc:sldMk cId="2121222446" sldId="283"/>
            <ac:spMk id="2" creationId="{A3E04F6F-3C03-4ED8-A36C-FF3B0C8C4DC6}"/>
          </ac:spMkLst>
        </pc:spChg>
      </pc:sldChg>
      <pc:sldChg chg="modSp del">
        <pc:chgData name="Julie Beckett" userId="S::julie.beckett_educationscotland.gov.scot#ext#@youthlinkscotland.onmicrosoft.com::aa751f0a-87ce-42bb-96c4-5854eb418bd4" providerId="AD" clId="Web-{71F32713-35B2-4FE8-BCD7-14B67C8ACDCB}" dt="2021-02-12T10:34:19.361" v="66"/>
        <pc:sldMkLst>
          <pc:docMk/>
          <pc:sldMk cId="1275553371" sldId="286"/>
        </pc:sldMkLst>
        <pc:spChg chg="mod">
          <ac:chgData name="Julie Beckett" userId="S::julie.beckett_educationscotland.gov.scot#ext#@youthlinkscotland.onmicrosoft.com::aa751f0a-87ce-42bb-96c4-5854eb418bd4" providerId="AD" clId="Web-{71F32713-35B2-4FE8-BCD7-14B67C8ACDCB}" dt="2021-02-12T10:34:18.689" v="65" actId="20577"/>
          <ac:spMkLst>
            <pc:docMk/>
            <pc:sldMk cId="1275553371" sldId="286"/>
            <ac:spMk id="2" creationId="{9DC1B558-9467-4970-8924-7BC90AD4A271}"/>
          </ac:spMkLst>
        </pc:spChg>
      </pc:sldChg>
      <pc:sldChg chg="addSp modSp addCm">
        <pc:chgData name="Julie Beckett" userId="S::julie.beckett_educationscotland.gov.scot#ext#@youthlinkscotland.onmicrosoft.com::aa751f0a-87ce-42bb-96c4-5854eb418bd4" providerId="AD" clId="Web-{71F32713-35B2-4FE8-BCD7-14B67C8ACDCB}" dt="2021-02-12T10:58:01.743" v="196" actId="1076"/>
        <pc:sldMkLst>
          <pc:docMk/>
          <pc:sldMk cId="3663419181" sldId="302"/>
        </pc:sldMkLst>
        <pc:spChg chg="add mod">
          <ac:chgData name="Julie Beckett" userId="S::julie.beckett_educationscotland.gov.scot#ext#@youthlinkscotland.onmicrosoft.com::aa751f0a-87ce-42bb-96c4-5854eb418bd4" providerId="AD" clId="Web-{71F32713-35B2-4FE8-BCD7-14B67C8ACDCB}" dt="2021-02-12T10:58:01.743" v="196" actId="1076"/>
          <ac:spMkLst>
            <pc:docMk/>
            <pc:sldMk cId="3663419181" sldId="302"/>
            <ac:spMk id="4" creationId="{19174949-020B-484A-8401-D22E9A1C549A}"/>
          </ac:spMkLst>
        </pc:spChg>
        <pc:picChg chg="add mod">
          <ac:chgData name="Julie Beckett" userId="S::julie.beckett_educationscotland.gov.scot#ext#@youthlinkscotland.onmicrosoft.com::aa751f0a-87ce-42bb-96c4-5854eb418bd4" providerId="AD" clId="Web-{71F32713-35B2-4FE8-BCD7-14B67C8ACDCB}" dt="2021-02-12T10:33:37.892" v="63" actId="1076"/>
          <ac:picMkLst>
            <pc:docMk/>
            <pc:sldMk cId="3663419181" sldId="302"/>
            <ac:picMk id="2" creationId="{F16929A6-D1C1-43BD-A1E3-F22BF7A3B0A9}"/>
          </ac:picMkLst>
        </pc:picChg>
      </pc:sldChg>
      <pc:sldChg chg="modSp">
        <pc:chgData name="Julie Beckett" userId="S::julie.beckett_educationscotland.gov.scot#ext#@youthlinkscotland.onmicrosoft.com::aa751f0a-87ce-42bb-96c4-5854eb418bd4" providerId="AD" clId="Web-{71F32713-35B2-4FE8-BCD7-14B67C8ACDCB}" dt="2021-02-12T10:10:52.853" v="1" actId="1076"/>
        <pc:sldMkLst>
          <pc:docMk/>
          <pc:sldMk cId="3706558632" sldId="303"/>
        </pc:sldMkLst>
        <pc:grpChg chg="mod">
          <ac:chgData name="Julie Beckett" userId="S::julie.beckett_educationscotland.gov.scot#ext#@youthlinkscotland.onmicrosoft.com::aa751f0a-87ce-42bb-96c4-5854eb418bd4" providerId="AD" clId="Web-{71F32713-35B2-4FE8-BCD7-14B67C8ACDCB}" dt="2021-02-12T10:10:52.853" v="1" actId="1076"/>
          <ac:grpSpMkLst>
            <pc:docMk/>
            <pc:sldMk cId="3706558632" sldId="303"/>
            <ac:grpSpMk id="9" creationId="{422836F8-2AD4-486B-94BC-B57BC122CACF}"/>
          </ac:grpSpMkLst>
        </pc:grpChg>
      </pc:sldChg>
      <pc:sldChg chg="modSp addCm modCm">
        <pc:chgData name="Julie Beckett" userId="S::julie.beckett_educationscotland.gov.scot#ext#@youthlinkscotland.onmicrosoft.com::aa751f0a-87ce-42bb-96c4-5854eb418bd4" providerId="AD" clId="Web-{71F32713-35B2-4FE8-BCD7-14B67C8ACDCB}" dt="2021-02-12T10:56:22.196" v="184"/>
        <pc:sldMkLst>
          <pc:docMk/>
          <pc:sldMk cId="692377163" sldId="304"/>
        </pc:sldMkLst>
        <pc:spChg chg="mod">
          <ac:chgData name="Julie Beckett" userId="S::julie.beckett_educationscotland.gov.scot#ext#@youthlinkscotland.onmicrosoft.com::aa751f0a-87ce-42bb-96c4-5854eb418bd4" providerId="AD" clId="Web-{71F32713-35B2-4FE8-BCD7-14B67C8ACDCB}" dt="2021-02-12T10:18:46.934" v="27" actId="14100"/>
          <ac:spMkLst>
            <pc:docMk/>
            <pc:sldMk cId="692377163" sldId="304"/>
            <ac:spMk id="7" creationId="{E5C56244-E422-41CF-856A-5C6517207698}"/>
          </ac:spMkLst>
        </pc:spChg>
      </pc:sldChg>
      <pc:sldChg chg="addSp delSp modSp modNotes">
        <pc:chgData name="Julie Beckett" userId="S::julie.beckett_educationscotland.gov.scot#ext#@youthlinkscotland.onmicrosoft.com::aa751f0a-87ce-42bb-96c4-5854eb418bd4" providerId="AD" clId="Web-{71F32713-35B2-4FE8-BCD7-14B67C8ACDCB}" dt="2021-02-12T11:17:08.780" v="374"/>
        <pc:sldMkLst>
          <pc:docMk/>
          <pc:sldMk cId="4160151178" sldId="307"/>
        </pc:sldMkLst>
        <pc:spChg chg="mod">
          <ac:chgData name="Julie Beckett" userId="S::julie.beckett_educationscotland.gov.scot#ext#@youthlinkscotland.onmicrosoft.com::aa751f0a-87ce-42bb-96c4-5854eb418bd4" providerId="AD" clId="Web-{71F32713-35B2-4FE8-BCD7-14B67C8ACDCB}" dt="2021-02-12T11:17:08.780" v="374"/>
          <ac:spMkLst>
            <pc:docMk/>
            <pc:sldMk cId="4160151178" sldId="307"/>
            <ac:spMk id="2" creationId="{F0EE8F38-5BF3-43C7-ADED-8646098B3957}"/>
          </ac:spMkLst>
        </pc:spChg>
        <pc:spChg chg="mod">
          <ac:chgData name="Julie Beckett" userId="S::julie.beckett_educationscotland.gov.scot#ext#@youthlinkscotland.onmicrosoft.com::aa751f0a-87ce-42bb-96c4-5854eb418bd4" providerId="AD" clId="Web-{71F32713-35B2-4FE8-BCD7-14B67C8ACDCB}" dt="2021-02-12T11:15:59.967" v="366" actId="20577"/>
          <ac:spMkLst>
            <pc:docMk/>
            <pc:sldMk cId="4160151178" sldId="307"/>
            <ac:spMk id="3" creationId="{E4A4F6FC-1152-4967-B4D8-450BF087B959}"/>
          </ac:spMkLst>
        </pc:spChg>
        <pc:spChg chg="add del mod">
          <ac:chgData name="Julie Beckett" userId="S::julie.beckett_educationscotland.gov.scot#ext#@youthlinkscotland.onmicrosoft.com::aa751f0a-87ce-42bb-96c4-5854eb418bd4" providerId="AD" clId="Web-{71F32713-35B2-4FE8-BCD7-14B67C8ACDCB}" dt="2021-02-12T11:15:49.733" v="359"/>
          <ac:spMkLst>
            <pc:docMk/>
            <pc:sldMk cId="4160151178" sldId="307"/>
            <ac:spMk id="7" creationId="{ABFD2DA6-8424-4EBE-879E-C88ED9D33B0D}"/>
          </ac:spMkLst>
        </pc:spChg>
        <pc:picChg chg="add mod">
          <ac:chgData name="Julie Beckett" userId="S::julie.beckett_educationscotland.gov.scot#ext#@youthlinkscotland.onmicrosoft.com::aa751f0a-87ce-42bb-96c4-5854eb418bd4" providerId="AD" clId="Web-{71F32713-35B2-4FE8-BCD7-14B67C8ACDCB}" dt="2021-02-12T11:16:47.327" v="369" actId="1076"/>
          <ac:picMkLst>
            <pc:docMk/>
            <pc:sldMk cId="4160151178" sldId="307"/>
            <ac:picMk id="4" creationId="{4A120884-292D-496D-B398-DAA77CFAF82A}"/>
          </ac:picMkLst>
        </pc:picChg>
        <pc:picChg chg="ord">
          <ac:chgData name="Julie Beckett" userId="S::julie.beckett_educationscotland.gov.scot#ext#@youthlinkscotland.onmicrosoft.com::aa751f0a-87ce-42bb-96c4-5854eb418bd4" providerId="AD" clId="Web-{71F32713-35B2-4FE8-BCD7-14B67C8ACDCB}" dt="2021-02-12T11:16:08.639" v="367"/>
          <ac:picMkLst>
            <pc:docMk/>
            <pc:sldMk cId="4160151178" sldId="307"/>
            <ac:picMk id="5" creationId="{A7B58117-2DC9-461C-8671-CCE529ED20E5}"/>
          </ac:picMkLst>
        </pc:picChg>
      </pc:sldChg>
      <pc:sldChg chg="addSp delSp modSp">
        <pc:chgData name="Julie Beckett" userId="S::julie.beckett_educationscotland.gov.scot#ext#@youthlinkscotland.onmicrosoft.com::aa751f0a-87ce-42bb-96c4-5854eb418bd4" providerId="AD" clId="Web-{71F32713-35B2-4FE8-BCD7-14B67C8ACDCB}" dt="2021-02-12T10:18:27.731" v="26"/>
        <pc:sldMkLst>
          <pc:docMk/>
          <pc:sldMk cId="4212312997" sldId="308"/>
        </pc:sldMkLst>
        <pc:spChg chg="add del mod">
          <ac:chgData name="Julie Beckett" userId="S::julie.beckett_educationscotland.gov.scot#ext#@youthlinkscotland.onmicrosoft.com::aa751f0a-87ce-42bb-96c4-5854eb418bd4" providerId="AD" clId="Web-{71F32713-35B2-4FE8-BCD7-14B67C8ACDCB}" dt="2021-02-12T10:18:27.731" v="26"/>
          <ac:spMkLst>
            <pc:docMk/>
            <pc:sldMk cId="4212312997" sldId="308"/>
            <ac:spMk id="5" creationId="{D5D368C5-7C5E-4355-B9C8-B838A39BEB19}"/>
          </ac:spMkLst>
        </pc:spChg>
        <pc:spChg chg="mod">
          <ac:chgData name="Julie Beckett" userId="S::julie.beckett_educationscotland.gov.scot#ext#@youthlinkscotland.onmicrosoft.com::aa751f0a-87ce-42bb-96c4-5854eb418bd4" providerId="AD" clId="Web-{71F32713-35B2-4FE8-BCD7-14B67C8ACDCB}" dt="2021-02-12T10:18:06.043" v="13" actId="20577"/>
          <ac:spMkLst>
            <pc:docMk/>
            <pc:sldMk cId="4212312997" sldId="308"/>
            <ac:spMk id="7" creationId="{1E944662-584D-40B2-AEC1-6FBA24CACD45}"/>
          </ac:spMkLst>
        </pc:spChg>
        <pc:spChg chg="add mod">
          <ac:chgData name="Julie Beckett" userId="S::julie.beckett_educationscotland.gov.scot#ext#@youthlinkscotland.onmicrosoft.com::aa751f0a-87ce-42bb-96c4-5854eb418bd4" providerId="AD" clId="Web-{71F32713-35B2-4FE8-BCD7-14B67C8ACDCB}" dt="2021-02-12T10:18:24.403" v="23" actId="1076"/>
          <ac:spMkLst>
            <pc:docMk/>
            <pc:sldMk cId="4212312997" sldId="308"/>
            <ac:spMk id="10" creationId="{1C154917-6813-41D1-9D13-D7042D9660D3}"/>
          </ac:spMkLst>
        </pc:spChg>
        <pc:picChg chg="add mod">
          <ac:chgData name="Julie Beckett" userId="S::julie.beckett_educationscotland.gov.scot#ext#@youthlinkscotland.onmicrosoft.com::aa751f0a-87ce-42bb-96c4-5854eb418bd4" providerId="AD" clId="Web-{71F32713-35B2-4FE8-BCD7-14B67C8ACDCB}" dt="2021-02-12T10:17:48.871" v="6" actId="1076"/>
          <ac:picMkLst>
            <pc:docMk/>
            <pc:sldMk cId="4212312997" sldId="308"/>
            <ac:picMk id="4" creationId="{EF3F2297-19AC-4227-89F3-6DC584798064}"/>
          </ac:picMkLst>
        </pc:picChg>
      </pc:sldChg>
      <pc:sldChg chg="modSp new">
        <pc:chgData name="Julie Beckett" userId="S::julie.beckett_educationscotland.gov.scot#ext#@youthlinkscotland.onmicrosoft.com::aa751f0a-87ce-42bb-96c4-5854eb418bd4" providerId="AD" clId="Web-{71F32713-35B2-4FE8-BCD7-14B67C8ACDCB}" dt="2021-02-12T10:19:44.356" v="46" actId="20577"/>
        <pc:sldMkLst>
          <pc:docMk/>
          <pc:sldMk cId="1950503287" sldId="309"/>
        </pc:sldMkLst>
        <pc:spChg chg="mod">
          <ac:chgData name="Julie Beckett" userId="S::julie.beckett_educationscotland.gov.scot#ext#@youthlinkscotland.onmicrosoft.com::aa751f0a-87ce-42bb-96c4-5854eb418bd4" providerId="AD" clId="Web-{71F32713-35B2-4FE8-BCD7-14B67C8ACDCB}" dt="2021-02-12T10:19:44.356" v="46" actId="20577"/>
          <ac:spMkLst>
            <pc:docMk/>
            <pc:sldMk cId="1950503287" sldId="309"/>
            <ac:spMk id="2" creationId="{971FF2AB-8DFE-4637-87E6-762DAA155F85}"/>
          </ac:spMkLst>
        </pc:spChg>
      </pc:sldChg>
    </pc:docChg>
  </pc:docChgLst>
  <pc:docChgLst>
    <pc:chgData name="Julie Beckett" userId="S::julie.beckett_educationscotland.gov.scot#ext#@youthlinkscotland.onmicrosoft.com::aa751f0a-87ce-42bb-96c4-5854eb418bd4" providerId="AD" clId="Web-{1623F68D-6A66-4E0E-BE90-5562DD8F854E}"/>
    <pc:docChg chg="modSld">
      <pc:chgData name="Julie Beckett" userId="S::julie.beckett_educationscotland.gov.scot#ext#@youthlinkscotland.onmicrosoft.com::aa751f0a-87ce-42bb-96c4-5854eb418bd4" providerId="AD" clId="Web-{1623F68D-6A66-4E0E-BE90-5562DD8F854E}" dt="2021-02-24T09:25:57.364" v="53"/>
      <pc:docMkLst>
        <pc:docMk/>
      </pc:docMkLst>
      <pc:sldChg chg="delCm">
        <pc:chgData name="Julie Beckett" userId="S::julie.beckett_educationscotland.gov.scot#ext#@youthlinkscotland.onmicrosoft.com::aa751f0a-87ce-42bb-96c4-5854eb418bd4" providerId="AD" clId="Web-{1623F68D-6A66-4E0E-BE90-5562DD8F854E}" dt="2021-02-24T09:11:32.409" v="28"/>
        <pc:sldMkLst>
          <pc:docMk/>
          <pc:sldMk cId="122809556" sldId="281"/>
        </pc:sldMkLst>
      </pc:sldChg>
      <pc:sldChg chg="delCm">
        <pc:chgData name="Julie Beckett" userId="S::julie.beckett_educationscotland.gov.scot#ext#@youthlinkscotland.onmicrosoft.com::aa751f0a-87ce-42bb-96c4-5854eb418bd4" providerId="AD" clId="Web-{1623F68D-6A66-4E0E-BE90-5562DD8F854E}" dt="2021-02-24T09:12:11.191" v="29"/>
        <pc:sldMkLst>
          <pc:docMk/>
          <pc:sldMk cId="3787910389" sldId="290"/>
        </pc:sldMkLst>
      </pc:sldChg>
      <pc:sldChg chg="delCm modNotes">
        <pc:chgData name="Julie Beckett" userId="S::julie.beckett_educationscotland.gov.scot#ext#@youthlinkscotland.onmicrosoft.com::aa751f0a-87ce-42bb-96c4-5854eb418bd4" providerId="AD" clId="Web-{1623F68D-6A66-4E0E-BE90-5562DD8F854E}" dt="2021-02-24T09:25:57.364" v="53"/>
        <pc:sldMkLst>
          <pc:docMk/>
          <pc:sldMk cId="2148041168" sldId="297"/>
        </pc:sldMkLst>
      </pc:sldChg>
      <pc:sldChg chg="modSp delCm modNotes">
        <pc:chgData name="Julie Beckett" userId="S::julie.beckett_educationscotland.gov.scot#ext#@youthlinkscotland.onmicrosoft.com::aa751f0a-87ce-42bb-96c4-5854eb418bd4" providerId="AD" clId="Web-{1623F68D-6A66-4E0E-BE90-5562DD8F854E}" dt="2021-02-24T09:14:35.694" v="35"/>
        <pc:sldMkLst>
          <pc:docMk/>
          <pc:sldMk cId="701518959" sldId="313"/>
        </pc:sldMkLst>
        <pc:spChg chg="mod">
          <ac:chgData name="Julie Beckett" userId="S::julie.beckett_educationscotland.gov.scot#ext#@youthlinkscotland.onmicrosoft.com::aa751f0a-87ce-42bb-96c4-5854eb418bd4" providerId="AD" clId="Web-{1623F68D-6A66-4E0E-BE90-5562DD8F854E}" dt="2021-02-24T08:50:19.211" v="22" actId="20577"/>
          <ac:spMkLst>
            <pc:docMk/>
            <pc:sldMk cId="701518959" sldId="313"/>
            <ac:spMk id="3" creationId="{00000000-0000-0000-0000-000000000000}"/>
          </ac:spMkLst>
        </pc:spChg>
      </pc:sldChg>
      <pc:sldChg chg="modNotes">
        <pc:chgData name="Julie Beckett" userId="S::julie.beckett_educationscotland.gov.scot#ext#@youthlinkscotland.onmicrosoft.com::aa751f0a-87ce-42bb-96c4-5854eb418bd4" providerId="AD" clId="Web-{1623F68D-6A66-4E0E-BE90-5562DD8F854E}" dt="2021-02-24T09:14:42.975" v="38"/>
        <pc:sldMkLst>
          <pc:docMk/>
          <pc:sldMk cId="2787870599" sldId="315"/>
        </pc:sldMkLst>
      </pc:sldChg>
      <pc:sldChg chg="modSp">
        <pc:chgData name="Julie Beckett" userId="S::julie.beckett_educationscotland.gov.scot#ext#@youthlinkscotland.onmicrosoft.com::aa751f0a-87ce-42bb-96c4-5854eb418bd4" providerId="AD" clId="Web-{1623F68D-6A66-4E0E-BE90-5562DD8F854E}" dt="2021-02-24T08:51:47.776" v="23" actId="1076"/>
        <pc:sldMkLst>
          <pc:docMk/>
          <pc:sldMk cId="3156820411" sldId="316"/>
        </pc:sldMkLst>
        <pc:grpChg chg="mod">
          <ac:chgData name="Julie Beckett" userId="S::julie.beckett_educationscotland.gov.scot#ext#@youthlinkscotland.onmicrosoft.com::aa751f0a-87ce-42bb-96c4-5854eb418bd4" providerId="AD" clId="Web-{1623F68D-6A66-4E0E-BE90-5562DD8F854E}" dt="2021-02-24T08:51:47.776" v="23" actId="1076"/>
          <ac:grpSpMkLst>
            <pc:docMk/>
            <pc:sldMk cId="3156820411" sldId="316"/>
            <ac:grpSpMk id="12" creationId="{00000000-0000-0000-0000-000000000000}"/>
          </ac:grpSpMkLst>
        </pc:grpChg>
      </pc:sldChg>
      <pc:sldChg chg="delCm">
        <pc:chgData name="Julie Beckett" userId="S::julie.beckett_educationscotland.gov.scot#ext#@youthlinkscotland.onmicrosoft.com::aa751f0a-87ce-42bb-96c4-5854eb418bd4" providerId="AD" clId="Web-{1623F68D-6A66-4E0E-BE90-5562DD8F854E}" dt="2021-02-24T08:57:15.220" v="24"/>
        <pc:sldMkLst>
          <pc:docMk/>
          <pc:sldMk cId="609509031" sldId="321"/>
        </pc:sldMkLst>
      </pc:sldChg>
      <pc:sldChg chg="modSp">
        <pc:chgData name="Julie Beckett" userId="S::julie.beckett_educationscotland.gov.scot#ext#@youthlinkscotland.onmicrosoft.com::aa751f0a-87ce-42bb-96c4-5854eb418bd4" providerId="AD" clId="Web-{1623F68D-6A66-4E0E-BE90-5562DD8F854E}" dt="2021-02-24T08:59:12.738" v="26" actId="20577"/>
        <pc:sldMkLst>
          <pc:docMk/>
          <pc:sldMk cId="201128935" sldId="326"/>
        </pc:sldMkLst>
        <pc:spChg chg="mod">
          <ac:chgData name="Julie Beckett" userId="S::julie.beckett_educationscotland.gov.scot#ext#@youthlinkscotland.onmicrosoft.com::aa751f0a-87ce-42bb-96c4-5854eb418bd4" providerId="AD" clId="Web-{1623F68D-6A66-4E0E-BE90-5562DD8F854E}" dt="2021-02-24T08:59:12.738" v="26" actId="20577"/>
          <ac:spMkLst>
            <pc:docMk/>
            <pc:sldMk cId="201128935" sldId="326"/>
            <ac:spMk id="10" creationId="{00000000-0000-0000-0000-000000000000}"/>
          </ac:spMkLst>
        </pc:spChg>
      </pc:sldChg>
      <pc:sldChg chg="delCm">
        <pc:chgData name="Julie Beckett" userId="S::julie.beckett_educationscotland.gov.scot#ext#@youthlinkscotland.onmicrosoft.com::aa751f0a-87ce-42bb-96c4-5854eb418bd4" providerId="AD" clId="Web-{1623F68D-6A66-4E0E-BE90-5562DD8F854E}" dt="2021-02-24T08:59:23.006" v="27"/>
        <pc:sldMkLst>
          <pc:docMk/>
          <pc:sldMk cId="2899007823" sldId="330"/>
        </pc:sldMkLst>
      </pc:sldChg>
    </pc:docChg>
  </pc:docChgLst>
  <pc:docChgLst>
    <pc:chgData name="Julie Beckett" userId="S::julie.beckett_educationscotland.gov.scot#ext#@youthlinkscotland.onmicrosoft.com::aa751f0a-87ce-42bb-96c4-5854eb418bd4" providerId="AD" clId="Web-{9B12699A-DCDD-44DE-B287-94432A802810}"/>
    <pc:docChg chg="modSld">
      <pc:chgData name="Julie Beckett" userId="S::julie.beckett_educationscotland.gov.scot#ext#@youthlinkscotland.onmicrosoft.com::aa751f0a-87ce-42bb-96c4-5854eb418bd4" providerId="AD" clId="Web-{9B12699A-DCDD-44DE-B287-94432A802810}" dt="2021-02-23T17:28:08.510" v="44"/>
      <pc:docMkLst>
        <pc:docMk/>
      </pc:docMkLst>
      <pc:sldChg chg="addSp modSp">
        <pc:chgData name="Julie Beckett" userId="S::julie.beckett_educationscotland.gov.scot#ext#@youthlinkscotland.onmicrosoft.com::aa751f0a-87ce-42bb-96c4-5854eb418bd4" providerId="AD" clId="Web-{9B12699A-DCDD-44DE-B287-94432A802810}" dt="2021-02-23T17:27:45.369" v="38" actId="1076"/>
        <pc:sldMkLst>
          <pc:docMk/>
          <pc:sldMk cId="2709935059" sldId="337"/>
        </pc:sldMkLst>
        <pc:spChg chg="add mod">
          <ac:chgData name="Julie Beckett" userId="S::julie.beckett_educationscotland.gov.scot#ext#@youthlinkscotland.onmicrosoft.com::aa751f0a-87ce-42bb-96c4-5854eb418bd4" providerId="AD" clId="Web-{9B12699A-DCDD-44DE-B287-94432A802810}" dt="2021-02-23T17:27:45.369" v="38" actId="1076"/>
          <ac:spMkLst>
            <pc:docMk/>
            <pc:sldMk cId="2709935059" sldId="337"/>
            <ac:spMk id="2" creationId="{D66104DD-BC09-4F3C-9813-3E4E1038693A}"/>
          </ac:spMkLst>
        </pc:spChg>
      </pc:sldChg>
      <pc:sldChg chg="addSp modSp">
        <pc:chgData name="Julie Beckett" userId="S::julie.beckett_educationscotland.gov.scot#ext#@youthlinkscotland.onmicrosoft.com::aa751f0a-87ce-42bb-96c4-5854eb418bd4" providerId="AD" clId="Web-{9B12699A-DCDD-44DE-B287-94432A802810}" dt="2021-02-23T17:27:57.478" v="43" actId="1076"/>
        <pc:sldMkLst>
          <pc:docMk/>
          <pc:sldMk cId="3947345077" sldId="340"/>
        </pc:sldMkLst>
        <pc:spChg chg="add mod">
          <ac:chgData name="Julie Beckett" userId="S::julie.beckett_educationscotland.gov.scot#ext#@youthlinkscotland.onmicrosoft.com::aa751f0a-87ce-42bb-96c4-5854eb418bd4" providerId="AD" clId="Web-{9B12699A-DCDD-44DE-B287-94432A802810}" dt="2021-02-23T17:27:57.478" v="43" actId="1076"/>
          <ac:spMkLst>
            <pc:docMk/>
            <pc:sldMk cId="3947345077" sldId="340"/>
            <ac:spMk id="4" creationId="{CF014220-6867-4ED8-83CD-D4CE004080E7}"/>
          </ac:spMkLst>
        </pc:spChg>
      </pc:sldChg>
      <pc:sldChg chg="addSp">
        <pc:chgData name="Julie Beckett" userId="S::julie.beckett_educationscotland.gov.scot#ext#@youthlinkscotland.onmicrosoft.com::aa751f0a-87ce-42bb-96c4-5854eb418bd4" providerId="AD" clId="Web-{9B12699A-DCDD-44DE-B287-94432A802810}" dt="2021-02-23T17:28:08.510" v="44"/>
        <pc:sldMkLst>
          <pc:docMk/>
          <pc:sldMk cId="3860920629" sldId="349"/>
        </pc:sldMkLst>
        <pc:spChg chg="add">
          <ac:chgData name="Julie Beckett" userId="S::julie.beckett_educationscotland.gov.scot#ext#@youthlinkscotland.onmicrosoft.com::aa751f0a-87ce-42bb-96c4-5854eb418bd4" providerId="AD" clId="Web-{9B12699A-DCDD-44DE-B287-94432A802810}" dt="2021-02-23T17:28:08.510" v="44"/>
          <ac:spMkLst>
            <pc:docMk/>
            <pc:sldMk cId="3860920629" sldId="349"/>
            <ac:spMk id="2" creationId="{EC994B06-7D8A-4BE9-B71C-025D0D026138}"/>
          </ac:spMkLst>
        </pc:spChg>
      </pc:sldChg>
      <pc:sldChg chg="addSp modSp">
        <pc:chgData name="Julie Beckett" userId="S::julie.beckett_educationscotland.gov.scot#ext#@youthlinkscotland.onmicrosoft.com::aa751f0a-87ce-42bb-96c4-5854eb418bd4" providerId="AD" clId="Web-{9B12699A-DCDD-44DE-B287-94432A802810}" dt="2021-02-23T17:27:17.009" v="31" actId="14100"/>
        <pc:sldMkLst>
          <pc:docMk/>
          <pc:sldMk cId="3296907461" sldId="350"/>
        </pc:sldMkLst>
        <pc:spChg chg="add mod">
          <ac:chgData name="Julie Beckett" userId="S::julie.beckett_educationscotland.gov.scot#ext#@youthlinkscotland.onmicrosoft.com::aa751f0a-87ce-42bb-96c4-5854eb418bd4" providerId="AD" clId="Web-{9B12699A-DCDD-44DE-B287-94432A802810}" dt="2021-02-23T17:27:17.009" v="31" actId="14100"/>
          <ac:spMkLst>
            <pc:docMk/>
            <pc:sldMk cId="3296907461" sldId="350"/>
            <ac:spMk id="2" creationId="{C3A2529A-05D6-4896-B75D-35AC560F0908}"/>
          </ac:spMkLst>
        </pc:spChg>
      </pc:sldChg>
    </pc:docChg>
  </pc:docChgLst>
  <pc:docChgLst>
    <pc:chgData name="Susan Epsworth" userId="S::susan.epsworth_educationscotland.gov.scot#ext#@youthlinkscotland.onmicrosoft.com::f99fe11d-f9b9-49ec-8a7a-01cd0aef4db3" providerId="AD" clId="Web-{9A80AD4F-5402-4AA0-B1BE-F4B1237082C6}"/>
    <pc:docChg chg="addSld delSld addMainMaster">
      <pc:chgData name="Susan Epsworth" userId="S::susan.epsworth_educationscotland.gov.scot#ext#@youthlinkscotland.onmicrosoft.com::f99fe11d-f9b9-49ec-8a7a-01cd0aef4db3" providerId="AD" clId="Web-{9A80AD4F-5402-4AA0-B1BE-F4B1237082C6}" dt="2021-01-26T11:47:54.547" v="3"/>
      <pc:docMkLst>
        <pc:docMk/>
      </pc:docMkLst>
      <pc:sldChg chg="del">
        <pc:chgData name="Susan Epsworth" userId="S::susan.epsworth_educationscotland.gov.scot#ext#@youthlinkscotland.onmicrosoft.com::f99fe11d-f9b9-49ec-8a7a-01cd0aef4db3" providerId="AD" clId="Web-{9A80AD4F-5402-4AA0-B1BE-F4B1237082C6}" dt="2021-01-26T11:47:54.547" v="3"/>
        <pc:sldMkLst>
          <pc:docMk/>
          <pc:sldMk cId="3157628378" sldId="262"/>
        </pc:sldMkLst>
      </pc:sldChg>
      <pc:sldChg chg="add">
        <pc:chgData name="Susan Epsworth" userId="S::susan.epsworth_educationscotland.gov.scot#ext#@youthlinkscotland.onmicrosoft.com::f99fe11d-f9b9-49ec-8a7a-01cd0aef4db3" providerId="AD" clId="Web-{9A80AD4F-5402-4AA0-B1BE-F4B1237082C6}" dt="2021-01-26T11:47:38.062" v="0"/>
        <pc:sldMkLst>
          <pc:docMk/>
          <pc:sldMk cId="3821327237" sldId="299"/>
        </pc:sldMkLst>
      </pc:sldChg>
      <pc:sldChg chg="add">
        <pc:chgData name="Susan Epsworth" userId="S::susan.epsworth_educationscotland.gov.scot#ext#@youthlinkscotland.onmicrosoft.com::f99fe11d-f9b9-49ec-8a7a-01cd0aef4db3" providerId="AD" clId="Web-{9A80AD4F-5402-4AA0-B1BE-F4B1237082C6}" dt="2021-01-26T11:47:38.219" v="1"/>
        <pc:sldMkLst>
          <pc:docMk/>
          <pc:sldMk cId="2061991099" sldId="300"/>
        </pc:sldMkLst>
      </pc:sldChg>
      <pc:sldChg chg="add">
        <pc:chgData name="Susan Epsworth" userId="S::susan.epsworth_educationscotland.gov.scot#ext#@youthlinkscotland.onmicrosoft.com::f99fe11d-f9b9-49ec-8a7a-01cd0aef4db3" providerId="AD" clId="Web-{9A80AD4F-5402-4AA0-B1BE-F4B1237082C6}" dt="2021-01-26T11:47:38.344" v="2"/>
        <pc:sldMkLst>
          <pc:docMk/>
          <pc:sldMk cId="2182366003" sldId="301"/>
        </pc:sldMkLst>
      </pc:sldChg>
      <pc:sldMasterChg chg="add addSldLayout">
        <pc:chgData name="Susan Epsworth" userId="S::susan.epsworth_educationscotland.gov.scot#ext#@youthlinkscotland.onmicrosoft.com::f99fe11d-f9b9-49ec-8a7a-01cd0aef4db3" providerId="AD" clId="Web-{9A80AD4F-5402-4AA0-B1BE-F4B1237082C6}" dt="2021-01-26T11:47:38.062" v="0"/>
        <pc:sldMasterMkLst>
          <pc:docMk/>
          <pc:sldMasterMk cId="1330158421" sldId="2147493467"/>
        </pc:sldMasterMkLst>
        <pc:sldLayoutChg chg="add">
          <pc:chgData name="Susan Epsworth" userId="S::susan.epsworth_educationscotland.gov.scot#ext#@youthlinkscotland.onmicrosoft.com::f99fe11d-f9b9-49ec-8a7a-01cd0aef4db3" providerId="AD" clId="Web-{9A80AD4F-5402-4AA0-B1BE-F4B1237082C6}" dt="2021-01-26T11:47:38.062" v="0"/>
          <pc:sldLayoutMkLst>
            <pc:docMk/>
            <pc:sldMasterMk cId="1330158421" sldId="2147493467"/>
            <pc:sldLayoutMk cId="2851902252" sldId="2147493468"/>
          </pc:sldLayoutMkLst>
        </pc:sldLayoutChg>
        <pc:sldLayoutChg chg="add">
          <pc:chgData name="Susan Epsworth" userId="S::susan.epsworth_educationscotland.gov.scot#ext#@youthlinkscotland.onmicrosoft.com::f99fe11d-f9b9-49ec-8a7a-01cd0aef4db3" providerId="AD" clId="Web-{9A80AD4F-5402-4AA0-B1BE-F4B1237082C6}" dt="2021-01-26T11:47:38.062" v="0"/>
          <pc:sldLayoutMkLst>
            <pc:docMk/>
            <pc:sldMasterMk cId="1330158421" sldId="2147493467"/>
            <pc:sldLayoutMk cId="1917163625" sldId="2147493471"/>
          </pc:sldLayoutMkLst>
        </pc:sldLayoutChg>
        <pc:sldLayoutChg chg="add">
          <pc:chgData name="Susan Epsworth" userId="S::susan.epsworth_educationscotland.gov.scot#ext#@youthlinkscotland.onmicrosoft.com::f99fe11d-f9b9-49ec-8a7a-01cd0aef4db3" providerId="AD" clId="Web-{9A80AD4F-5402-4AA0-B1BE-F4B1237082C6}" dt="2021-01-26T11:47:38.062" v="0"/>
          <pc:sldLayoutMkLst>
            <pc:docMk/>
            <pc:sldMasterMk cId="1330158421" sldId="2147493467"/>
            <pc:sldLayoutMk cId="3443031450" sldId="2147493474"/>
          </pc:sldLayoutMkLst>
        </pc:sldLayoutChg>
      </pc:sldMasterChg>
    </pc:docChg>
  </pc:docChgLst>
  <pc:docChgLst>
    <pc:chgData name="Susan Epsworth" userId="S::susan.epsworth_educationscotland.gov.scot#ext#@youthlinkscotland.onmicrosoft.com::f99fe11d-f9b9-49ec-8a7a-01cd0aef4db3" providerId="AD" clId="Web-{0BD0D02E-FE7E-4945-95DE-B4933E947CD3}"/>
    <pc:docChg chg="">
      <pc:chgData name="Susan Epsworth" userId="S::susan.epsworth_educationscotland.gov.scot#ext#@youthlinkscotland.onmicrosoft.com::f99fe11d-f9b9-49ec-8a7a-01cd0aef4db3" providerId="AD" clId="Web-{0BD0D02E-FE7E-4945-95DE-B4933E947CD3}" dt="2021-02-19T16:03:52.232" v="0"/>
      <pc:docMkLst>
        <pc:docMk/>
      </pc:docMkLst>
      <pc:sldChg chg="delCm">
        <pc:chgData name="Susan Epsworth" userId="S::susan.epsworth_educationscotland.gov.scot#ext#@youthlinkscotland.onmicrosoft.com::f99fe11d-f9b9-49ec-8a7a-01cd0aef4db3" providerId="AD" clId="Web-{0BD0D02E-FE7E-4945-95DE-B4933E947CD3}" dt="2021-02-19T16:03:52.232" v="0"/>
        <pc:sldMkLst>
          <pc:docMk/>
          <pc:sldMk cId="515645128" sldId="261"/>
        </pc:sldMkLst>
      </pc:sldChg>
    </pc:docChg>
  </pc:docChgLst>
  <pc:docChgLst>
    <pc:chgData name="Julie Beckett" userId="S::julie.beckett_educationscotland.gov.scot#ext#@youthlinkscotland.onmicrosoft.com::aa751f0a-87ce-42bb-96c4-5854eb418bd4" providerId="AD" clId="Web-{5AB8482E-237D-431A-BB44-F46189728551}"/>
    <pc:docChg chg="modSld">
      <pc:chgData name="Julie Beckett" userId="S::julie.beckett_educationscotland.gov.scot#ext#@youthlinkscotland.onmicrosoft.com::aa751f0a-87ce-42bb-96c4-5854eb418bd4" providerId="AD" clId="Web-{5AB8482E-237D-431A-BB44-F46189728551}" dt="2021-02-12T11:33:55.262" v="5" actId="1076"/>
      <pc:docMkLst>
        <pc:docMk/>
      </pc:docMkLst>
      <pc:sldChg chg="addSp modSp">
        <pc:chgData name="Julie Beckett" userId="S::julie.beckett_educationscotland.gov.scot#ext#@youthlinkscotland.onmicrosoft.com::aa751f0a-87ce-42bb-96c4-5854eb418bd4" providerId="AD" clId="Web-{5AB8482E-237D-431A-BB44-F46189728551}" dt="2021-02-12T11:33:55.262" v="5" actId="1076"/>
        <pc:sldMkLst>
          <pc:docMk/>
          <pc:sldMk cId="3893443777" sldId="276"/>
        </pc:sldMkLst>
        <pc:spChg chg="mod">
          <ac:chgData name="Julie Beckett" userId="S::julie.beckett_educationscotland.gov.scot#ext#@youthlinkscotland.onmicrosoft.com::aa751f0a-87ce-42bb-96c4-5854eb418bd4" providerId="AD" clId="Web-{5AB8482E-237D-431A-BB44-F46189728551}" dt="2021-02-12T11:33:32.309" v="1"/>
          <ac:spMkLst>
            <pc:docMk/>
            <pc:sldMk cId="3893443777" sldId="276"/>
            <ac:spMk id="3" creationId="{961C331B-6914-4AC6-9C43-4CFACFE69E1A}"/>
          </ac:spMkLst>
        </pc:spChg>
        <pc:picChg chg="add mod">
          <ac:chgData name="Julie Beckett" userId="S::julie.beckett_educationscotland.gov.scot#ext#@youthlinkscotland.onmicrosoft.com::aa751f0a-87ce-42bb-96c4-5854eb418bd4" providerId="AD" clId="Web-{5AB8482E-237D-431A-BB44-F46189728551}" dt="2021-02-12T11:33:55.262" v="5" actId="1076"/>
          <ac:picMkLst>
            <pc:docMk/>
            <pc:sldMk cId="3893443777" sldId="276"/>
            <ac:picMk id="4" creationId="{421A4E04-2295-4EB9-B614-322EBB9C932F}"/>
          </ac:picMkLst>
        </pc:picChg>
      </pc:sldChg>
    </pc:docChg>
  </pc:docChgLst>
  <pc:docChgLst>
    <pc:chgData name="Julie Beckett" userId="S::julie.beckett_educationscotland.gov.scot#ext#@youthlinkscotland.onmicrosoft.com::aa751f0a-87ce-42bb-96c4-5854eb418bd4" providerId="AD" clId="Web-{E9936930-2CCC-46F2-B37A-5F18FD14A3EA}"/>
    <pc:docChg chg="modSld">
      <pc:chgData name="Julie Beckett" userId="S::julie.beckett_educationscotland.gov.scot#ext#@youthlinkscotland.onmicrosoft.com::aa751f0a-87ce-42bb-96c4-5854eb418bd4" providerId="AD" clId="Web-{E9936930-2CCC-46F2-B37A-5F18FD14A3EA}" dt="2021-01-28T13:19:50.523" v="72" actId="20577"/>
      <pc:docMkLst>
        <pc:docMk/>
      </pc:docMkLst>
      <pc:sldChg chg="addSp modSp">
        <pc:chgData name="Julie Beckett" userId="S::julie.beckett_educationscotland.gov.scot#ext#@youthlinkscotland.onmicrosoft.com::aa751f0a-87ce-42bb-96c4-5854eb418bd4" providerId="AD" clId="Web-{E9936930-2CCC-46F2-B37A-5F18FD14A3EA}" dt="2021-01-28T13:19:50.523" v="72" actId="20577"/>
        <pc:sldMkLst>
          <pc:docMk/>
          <pc:sldMk cId="2121222446" sldId="283"/>
        </pc:sldMkLst>
        <pc:spChg chg="add mod">
          <ac:chgData name="Julie Beckett" userId="S::julie.beckett_educationscotland.gov.scot#ext#@youthlinkscotland.onmicrosoft.com::aa751f0a-87ce-42bb-96c4-5854eb418bd4" providerId="AD" clId="Web-{E9936930-2CCC-46F2-B37A-5F18FD14A3EA}" dt="2021-01-28T13:19:50.523" v="72" actId="20577"/>
          <ac:spMkLst>
            <pc:docMk/>
            <pc:sldMk cId="2121222446" sldId="283"/>
            <ac:spMk id="2" creationId="{A3E04F6F-3C03-4ED8-A36C-FF3B0C8C4DC6}"/>
          </ac:spMkLst>
        </pc:spChg>
      </pc:sldChg>
    </pc:docChg>
  </pc:docChgLst>
  <pc:docChgLst>
    <pc:chgData name="Susan Epsworth" userId="S::susan.epsworth_educationscotland.gov.scot#ext#@youthlinkscotland.onmicrosoft.com::f99fe11d-f9b9-49ec-8a7a-01cd0aef4db3" providerId="AD" clId="Web-{2182E7BC-8415-480B-BF51-DC77C1BF70EC}"/>
    <pc:docChg chg="addSld delSld modSld sldOrd">
      <pc:chgData name="Susan Epsworth" userId="S::susan.epsworth_educationscotland.gov.scot#ext#@youthlinkscotland.onmicrosoft.com::f99fe11d-f9b9-49ec-8a7a-01cd0aef4db3" providerId="AD" clId="Web-{2182E7BC-8415-480B-BF51-DC77C1BF70EC}" dt="2021-01-28T12:08:11.589" v="80" actId="20577"/>
      <pc:docMkLst>
        <pc:docMk/>
      </pc:docMkLst>
      <pc:sldChg chg="modSp">
        <pc:chgData name="Susan Epsworth" userId="S::susan.epsworth_educationscotland.gov.scot#ext#@youthlinkscotland.onmicrosoft.com::f99fe11d-f9b9-49ec-8a7a-01cd0aef4db3" providerId="AD" clId="Web-{2182E7BC-8415-480B-BF51-DC77C1BF70EC}" dt="2021-01-28T12:01:43.237" v="4" actId="1076"/>
        <pc:sldMkLst>
          <pc:docMk/>
          <pc:sldMk cId="3469170381" sldId="280"/>
        </pc:sldMkLst>
        <pc:spChg chg="mod">
          <ac:chgData name="Susan Epsworth" userId="S::susan.epsworth_educationscotland.gov.scot#ext#@youthlinkscotland.onmicrosoft.com::f99fe11d-f9b9-49ec-8a7a-01cd0aef4db3" providerId="AD" clId="Web-{2182E7BC-8415-480B-BF51-DC77C1BF70EC}" dt="2021-01-28T12:01:43.237" v="4" actId="1076"/>
          <ac:spMkLst>
            <pc:docMk/>
            <pc:sldMk cId="3469170381" sldId="280"/>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1:23.674" v="2" actId="20577"/>
          <ac:spMkLst>
            <pc:docMk/>
            <pc:sldMk cId="3469170381" sldId="280"/>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2:15.254" v="12" actId="1076"/>
        <pc:sldMkLst>
          <pc:docMk/>
          <pc:sldMk cId="122809556" sldId="281"/>
        </pc:sldMkLst>
        <pc:spChg chg="mod">
          <ac:chgData name="Susan Epsworth" userId="S::susan.epsworth_educationscotland.gov.scot#ext#@youthlinkscotland.onmicrosoft.com::f99fe11d-f9b9-49ec-8a7a-01cd0aef4db3" providerId="AD" clId="Web-{2182E7BC-8415-480B-BF51-DC77C1BF70EC}" dt="2021-01-28T12:02:15.254" v="12" actId="1076"/>
          <ac:spMkLst>
            <pc:docMk/>
            <pc:sldMk cId="122809556" sldId="281"/>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2:03.675" v="10" actId="20577"/>
          <ac:spMkLst>
            <pc:docMk/>
            <pc:sldMk cId="122809556" sldId="281"/>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2:59.583" v="22" actId="1076"/>
        <pc:sldMkLst>
          <pc:docMk/>
          <pc:sldMk cId="2926727705" sldId="282"/>
        </pc:sldMkLst>
        <pc:spChg chg="mod">
          <ac:chgData name="Susan Epsworth" userId="S::susan.epsworth_educationscotland.gov.scot#ext#@youthlinkscotland.onmicrosoft.com::f99fe11d-f9b9-49ec-8a7a-01cd0aef4db3" providerId="AD" clId="Web-{2182E7BC-8415-480B-BF51-DC77C1BF70EC}" dt="2021-01-28T12:02:59.583" v="22" actId="1076"/>
          <ac:spMkLst>
            <pc:docMk/>
            <pc:sldMk cId="2926727705" sldId="282"/>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2:47.864" v="20" actId="1076"/>
          <ac:spMkLst>
            <pc:docMk/>
            <pc:sldMk cId="2926727705" sldId="282"/>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3:24.552" v="28" actId="1076"/>
        <pc:sldMkLst>
          <pc:docMk/>
          <pc:sldMk cId="2121222446" sldId="283"/>
        </pc:sldMkLst>
        <pc:spChg chg="mod">
          <ac:chgData name="Susan Epsworth" userId="S::susan.epsworth_educationscotland.gov.scot#ext#@youthlinkscotland.onmicrosoft.com::f99fe11d-f9b9-49ec-8a7a-01cd0aef4db3" providerId="AD" clId="Web-{2182E7BC-8415-480B-BF51-DC77C1BF70EC}" dt="2021-01-28T12:03:24.552" v="28" actId="1076"/>
          <ac:spMkLst>
            <pc:docMk/>
            <pc:sldMk cId="2121222446" sldId="283"/>
            <ac:spMk id="10" creationId="{00000000-0000-0000-0000-000000000000}"/>
          </ac:spMkLst>
        </pc:spChg>
      </pc:sldChg>
      <pc:sldChg chg="del">
        <pc:chgData name="Susan Epsworth" userId="S::susan.epsworth_educationscotland.gov.scot#ext#@youthlinkscotland.onmicrosoft.com::f99fe11d-f9b9-49ec-8a7a-01cd0aef4db3" providerId="AD" clId="Web-{2182E7BC-8415-480B-BF51-DC77C1BF70EC}" dt="2021-01-28T12:03:32.271" v="29"/>
        <pc:sldMkLst>
          <pc:docMk/>
          <pc:sldMk cId="357399866" sldId="289"/>
        </pc:sldMkLst>
      </pc:sldChg>
      <pc:sldChg chg="modSp">
        <pc:chgData name="Susan Epsworth" userId="S::susan.epsworth_educationscotland.gov.scot#ext#@youthlinkscotland.onmicrosoft.com::f99fe11d-f9b9-49ec-8a7a-01cd0aef4db3" providerId="AD" clId="Web-{2182E7BC-8415-480B-BF51-DC77C1BF70EC}" dt="2021-01-28T12:04:14.522" v="41" actId="1076"/>
        <pc:sldMkLst>
          <pc:docMk/>
          <pc:sldMk cId="3787910389" sldId="290"/>
        </pc:sldMkLst>
        <pc:spChg chg="mod">
          <ac:chgData name="Susan Epsworth" userId="S::susan.epsworth_educationscotland.gov.scot#ext#@youthlinkscotland.onmicrosoft.com::f99fe11d-f9b9-49ec-8a7a-01cd0aef4db3" providerId="AD" clId="Web-{2182E7BC-8415-480B-BF51-DC77C1BF70EC}" dt="2021-01-28T12:04:14.522" v="41" actId="1076"/>
          <ac:spMkLst>
            <pc:docMk/>
            <pc:sldMk cId="3787910389" sldId="290"/>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4:00.881" v="39" actId="1076"/>
          <ac:spMkLst>
            <pc:docMk/>
            <pc:sldMk cId="3787910389" sldId="290"/>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4:41.632" v="47" actId="20577"/>
        <pc:sldMkLst>
          <pc:docMk/>
          <pc:sldMk cId="37530706" sldId="291"/>
        </pc:sldMkLst>
        <pc:spChg chg="mod">
          <ac:chgData name="Susan Epsworth" userId="S::susan.epsworth_educationscotland.gov.scot#ext#@youthlinkscotland.onmicrosoft.com::f99fe11d-f9b9-49ec-8a7a-01cd0aef4db3" providerId="AD" clId="Web-{2182E7BC-8415-480B-BF51-DC77C1BF70EC}" dt="2021-01-28T12:04:41.632" v="47" actId="20577"/>
          <ac:spMkLst>
            <pc:docMk/>
            <pc:sldMk cId="37530706" sldId="291"/>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4:34.085" v="46" actId="1076"/>
          <ac:spMkLst>
            <pc:docMk/>
            <pc:sldMk cId="37530706" sldId="291"/>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5:05.367" v="51" actId="1076"/>
        <pc:sldMkLst>
          <pc:docMk/>
          <pc:sldMk cId="1099843120" sldId="292"/>
        </pc:sldMkLst>
        <pc:spChg chg="mod">
          <ac:chgData name="Susan Epsworth" userId="S::susan.epsworth_educationscotland.gov.scot#ext#@youthlinkscotland.onmicrosoft.com::f99fe11d-f9b9-49ec-8a7a-01cd0aef4db3" providerId="AD" clId="Web-{2182E7BC-8415-480B-BF51-DC77C1BF70EC}" dt="2021-01-28T12:05:05.367" v="51" actId="1076"/>
          <ac:spMkLst>
            <pc:docMk/>
            <pc:sldMk cId="1099843120" sldId="292"/>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4:54.757" v="49" actId="20577"/>
          <ac:spMkLst>
            <pc:docMk/>
            <pc:sldMk cId="1099843120" sldId="292"/>
            <ac:spMk id="11"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6:30.509" v="57" actId="1076"/>
        <pc:sldMkLst>
          <pc:docMk/>
          <pc:sldMk cId="2744775493" sldId="293"/>
        </pc:sldMkLst>
        <pc:spChg chg="mod">
          <ac:chgData name="Susan Epsworth" userId="S::susan.epsworth_educationscotland.gov.scot#ext#@youthlinkscotland.onmicrosoft.com::f99fe11d-f9b9-49ec-8a7a-01cd0aef4db3" providerId="AD" clId="Web-{2182E7BC-8415-480B-BF51-DC77C1BF70EC}" dt="2021-01-28T12:06:13.478" v="52" actId="20577"/>
          <ac:spMkLst>
            <pc:docMk/>
            <pc:sldMk cId="2744775493" sldId="293"/>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6:24.775" v="55" actId="20577"/>
          <ac:spMkLst>
            <pc:docMk/>
            <pc:sldMk cId="2744775493" sldId="293"/>
            <ac:spMk id="10" creationId="{00000000-0000-0000-0000-000000000000}"/>
          </ac:spMkLst>
        </pc:spChg>
        <pc:picChg chg="mod">
          <ac:chgData name="Susan Epsworth" userId="S::susan.epsworth_educationscotland.gov.scot#ext#@youthlinkscotland.onmicrosoft.com::f99fe11d-f9b9-49ec-8a7a-01cd0aef4db3" providerId="AD" clId="Web-{2182E7BC-8415-480B-BF51-DC77C1BF70EC}" dt="2021-01-28T12:06:30.509" v="57" actId="1076"/>
          <ac:picMkLst>
            <pc:docMk/>
            <pc:sldMk cId="2744775493" sldId="293"/>
            <ac:picMk id="12" creationId="{00000000-0000-0000-0000-000000000000}"/>
          </ac:picMkLst>
        </pc:picChg>
      </pc:sldChg>
      <pc:sldChg chg="modSp">
        <pc:chgData name="Susan Epsworth" userId="S::susan.epsworth_educationscotland.gov.scot#ext#@youthlinkscotland.onmicrosoft.com::f99fe11d-f9b9-49ec-8a7a-01cd0aef4db3" providerId="AD" clId="Web-{2182E7BC-8415-480B-BF51-DC77C1BF70EC}" dt="2021-01-28T12:06:44.713" v="60" actId="20577"/>
        <pc:sldMkLst>
          <pc:docMk/>
          <pc:sldMk cId="3023646679" sldId="294"/>
        </pc:sldMkLst>
        <pc:spChg chg="mod">
          <ac:chgData name="Susan Epsworth" userId="S::susan.epsworth_educationscotland.gov.scot#ext#@youthlinkscotland.onmicrosoft.com::f99fe11d-f9b9-49ec-8a7a-01cd0aef4db3" providerId="AD" clId="Web-{2182E7BC-8415-480B-BF51-DC77C1BF70EC}" dt="2021-01-28T12:06:37.400" v="58" actId="20577"/>
          <ac:spMkLst>
            <pc:docMk/>
            <pc:sldMk cId="3023646679" sldId="294"/>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6:44.713" v="60" actId="20577"/>
          <ac:spMkLst>
            <pc:docMk/>
            <pc:sldMk cId="3023646679" sldId="294"/>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7:48.636" v="75" actId="20577"/>
        <pc:sldMkLst>
          <pc:docMk/>
          <pc:sldMk cId="1226515745" sldId="295"/>
        </pc:sldMkLst>
        <pc:spChg chg="mod">
          <ac:chgData name="Susan Epsworth" userId="S::susan.epsworth_educationscotland.gov.scot#ext#@youthlinkscotland.onmicrosoft.com::f99fe11d-f9b9-49ec-8a7a-01cd0aef4db3" providerId="AD" clId="Web-{2182E7BC-8415-480B-BF51-DC77C1BF70EC}" dt="2021-01-28T12:07:48.636" v="75" actId="20577"/>
          <ac:spMkLst>
            <pc:docMk/>
            <pc:sldMk cId="1226515745" sldId="295"/>
            <ac:spMk id="9" creationId="{00000000-0000-0000-0000-000000000000}"/>
          </ac:spMkLst>
        </pc:spChg>
      </pc:sldChg>
      <pc:sldChg chg="addSp delSp modSp">
        <pc:chgData name="Susan Epsworth" userId="S::susan.epsworth_educationscotland.gov.scot#ext#@youthlinkscotland.onmicrosoft.com::f99fe11d-f9b9-49ec-8a7a-01cd0aef4db3" providerId="AD" clId="Web-{2182E7BC-8415-480B-BF51-DC77C1BF70EC}" dt="2021-01-28T12:07:42.026" v="74" actId="20577"/>
        <pc:sldMkLst>
          <pc:docMk/>
          <pc:sldMk cId="3016646776" sldId="296"/>
        </pc:sldMkLst>
        <pc:spChg chg="mod">
          <ac:chgData name="Susan Epsworth" userId="S::susan.epsworth_educationscotland.gov.scot#ext#@youthlinkscotland.onmicrosoft.com::f99fe11d-f9b9-49ec-8a7a-01cd0aef4db3" providerId="AD" clId="Web-{2182E7BC-8415-480B-BF51-DC77C1BF70EC}" dt="2021-01-28T12:07:42.026" v="74" actId="20577"/>
          <ac:spMkLst>
            <pc:docMk/>
            <pc:sldMk cId="3016646776" sldId="296"/>
            <ac:spMk id="9" creationId="{00000000-0000-0000-0000-000000000000}"/>
          </ac:spMkLst>
        </pc:spChg>
        <pc:spChg chg="add del mod">
          <ac:chgData name="Susan Epsworth" userId="S::susan.epsworth_educationscotland.gov.scot#ext#@youthlinkscotland.onmicrosoft.com::f99fe11d-f9b9-49ec-8a7a-01cd0aef4db3" providerId="AD" clId="Web-{2182E7BC-8415-480B-BF51-DC77C1BF70EC}" dt="2021-01-28T12:07:19.073" v="69" actId="20577"/>
          <ac:spMkLst>
            <pc:docMk/>
            <pc:sldMk cId="3016646776" sldId="296"/>
            <ac:spMk id="11"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7:27.385" v="71" actId="20577"/>
          <ac:spMkLst>
            <pc:docMk/>
            <pc:sldMk cId="3016646776" sldId="296"/>
            <ac:spMk id="13"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7:55.605" v="76" actId="20577"/>
        <pc:sldMkLst>
          <pc:docMk/>
          <pc:sldMk cId="2148041168" sldId="297"/>
        </pc:sldMkLst>
        <pc:spChg chg="mod">
          <ac:chgData name="Susan Epsworth" userId="S::susan.epsworth_educationscotland.gov.scot#ext#@youthlinkscotland.onmicrosoft.com::f99fe11d-f9b9-49ec-8a7a-01cd0aef4db3" providerId="AD" clId="Web-{2182E7BC-8415-480B-BF51-DC77C1BF70EC}" dt="2021-01-28T12:07:55.605" v="76" actId="20577"/>
          <ac:spMkLst>
            <pc:docMk/>
            <pc:sldMk cId="2148041168" sldId="297"/>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7:33.589" v="73" actId="20577"/>
          <ac:spMkLst>
            <pc:docMk/>
            <pc:sldMk cId="2148041168" sldId="297"/>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8:11.589" v="80" actId="20577"/>
        <pc:sldMkLst>
          <pc:docMk/>
          <pc:sldMk cId="4058224514" sldId="298"/>
        </pc:sldMkLst>
        <pc:spChg chg="mod">
          <ac:chgData name="Susan Epsworth" userId="S::susan.epsworth_educationscotland.gov.scot#ext#@youthlinkscotland.onmicrosoft.com::f99fe11d-f9b9-49ec-8a7a-01cd0aef4db3" providerId="AD" clId="Web-{2182E7BC-8415-480B-BF51-DC77C1BF70EC}" dt="2021-01-28T12:08:11.589" v="80" actId="20577"/>
          <ac:spMkLst>
            <pc:docMk/>
            <pc:sldMk cId="4058224514" sldId="298"/>
            <ac:spMk id="3"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8:04.074" v="78" actId="1076"/>
          <ac:spMkLst>
            <pc:docMk/>
            <pc:sldMk cId="4058224514" sldId="298"/>
            <ac:spMk id="5" creationId="{00000000-0000-0000-0000-000000000000}"/>
          </ac:spMkLst>
        </pc:spChg>
      </pc:sldChg>
      <pc:sldChg chg="add ord replId">
        <pc:chgData name="Susan Epsworth" userId="S::susan.epsworth_educationscotland.gov.scot#ext#@youthlinkscotland.onmicrosoft.com::f99fe11d-f9b9-49ec-8a7a-01cd0aef4db3" providerId="AD" clId="Web-{2182E7BC-8415-480B-BF51-DC77C1BF70EC}" dt="2021-01-28T12:03:48.428" v="33"/>
        <pc:sldMkLst>
          <pc:docMk/>
          <pc:sldMk cId="3882566603" sldId="306"/>
        </pc:sldMkLst>
      </pc:sldChg>
    </pc:docChg>
  </pc:docChgLst>
  <pc:docChgLst>
    <pc:chgData name="Susan Epsworth" userId="S::susan.epsworth_educationscotland.gov.scot#ext#@youthlinkscotland.onmicrosoft.com::f99fe11d-f9b9-49ec-8a7a-01cd0aef4db3" providerId="AD" clId="Web-{C58E37CB-FF39-47C2-8732-B2C8BDCE050B}"/>
    <pc:docChg chg="modSld">
      <pc:chgData name="Susan Epsworth" userId="S::susan.epsworth_educationscotland.gov.scot#ext#@youthlinkscotland.onmicrosoft.com::f99fe11d-f9b9-49ec-8a7a-01cd0aef4db3" providerId="AD" clId="Web-{C58E37CB-FF39-47C2-8732-B2C8BDCE050B}" dt="2021-04-19T15:16:52.357" v="88" actId="20577"/>
      <pc:docMkLst>
        <pc:docMk/>
      </pc:docMkLst>
      <pc:sldChg chg="modSp">
        <pc:chgData name="Susan Epsworth" userId="S::susan.epsworth_educationscotland.gov.scot#ext#@youthlinkscotland.onmicrosoft.com::f99fe11d-f9b9-49ec-8a7a-01cd0aef4db3" providerId="AD" clId="Web-{C58E37CB-FF39-47C2-8732-B2C8BDCE050B}" dt="2021-04-19T15:12:58.946" v="46" actId="1076"/>
        <pc:sldMkLst>
          <pc:docMk/>
          <pc:sldMk cId="1792818930" sldId="257"/>
        </pc:sldMkLst>
        <pc:spChg chg="mod">
          <ac:chgData name="Susan Epsworth" userId="S::susan.epsworth_educationscotland.gov.scot#ext#@youthlinkscotland.onmicrosoft.com::f99fe11d-f9b9-49ec-8a7a-01cd0aef4db3" providerId="AD" clId="Web-{C58E37CB-FF39-47C2-8732-B2C8BDCE050B}" dt="2021-04-19T15:12:58.946" v="46" actId="1076"/>
          <ac:spMkLst>
            <pc:docMk/>
            <pc:sldMk cId="1792818930" sldId="25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0:26.865" v="24" actId="20577"/>
        <pc:sldMkLst>
          <pc:docMk/>
          <pc:sldMk cId="3469170381" sldId="280"/>
        </pc:sldMkLst>
        <pc:spChg chg="mod">
          <ac:chgData name="Susan Epsworth" userId="S::susan.epsworth_educationscotland.gov.scot#ext#@youthlinkscotland.onmicrosoft.com::f99fe11d-f9b9-49ec-8a7a-01cd0aef4db3" providerId="AD" clId="Web-{C58E37CB-FF39-47C2-8732-B2C8BDCE050B}" dt="2021-04-19T15:10:26.865" v="24" actId="20577"/>
          <ac:spMkLst>
            <pc:docMk/>
            <pc:sldMk cId="3469170381" sldId="280"/>
            <ac:spMk id="2" creationId="{BE3C10DF-38A4-4739-B8ED-3B0BDEBAEC3D}"/>
          </ac:spMkLst>
        </pc:spChg>
      </pc:sldChg>
      <pc:sldChg chg="modSp">
        <pc:chgData name="Susan Epsworth" userId="S::susan.epsworth_educationscotland.gov.scot#ext#@youthlinkscotland.onmicrosoft.com::f99fe11d-f9b9-49ec-8a7a-01cd0aef4db3" providerId="AD" clId="Web-{C58E37CB-FF39-47C2-8732-B2C8BDCE050B}" dt="2021-04-19T15:10:17.943" v="23" actId="20577"/>
        <pc:sldMkLst>
          <pc:docMk/>
          <pc:sldMk cId="122809556" sldId="281"/>
        </pc:sldMkLst>
        <pc:spChg chg="mod">
          <ac:chgData name="Susan Epsworth" userId="S::susan.epsworth_educationscotland.gov.scot#ext#@youthlinkscotland.onmicrosoft.com::f99fe11d-f9b9-49ec-8a7a-01cd0aef4db3" providerId="AD" clId="Web-{C58E37CB-FF39-47C2-8732-B2C8BDCE050B}" dt="2021-04-19T15:10:17.943" v="23" actId="20577"/>
          <ac:spMkLst>
            <pc:docMk/>
            <pc:sldMk cId="122809556" sldId="281"/>
            <ac:spMk id="11"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9:17.957" v="14" actId="1076"/>
        <pc:sldMkLst>
          <pc:docMk/>
          <pc:sldMk cId="3787910389" sldId="290"/>
        </pc:sldMkLst>
        <pc:spChg chg="mod">
          <ac:chgData name="Susan Epsworth" userId="S::susan.epsworth_educationscotland.gov.scot#ext#@youthlinkscotland.onmicrosoft.com::f99fe11d-f9b9-49ec-8a7a-01cd0aef4db3" providerId="AD" clId="Web-{C58E37CB-FF39-47C2-8732-B2C8BDCE050B}" dt="2021-04-19T15:09:17.957" v="14" actId="1076"/>
          <ac:spMkLst>
            <pc:docMk/>
            <pc:sldMk cId="3787910389" sldId="290"/>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9:06.723" v="13" actId="1076"/>
        <pc:sldMkLst>
          <pc:docMk/>
          <pc:sldMk cId="2744775493" sldId="293"/>
        </pc:sldMkLst>
        <pc:spChg chg="mod">
          <ac:chgData name="Susan Epsworth" userId="S::susan.epsworth_educationscotland.gov.scot#ext#@youthlinkscotland.onmicrosoft.com::f99fe11d-f9b9-49ec-8a7a-01cd0aef4db3" providerId="AD" clId="Web-{C58E37CB-FF39-47C2-8732-B2C8BDCE050B}" dt="2021-04-19T15:09:06.723" v="13" actId="1076"/>
          <ac:spMkLst>
            <pc:docMk/>
            <pc:sldMk cId="2744775493" sldId="293"/>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8:56.332" v="12" actId="1076"/>
        <pc:sldMkLst>
          <pc:docMk/>
          <pc:sldMk cId="3016646776" sldId="296"/>
        </pc:sldMkLst>
        <pc:spChg chg="mod">
          <ac:chgData name="Susan Epsworth" userId="S::susan.epsworth_educationscotland.gov.scot#ext#@youthlinkscotland.onmicrosoft.com::f99fe11d-f9b9-49ec-8a7a-01cd0aef4db3" providerId="AD" clId="Web-{C58E37CB-FF39-47C2-8732-B2C8BDCE050B}" dt="2021-04-19T15:08:56.332" v="12" actId="1076"/>
          <ac:spMkLst>
            <pc:docMk/>
            <pc:sldMk cId="3016646776" sldId="296"/>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8:49.176" v="11" actId="1076"/>
        <pc:sldMkLst>
          <pc:docMk/>
          <pc:sldMk cId="2148041168" sldId="297"/>
        </pc:sldMkLst>
        <pc:spChg chg="mod">
          <ac:chgData name="Susan Epsworth" userId="S::susan.epsworth_educationscotland.gov.scot#ext#@youthlinkscotland.onmicrosoft.com::f99fe11d-f9b9-49ec-8a7a-01cd0aef4db3" providerId="AD" clId="Web-{C58E37CB-FF39-47C2-8732-B2C8BDCE050B}" dt="2021-04-19T15:08:49.176" v="11" actId="1076"/>
          <ac:spMkLst>
            <pc:docMk/>
            <pc:sldMk cId="2148041168" sldId="29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7:09.861" v="1" actId="20577"/>
        <pc:sldMkLst>
          <pc:docMk/>
          <pc:sldMk cId="3706558632" sldId="303"/>
        </pc:sldMkLst>
        <pc:spChg chg="mod">
          <ac:chgData name="Susan Epsworth" userId="S::susan.epsworth_educationscotland.gov.scot#ext#@youthlinkscotland.onmicrosoft.com::f99fe11d-f9b9-49ec-8a7a-01cd0aef4db3" providerId="AD" clId="Web-{C58E37CB-FF39-47C2-8732-B2C8BDCE050B}" dt="2021-04-19T15:07:09.861" v="1" actId="20577"/>
          <ac:spMkLst>
            <pc:docMk/>
            <pc:sldMk cId="3706558632" sldId="303"/>
            <ac:spMk id="2" creationId="{3DEBB2B3-6541-4447-93C7-47267D7C4B90}"/>
          </ac:spMkLst>
        </pc:spChg>
      </pc:sldChg>
      <pc:sldChg chg="modSp">
        <pc:chgData name="Susan Epsworth" userId="S::susan.epsworth_educationscotland.gov.scot#ext#@youthlinkscotland.onmicrosoft.com::f99fe11d-f9b9-49ec-8a7a-01cd0aef4db3" providerId="AD" clId="Web-{C58E37CB-FF39-47C2-8732-B2C8BDCE050B}" dt="2021-04-19T15:10:10.865" v="22" actId="20577"/>
        <pc:sldMkLst>
          <pc:docMk/>
          <pc:sldMk cId="4160151178" sldId="307"/>
        </pc:sldMkLst>
        <pc:spChg chg="mod">
          <ac:chgData name="Susan Epsworth" userId="S::susan.epsworth_educationscotland.gov.scot#ext#@youthlinkscotland.onmicrosoft.com::f99fe11d-f9b9-49ec-8a7a-01cd0aef4db3" providerId="AD" clId="Web-{C58E37CB-FF39-47C2-8732-B2C8BDCE050B}" dt="2021-04-19T15:10:10.865" v="22" actId="20577"/>
          <ac:spMkLst>
            <pc:docMk/>
            <pc:sldMk cId="4160151178" sldId="307"/>
            <ac:spMk id="3" creationId="{E4A4F6FC-1152-4967-B4D8-450BF087B959}"/>
          </ac:spMkLst>
        </pc:spChg>
        <pc:spChg chg="mod">
          <ac:chgData name="Susan Epsworth" userId="S::susan.epsworth_educationscotland.gov.scot#ext#@youthlinkscotland.onmicrosoft.com::f99fe11d-f9b9-49ec-8a7a-01cd0aef4db3" providerId="AD" clId="Web-{C58E37CB-FF39-47C2-8732-B2C8BDCE050B}" dt="2021-04-19T15:09:56.646" v="20" actId="1076"/>
          <ac:spMkLst>
            <pc:docMk/>
            <pc:sldMk cId="4160151178" sldId="307"/>
            <ac:spMk id="6" creationId="{8271D533-9DD6-435F-93A7-5EE7FB5663EC}"/>
          </ac:spMkLst>
        </pc:spChg>
      </pc:sldChg>
      <pc:sldChg chg="modSp">
        <pc:chgData name="Susan Epsworth" userId="S::susan.epsworth_educationscotland.gov.scot#ext#@youthlinkscotland.onmicrosoft.com::f99fe11d-f9b9-49ec-8a7a-01cd0aef4db3" providerId="AD" clId="Web-{C58E37CB-FF39-47C2-8732-B2C8BDCE050B}" dt="2021-04-19T15:16:52.357" v="88" actId="20577"/>
        <pc:sldMkLst>
          <pc:docMk/>
          <pc:sldMk cId="1013348180" sldId="314"/>
        </pc:sldMkLst>
        <pc:spChg chg="mod">
          <ac:chgData name="Susan Epsworth" userId="S::susan.epsworth_educationscotland.gov.scot#ext#@youthlinkscotland.onmicrosoft.com::f99fe11d-f9b9-49ec-8a7a-01cd0aef4db3" providerId="AD" clId="Web-{C58E37CB-FF39-47C2-8732-B2C8BDCE050B}" dt="2021-04-19T15:16:52.357" v="88" actId="20577"/>
          <ac:spMkLst>
            <pc:docMk/>
            <pc:sldMk cId="1013348180" sldId="314"/>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6:39.388" v="86" actId="20577"/>
        <pc:sldMkLst>
          <pc:docMk/>
          <pc:sldMk cId="2787870599" sldId="315"/>
        </pc:sldMkLst>
        <pc:spChg chg="mod">
          <ac:chgData name="Susan Epsworth" userId="S::susan.epsworth_educationscotland.gov.scot#ext#@youthlinkscotland.onmicrosoft.com::f99fe11d-f9b9-49ec-8a7a-01cd0aef4db3" providerId="AD" clId="Web-{C58E37CB-FF39-47C2-8732-B2C8BDCE050B}" dt="2021-04-19T15:16:39.388" v="86" actId="20577"/>
          <ac:spMkLst>
            <pc:docMk/>
            <pc:sldMk cId="2787870599" sldId="315"/>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6:23.606" v="84" actId="1076"/>
        <pc:sldMkLst>
          <pc:docMk/>
          <pc:sldMk cId="3156820411" sldId="316"/>
        </pc:sldMkLst>
        <pc:spChg chg="mod">
          <ac:chgData name="Susan Epsworth" userId="S::susan.epsworth_educationscotland.gov.scot#ext#@youthlinkscotland.onmicrosoft.com::f99fe11d-f9b9-49ec-8a7a-01cd0aef4db3" providerId="AD" clId="Web-{C58E37CB-FF39-47C2-8732-B2C8BDCE050B}" dt="2021-04-19T15:16:23.606" v="84" actId="1076"/>
          <ac:spMkLst>
            <pc:docMk/>
            <pc:sldMk cId="3156820411" sldId="316"/>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6:12.669" v="82" actId="1076"/>
        <pc:sldMkLst>
          <pc:docMk/>
          <pc:sldMk cId="3743682014" sldId="317"/>
        </pc:sldMkLst>
        <pc:spChg chg="mod">
          <ac:chgData name="Susan Epsworth" userId="S::susan.epsworth_educationscotland.gov.scot#ext#@youthlinkscotland.onmicrosoft.com::f99fe11d-f9b9-49ec-8a7a-01cd0aef4db3" providerId="AD" clId="Web-{C58E37CB-FF39-47C2-8732-B2C8BDCE050B}" dt="2021-04-19T15:16:12.669" v="82" actId="1076"/>
          <ac:spMkLst>
            <pc:docMk/>
            <pc:sldMk cId="3743682014" sldId="31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29.105" v="74" actId="20577"/>
        <pc:sldMkLst>
          <pc:docMk/>
          <pc:sldMk cId="3877053793" sldId="318"/>
        </pc:sldMkLst>
        <pc:spChg chg="mod">
          <ac:chgData name="Susan Epsworth" userId="S::susan.epsworth_educationscotland.gov.scot#ext#@youthlinkscotland.onmicrosoft.com::f99fe11d-f9b9-49ec-8a7a-01cd0aef4db3" providerId="AD" clId="Web-{C58E37CB-FF39-47C2-8732-B2C8BDCE050B}" dt="2021-04-19T15:15:29.105" v="74" actId="20577"/>
          <ac:spMkLst>
            <pc:docMk/>
            <pc:sldMk cId="3877053793" sldId="318"/>
            <ac:spMk id="9"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5:21.714" v="72" actId="1076"/>
          <ac:picMkLst>
            <pc:docMk/>
            <pc:sldMk cId="3877053793" sldId="318"/>
            <ac:picMk id="7"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6:02.075" v="80" actId="20577"/>
        <pc:sldMkLst>
          <pc:docMk/>
          <pc:sldMk cId="2787751605" sldId="319"/>
        </pc:sldMkLst>
        <pc:spChg chg="mod">
          <ac:chgData name="Susan Epsworth" userId="S::susan.epsworth_educationscotland.gov.scot#ext#@youthlinkscotland.onmicrosoft.com::f99fe11d-f9b9-49ec-8a7a-01cd0aef4db3" providerId="AD" clId="Web-{C58E37CB-FF39-47C2-8732-B2C8BDCE050B}" dt="2021-04-19T15:16:02.075" v="80" actId="20577"/>
          <ac:spMkLst>
            <pc:docMk/>
            <pc:sldMk cId="2787751605" sldId="319"/>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52.028" v="78" actId="20577"/>
        <pc:sldMkLst>
          <pc:docMk/>
          <pc:sldMk cId="3176146938" sldId="320"/>
        </pc:sldMkLst>
        <pc:spChg chg="mod">
          <ac:chgData name="Susan Epsworth" userId="S::susan.epsworth_educationscotland.gov.scot#ext#@youthlinkscotland.onmicrosoft.com::f99fe11d-f9b9-49ec-8a7a-01cd0aef4db3" providerId="AD" clId="Web-{C58E37CB-FF39-47C2-8732-B2C8BDCE050B}" dt="2021-04-19T15:15:43.543" v="76" actId="1076"/>
          <ac:spMkLst>
            <pc:docMk/>
            <pc:sldMk cId="3176146938" sldId="320"/>
            <ac:spMk id="9" creationId="{00000000-0000-0000-0000-000000000000}"/>
          </ac:spMkLst>
        </pc:spChg>
        <pc:spChg chg="mod">
          <ac:chgData name="Susan Epsworth" userId="S::susan.epsworth_educationscotland.gov.scot#ext#@youthlinkscotland.onmicrosoft.com::f99fe11d-f9b9-49ec-8a7a-01cd0aef4db3" providerId="AD" clId="Web-{C58E37CB-FF39-47C2-8732-B2C8BDCE050B}" dt="2021-04-19T15:15:52.028" v="78" actId="20577"/>
          <ac:spMkLst>
            <pc:docMk/>
            <pc:sldMk cId="3176146938" sldId="320"/>
            <ac:spMk id="14"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13.871" v="71" actId="20577"/>
        <pc:sldMkLst>
          <pc:docMk/>
          <pc:sldMk cId="609509031" sldId="321"/>
        </pc:sldMkLst>
        <pc:spChg chg="mod">
          <ac:chgData name="Susan Epsworth" userId="S::susan.epsworth_educationscotland.gov.scot#ext#@youthlinkscotland.onmicrosoft.com::f99fe11d-f9b9-49ec-8a7a-01cd0aef4db3" providerId="AD" clId="Web-{C58E37CB-FF39-47C2-8732-B2C8BDCE050B}" dt="2021-04-19T15:15:13.871" v="71" actId="20577"/>
          <ac:spMkLst>
            <pc:docMk/>
            <pc:sldMk cId="609509031" sldId="321"/>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01.011" v="69" actId="20577"/>
        <pc:sldMkLst>
          <pc:docMk/>
          <pc:sldMk cId="1509028793" sldId="323"/>
        </pc:sldMkLst>
        <pc:spChg chg="mod">
          <ac:chgData name="Susan Epsworth" userId="S::susan.epsworth_educationscotland.gov.scot#ext#@youthlinkscotland.onmicrosoft.com::f99fe11d-f9b9-49ec-8a7a-01cd0aef4db3" providerId="AD" clId="Web-{C58E37CB-FF39-47C2-8732-B2C8BDCE050B}" dt="2021-04-19T15:15:01.011" v="69" actId="20577"/>
          <ac:spMkLst>
            <pc:docMk/>
            <pc:sldMk cId="1509028793" sldId="323"/>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4:48.542" v="67" actId="20577"/>
        <pc:sldMkLst>
          <pc:docMk/>
          <pc:sldMk cId="3646350057" sldId="324"/>
        </pc:sldMkLst>
        <pc:spChg chg="mod">
          <ac:chgData name="Susan Epsworth" userId="S::susan.epsworth_educationscotland.gov.scot#ext#@youthlinkscotland.onmicrosoft.com::f99fe11d-f9b9-49ec-8a7a-01cd0aef4db3" providerId="AD" clId="Web-{C58E37CB-FF39-47C2-8732-B2C8BDCE050B}" dt="2021-04-19T15:14:48.542" v="67" actId="20577"/>
          <ac:spMkLst>
            <pc:docMk/>
            <pc:sldMk cId="3646350057" sldId="324"/>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4:17.870" v="61" actId="1076"/>
        <pc:sldMkLst>
          <pc:docMk/>
          <pc:sldMk cId="201128935" sldId="326"/>
        </pc:sldMkLst>
        <pc:spChg chg="mod">
          <ac:chgData name="Susan Epsworth" userId="S::susan.epsworth_educationscotland.gov.scot#ext#@youthlinkscotland.onmicrosoft.com::f99fe11d-f9b9-49ec-8a7a-01cd0aef4db3" providerId="AD" clId="Web-{C58E37CB-FF39-47C2-8732-B2C8BDCE050B}" dt="2021-04-19T15:14:17.870" v="61" actId="1076"/>
          <ac:spMkLst>
            <pc:docMk/>
            <pc:sldMk cId="201128935" sldId="326"/>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4:04.307" v="59" actId="20577"/>
        <pc:sldMkLst>
          <pc:docMk/>
          <pc:sldMk cId="233934171" sldId="327"/>
        </pc:sldMkLst>
        <pc:spChg chg="mod">
          <ac:chgData name="Susan Epsworth" userId="S::susan.epsworth_educationscotland.gov.scot#ext#@youthlinkscotland.onmicrosoft.com::f99fe11d-f9b9-49ec-8a7a-01cd0aef4db3" providerId="AD" clId="Web-{C58E37CB-FF39-47C2-8732-B2C8BDCE050B}" dt="2021-04-19T15:14:04.307" v="59" actId="20577"/>
          <ac:spMkLst>
            <pc:docMk/>
            <pc:sldMk cId="233934171" sldId="32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3:50.041" v="57" actId="20577"/>
        <pc:sldMkLst>
          <pc:docMk/>
          <pc:sldMk cId="1024355407" sldId="328"/>
        </pc:sldMkLst>
        <pc:spChg chg="mod">
          <ac:chgData name="Susan Epsworth" userId="S::susan.epsworth_educationscotland.gov.scot#ext#@youthlinkscotland.onmicrosoft.com::f99fe11d-f9b9-49ec-8a7a-01cd0aef4db3" providerId="AD" clId="Web-{C58E37CB-FF39-47C2-8732-B2C8BDCE050B}" dt="2021-04-19T15:13:36.009" v="52" actId="1076"/>
          <ac:spMkLst>
            <pc:docMk/>
            <pc:sldMk cId="1024355407" sldId="328"/>
            <ac:spMk id="9" creationId="{00000000-0000-0000-0000-000000000000}"/>
          </ac:spMkLst>
        </pc:spChg>
        <pc:spChg chg="mod">
          <ac:chgData name="Susan Epsworth" userId="S::susan.epsworth_educationscotland.gov.scot#ext#@youthlinkscotland.onmicrosoft.com::f99fe11d-f9b9-49ec-8a7a-01cd0aef4db3" providerId="AD" clId="Web-{C58E37CB-FF39-47C2-8732-B2C8BDCE050B}" dt="2021-04-19T15:13:50.041" v="57" actId="20577"/>
          <ac:spMkLst>
            <pc:docMk/>
            <pc:sldMk cId="1024355407" sldId="328"/>
            <ac:spMk id="10" creationId="{00000000-0000-0000-0000-000000000000}"/>
          </ac:spMkLst>
        </pc:spChg>
        <pc:spChg chg="mod">
          <ac:chgData name="Susan Epsworth" userId="S::susan.epsworth_educationscotland.gov.scot#ext#@youthlinkscotland.onmicrosoft.com::f99fe11d-f9b9-49ec-8a7a-01cd0aef4db3" providerId="AD" clId="Web-{C58E37CB-FF39-47C2-8732-B2C8BDCE050B}" dt="2021-04-19T15:13:46.400" v="55" actId="20577"/>
          <ac:spMkLst>
            <pc:docMk/>
            <pc:sldMk cId="1024355407" sldId="328"/>
            <ac:spMk id="11"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3:37.400" v="53" actId="1076"/>
          <ac:picMkLst>
            <pc:docMk/>
            <pc:sldMk cId="1024355407" sldId="328"/>
            <ac:picMk id="13"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3:10.681" v="48" actId="1076"/>
        <pc:sldMkLst>
          <pc:docMk/>
          <pc:sldMk cId="2074995103" sldId="329"/>
        </pc:sldMkLst>
        <pc:spChg chg="mod">
          <ac:chgData name="Susan Epsworth" userId="S::susan.epsworth_educationscotland.gov.scot#ext#@youthlinkscotland.onmicrosoft.com::f99fe11d-f9b9-49ec-8a7a-01cd0aef4db3" providerId="AD" clId="Web-{C58E37CB-FF39-47C2-8732-B2C8BDCE050B}" dt="2021-04-19T15:13:10.681" v="48" actId="1076"/>
          <ac:spMkLst>
            <pc:docMk/>
            <pc:sldMk cId="2074995103" sldId="329"/>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3:22.009" v="50" actId="1076"/>
        <pc:sldMkLst>
          <pc:docMk/>
          <pc:sldMk cId="2899007823" sldId="330"/>
        </pc:sldMkLst>
        <pc:spChg chg="mod">
          <ac:chgData name="Susan Epsworth" userId="S::susan.epsworth_educationscotland.gov.scot#ext#@youthlinkscotland.onmicrosoft.com::f99fe11d-f9b9-49ec-8a7a-01cd0aef4db3" providerId="AD" clId="Web-{C58E37CB-FF39-47C2-8732-B2C8BDCE050B}" dt="2021-04-19T15:13:22.009" v="50" actId="1076"/>
          <ac:spMkLst>
            <pc:docMk/>
            <pc:sldMk cId="2899007823" sldId="330"/>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2:53.789" v="45" actId="1076"/>
        <pc:sldMkLst>
          <pc:docMk/>
          <pc:sldMk cId="4234580210" sldId="333"/>
        </pc:sldMkLst>
        <pc:spChg chg="mod">
          <ac:chgData name="Susan Epsworth" userId="S::susan.epsworth_educationscotland.gov.scot#ext#@youthlinkscotland.onmicrosoft.com::f99fe11d-f9b9-49ec-8a7a-01cd0aef4db3" providerId="AD" clId="Web-{C58E37CB-FF39-47C2-8732-B2C8BDCE050B}" dt="2021-04-19T15:12:53.789" v="45" actId="1076"/>
          <ac:spMkLst>
            <pc:docMk/>
            <pc:sldMk cId="4234580210" sldId="333"/>
            <ac:spMk id="9"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2:43.664" v="43" actId="1076"/>
          <ac:picMkLst>
            <pc:docMk/>
            <pc:sldMk cId="4234580210" sldId="333"/>
            <ac:picMk id="11"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1:48.273" v="32" actId="20577"/>
        <pc:sldMkLst>
          <pc:docMk/>
          <pc:sldMk cId="2709935059" sldId="337"/>
        </pc:sldMkLst>
        <pc:spChg chg="mod">
          <ac:chgData name="Susan Epsworth" userId="S::susan.epsworth_educationscotland.gov.scot#ext#@youthlinkscotland.onmicrosoft.com::f99fe11d-f9b9-49ec-8a7a-01cd0aef4db3" providerId="AD" clId="Web-{C58E37CB-FF39-47C2-8732-B2C8BDCE050B}" dt="2021-04-19T15:11:48.273" v="32" actId="20577"/>
          <ac:spMkLst>
            <pc:docMk/>
            <pc:sldMk cId="2709935059" sldId="33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1:35.163" v="31" actId="20577"/>
        <pc:sldMkLst>
          <pc:docMk/>
          <pc:sldMk cId="3947345077" sldId="340"/>
        </pc:sldMkLst>
        <pc:spChg chg="mod">
          <ac:chgData name="Susan Epsworth" userId="S::susan.epsworth_educationscotland.gov.scot#ext#@youthlinkscotland.onmicrosoft.com::f99fe11d-f9b9-49ec-8a7a-01cd0aef4db3" providerId="AD" clId="Web-{C58E37CB-FF39-47C2-8732-B2C8BDCE050B}" dt="2021-04-19T15:11:35.163" v="31" actId="20577"/>
          <ac:spMkLst>
            <pc:docMk/>
            <pc:sldMk cId="3947345077" sldId="340"/>
            <ac:spMk id="3"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2:26.430" v="40" actId="1076"/>
        <pc:sldMkLst>
          <pc:docMk/>
          <pc:sldMk cId="3323628802" sldId="344"/>
        </pc:sldMkLst>
        <pc:spChg chg="mod">
          <ac:chgData name="Susan Epsworth" userId="S::susan.epsworth_educationscotland.gov.scot#ext#@youthlinkscotland.onmicrosoft.com::f99fe11d-f9b9-49ec-8a7a-01cd0aef4db3" providerId="AD" clId="Web-{C58E37CB-FF39-47C2-8732-B2C8BDCE050B}" dt="2021-04-19T15:12:26.430" v="40" actId="1076"/>
          <ac:spMkLst>
            <pc:docMk/>
            <pc:sldMk cId="3323628802" sldId="344"/>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1:25.147" v="29" actId="20577"/>
        <pc:sldMkLst>
          <pc:docMk/>
          <pc:sldMk cId="1471695979" sldId="347"/>
        </pc:sldMkLst>
        <pc:spChg chg="mod">
          <ac:chgData name="Susan Epsworth" userId="S::susan.epsworth_educationscotland.gov.scot#ext#@youthlinkscotland.onmicrosoft.com::f99fe11d-f9b9-49ec-8a7a-01cd0aef4db3" providerId="AD" clId="Web-{C58E37CB-FF39-47C2-8732-B2C8BDCE050B}" dt="2021-04-19T15:11:25.147" v="29" actId="20577"/>
          <ac:spMkLst>
            <pc:docMk/>
            <pc:sldMk cId="1471695979" sldId="347"/>
            <ac:spMk id="5" creationId="{00000000-0000-0000-0000-000000000000}"/>
          </ac:spMkLst>
        </pc:spChg>
      </pc:sldChg>
      <pc:sldChg chg="delSp modSp">
        <pc:chgData name="Susan Epsworth" userId="S::susan.epsworth_educationscotland.gov.scot#ext#@youthlinkscotland.onmicrosoft.com::f99fe11d-f9b9-49ec-8a7a-01cd0aef4db3" providerId="AD" clId="Web-{C58E37CB-FF39-47C2-8732-B2C8BDCE050B}" dt="2021-04-19T15:14:37.432" v="65" actId="1076"/>
        <pc:sldMkLst>
          <pc:docMk/>
          <pc:sldMk cId="4008198055" sldId="348"/>
        </pc:sldMkLst>
        <pc:spChg chg="mod">
          <ac:chgData name="Susan Epsworth" userId="S::susan.epsworth_educationscotland.gov.scot#ext#@youthlinkscotland.onmicrosoft.com::f99fe11d-f9b9-49ec-8a7a-01cd0aef4db3" providerId="AD" clId="Web-{C58E37CB-FF39-47C2-8732-B2C8BDCE050B}" dt="2021-04-19T15:14:37.432" v="65" actId="1076"/>
          <ac:spMkLst>
            <pc:docMk/>
            <pc:sldMk cId="4008198055" sldId="348"/>
            <ac:spMk id="21" creationId="{00000000-0000-0000-0000-000000000000}"/>
          </ac:spMkLst>
        </pc:spChg>
        <pc:spChg chg="del">
          <ac:chgData name="Susan Epsworth" userId="S::susan.epsworth_educationscotland.gov.scot#ext#@youthlinkscotland.onmicrosoft.com::f99fe11d-f9b9-49ec-8a7a-01cd0aef4db3" providerId="AD" clId="Web-{C58E37CB-FF39-47C2-8732-B2C8BDCE050B}" dt="2021-04-19T15:14:24.495" v="62"/>
          <ac:spMkLst>
            <pc:docMk/>
            <pc:sldMk cId="4008198055" sldId="348"/>
            <ac:spMk id="22"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0:33.271" v="25" actId="20577"/>
        <pc:sldMkLst>
          <pc:docMk/>
          <pc:sldMk cId="3860920629" sldId="349"/>
        </pc:sldMkLst>
        <pc:spChg chg="mod">
          <ac:chgData name="Susan Epsworth" userId="S::susan.epsworth_educationscotland.gov.scot#ext#@youthlinkscotland.onmicrosoft.com::f99fe11d-f9b9-49ec-8a7a-01cd0aef4db3" providerId="AD" clId="Web-{C58E37CB-FF39-47C2-8732-B2C8BDCE050B}" dt="2021-04-19T15:10:33.271" v="25" actId="20577"/>
          <ac:spMkLst>
            <pc:docMk/>
            <pc:sldMk cId="3860920629" sldId="349"/>
            <ac:spMk id="2" creationId="{EC994B06-7D8A-4BE9-B71C-025D0D026138}"/>
          </ac:spMkLst>
        </pc:spChg>
        <pc:spChg chg="mod">
          <ac:chgData name="Susan Epsworth" userId="S::susan.epsworth_educationscotland.gov.scot#ext#@youthlinkscotland.onmicrosoft.com::f99fe11d-f9b9-49ec-8a7a-01cd0aef4db3" providerId="AD" clId="Web-{C58E37CB-FF39-47C2-8732-B2C8BDCE050B}" dt="2021-04-19T15:07:46.081" v="5" actId="20577"/>
          <ac:spMkLst>
            <pc:docMk/>
            <pc:sldMk cId="3860920629" sldId="349"/>
            <ac:spMk id="11"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2:16.164" v="38" actId="20577"/>
        <pc:sldMkLst>
          <pc:docMk/>
          <pc:sldMk cId="3296907461" sldId="350"/>
        </pc:sldMkLst>
        <pc:spChg chg="mod">
          <ac:chgData name="Susan Epsworth" userId="S::susan.epsworth_educationscotland.gov.scot#ext#@youthlinkscotland.onmicrosoft.com::f99fe11d-f9b9-49ec-8a7a-01cd0aef4db3" providerId="AD" clId="Web-{C58E37CB-FF39-47C2-8732-B2C8BDCE050B}" dt="2021-04-19T15:12:16.164" v="38" actId="20577"/>
          <ac:spMkLst>
            <pc:docMk/>
            <pc:sldMk cId="3296907461" sldId="350"/>
            <ac:spMk id="2" creationId="{C3A2529A-05D6-4896-B75D-35AC560F0908}"/>
          </ac:spMkLst>
        </pc:spChg>
        <pc:spChg chg="mod">
          <ac:chgData name="Susan Epsworth" userId="S::susan.epsworth_educationscotland.gov.scot#ext#@youthlinkscotland.onmicrosoft.com::f99fe11d-f9b9-49ec-8a7a-01cd0aef4db3" providerId="AD" clId="Web-{C58E37CB-FF39-47C2-8732-B2C8BDCE050B}" dt="2021-04-19T15:12:10.445" v="36" actId="1076"/>
          <ac:spMkLst>
            <pc:docMk/>
            <pc:sldMk cId="3296907461" sldId="350"/>
            <ac:spMk id="9"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1:58.898" v="34" actId="1076"/>
          <ac:picMkLst>
            <pc:docMk/>
            <pc:sldMk cId="3296907461" sldId="350"/>
            <ac:picMk id="4"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2:39.305" v="42" actId="1076"/>
        <pc:sldMkLst>
          <pc:docMk/>
          <pc:sldMk cId="3834750294" sldId="351"/>
        </pc:sldMkLst>
        <pc:spChg chg="mod">
          <ac:chgData name="Susan Epsworth" userId="S::susan.epsworth_educationscotland.gov.scot#ext#@youthlinkscotland.onmicrosoft.com::f99fe11d-f9b9-49ec-8a7a-01cd0aef4db3" providerId="AD" clId="Web-{C58E37CB-FF39-47C2-8732-B2C8BDCE050B}" dt="2021-04-19T15:12:39.305" v="42" actId="1076"/>
          <ac:spMkLst>
            <pc:docMk/>
            <pc:sldMk cId="3834750294" sldId="351"/>
            <ac:spMk id="9" creationId="{00000000-0000-0000-0000-000000000000}"/>
          </ac:spMkLst>
        </pc:spChg>
      </pc:sldChg>
      <pc:sldChg chg="delSp modSp">
        <pc:chgData name="Susan Epsworth" userId="S::susan.epsworth_educationscotland.gov.scot#ext#@youthlinkscotland.onmicrosoft.com::f99fe11d-f9b9-49ec-8a7a-01cd0aef4db3" providerId="AD" clId="Web-{C58E37CB-FF39-47C2-8732-B2C8BDCE050B}" dt="2021-04-19T15:11:09.256" v="28" actId="1076"/>
        <pc:sldMkLst>
          <pc:docMk/>
          <pc:sldMk cId="1341055693" sldId="356"/>
        </pc:sldMkLst>
        <pc:spChg chg="mod">
          <ac:chgData name="Susan Epsworth" userId="S::susan.epsworth_educationscotland.gov.scot#ext#@youthlinkscotland.onmicrosoft.com::f99fe11d-f9b9-49ec-8a7a-01cd0aef4db3" providerId="AD" clId="Web-{C58E37CB-FF39-47C2-8732-B2C8BDCE050B}" dt="2021-04-19T15:11:09.256" v="28" actId="1076"/>
          <ac:spMkLst>
            <pc:docMk/>
            <pc:sldMk cId="1341055693" sldId="356"/>
            <ac:spMk id="4" creationId="{00000000-0000-0000-0000-000000000000}"/>
          </ac:spMkLst>
        </pc:spChg>
        <pc:spChg chg="del">
          <ac:chgData name="Susan Epsworth" userId="S::susan.epsworth_educationscotland.gov.scot#ext#@youthlinkscotland.onmicrosoft.com::f99fe11d-f9b9-49ec-8a7a-01cd0aef4db3" providerId="AD" clId="Web-{C58E37CB-FF39-47C2-8732-B2C8BDCE050B}" dt="2021-04-19T15:10:58.162" v="26"/>
          <ac:spMkLst>
            <pc:docMk/>
            <pc:sldMk cId="1341055693" sldId="356"/>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4FB0E7-67E2-4028-B902-BB0B497FD397}" type="datetimeFigureOut">
              <a:rPr lang="en-GB" smtClean="0"/>
              <a:t>05/08/2021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B63E65-2694-4820-9EF3-4A4CE805EF4E}" type="slidenum">
              <a:rPr lang="en-GB" smtClean="0"/>
              <a:t>‹#›</a:t>
            </a:fld>
            <a:endParaRPr lang="en-GB"/>
          </a:p>
        </p:txBody>
      </p:sp>
    </p:spTree>
    <p:extLst>
      <p:ext uri="{BB962C8B-B14F-4D97-AF65-F5344CB8AC3E}">
        <p14:creationId xmlns:p14="http://schemas.microsoft.com/office/powerpoint/2010/main" val="2843145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scotland.gov.uk/Resource/0041/00417256.pdf"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jamboard.google.com/d/1tZsb1TVaLy7B3L5xY6ObHFY8B9qrxDw7uIeBeJnfp3k/edit?usp=sharing"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a:t>This is an internal page in </a:t>
            </a:r>
            <a:r>
              <a:rPr lang="en-GB" b="1"/>
              <a:t>blue</a:t>
            </a:r>
            <a:r>
              <a:rPr lang="en-GB"/>
              <a:t> and can be duplicated to</a:t>
            </a:r>
            <a:r>
              <a:rPr lang="en-GB" baseline="0"/>
              <a:t> create additional pages. Always keep the heading and footer as shown. </a:t>
            </a:r>
            <a:r>
              <a:rPr lang="en-US"/>
              <a:t>Use the corresponding</a:t>
            </a:r>
            <a:r>
              <a:rPr lang="en-US" baseline="0"/>
              <a:t> </a:t>
            </a:r>
            <a:r>
              <a:rPr lang="en-US" b="1" baseline="0"/>
              <a:t>blue</a:t>
            </a:r>
            <a:r>
              <a:rPr lang="en-US" baseline="0"/>
              <a:t> internal and back pages if you are using this page. </a:t>
            </a: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273931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Children’s Rights and wellbeing are intrinsically linked. The indicators are overlapping and connected areas that are fundamental to understanding what children and young people need in order to grow, develop and thrive. The implementation of the UNCRC is a mechanism through which wellbeing can be achieved. Where a child’s rights have been respected, protected and fulfilled, their wellbeing should improve.</a:t>
            </a:r>
            <a:endParaRPr lang="en-GB" b="1" baseline="0" dirty="0"/>
          </a:p>
          <a:p>
            <a:pPr marL="0" marR="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1" baseline="0" dirty="0"/>
          </a:p>
          <a:p>
            <a:pPr marL="0" marR="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baseline="0" dirty="0"/>
              <a:t>Optional Activity </a:t>
            </a:r>
            <a:r>
              <a:rPr lang="en-GB" baseline="0" dirty="0"/>
              <a:t>(if longer time for training – if not, just highlight the connection with wellbeing indicators)     </a:t>
            </a:r>
            <a:r>
              <a:rPr lang="en-GB" b="1" baseline="0" dirty="0"/>
              <a:t>pick an article and place on the wheel </a:t>
            </a:r>
            <a:endParaRPr lang="en-GB" baseline="0" dirty="0"/>
          </a:p>
          <a:p>
            <a:pPr algn="just">
              <a:defRPr/>
            </a:pPr>
            <a:r>
              <a:rPr lang="en-GB" dirty="0">
                <a:cs typeface="Calibri"/>
              </a:rPr>
              <a:t>Facilitator reads out a few articles – participants to put in chat which wellbeing indicator it relates to. </a:t>
            </a:r>
            <a:endParaRPr lang="en-GB" dirty="0"/>
          </a:p>
          <a:p>
            <a:pPr algn="just">
              <a:defRPr/>
            </a:pPr>
            <a:endParaRPr lang="en-GB" dirty="0"/>
          </a:p>
          <a:p>
            <a:pPr marL="171450" marR="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Activity invites participants to see the articles at the heart of </a:t>
            </a:r>
            <a:r>
              <a:rPr lang="en-GB" baseline="0" dirty="0" err="1"/>
              <a:t>GIRFEC</a:t>
            </a:r>
            <a:r>
              <a:rPr lang="en-GB" baseline="0" dirty="0"/>
              <a:t> by sorting the cards into the 8 indicators of wellbeing.</a:t>
            </a:r>
          </a:p>
          <a:p>
            <a:pPr marL="171450" marR="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In a similar way to the previous sorting activities, participants should take turns to discuss the articles and use the </a:t>
            </a:r>
            <a:r>
              <a:rPr lang="en-GB" baseline="0" dirty="0" err="1"/>
              <a:t>A3</a:t>
            </a:r>
            <a:r>
              <a:rPr lang="en-GB" baseline="0" dirty="0"/>
              <a:t> </a:t>
            </a:r>
            <a:r>
              <a:rPr lang="en-GB" baseline="0" dirty="0" err="1"/>
              <a:t>SHANARRI</a:t>
            </a:r>
            <a:r>
              <a:rPr lang="en-GB" baseline="0" dirty="0"/>
              <a:t> wheel to write the article numbers and keywords.</a:t>
            </a:r>
            <a:endParaRPr lang="en-GB" dirty="0"/>
          </a:p>
          <a:p>
            <a:pPr marL="0" indent="0">
              <a:buFont typeface="Arial" panose="020B0604020202020204" pitchFamily="34" charset="0"/>
              <a:buNone/>
            </a:pPr>
            <a:endParaRPr lang="en-GB" u="sng" dirty="0"/>
          </a:p>
          <a:p>
            <a:pPr marL="0" indent="0">
              <a:buFont typeface="Arial" panose="020B0604020202020204" pitchFamily="34" charset="0"/>
              <a:buNone/>
            </a:pPr>
            <a:r>
              <a:rPr lang="en-GB" u="sng" dirty="0"/>
              <a:t>Background information:</a:t>
            </a:r>
          </a:p>
          <a:p>
            <a:pPr marL="171450" indent="-171450">
              <a:buFont typeface="Arial" panose="020B0604020202020204" pitchFamily="34" charset="0"/>
              <a:buChar char="•"/>
            </a:pPr>
            <a:r>
              <a:rPr lang="en-GB" dirty="0"/>
              <a:t>Previously</a:t>
            </a:r>
            <a:r>
              <a:rPr lang="en-GB" baseline="0" dirty="0"/>
              <a:t> outlined the link between UNCRC and </a:t>
            </a:r>
            <a:r>
              <a:rPr lang="en-GB" baseline="0" dirty="0" err="1"/>
              <a:t>GIRFEC</a:t>
            </a:r>
            <a:endParaRPr lang="en-GB" baseline="0" dirty="0"/>
          </a:p>
          <a:p>
            <a:pPr algn="ctr"/>
            <a:r>
              <a:rPr lang="en-GB" baseline="0" dirty="0"/>
              <a:t>(http://www.scotland.gov.uk/Resource/0041/00417256.pdf)</a:t>
            </a:r>
          </a:p>
          <a:p>
            <a:pPr algn="ctr"/>
            <a:endParaRPr lang="en-GB" sz="1200" b="1" baseline="0" dirty="0">
              <a:solidFill>
                <a:srgbClr val="00ABB5"/>
              </a:solidFill>
            </a:endParaRPr>
          </a:p>
          <a:p>
            <a:pPr algn="ctr"/>
            <a:r>
              <a:rPr lang="en-GB" sz="1200" b="1" dirty="0">
                <a:solidFill>
                  <a:srgbClr val="00ABB5"/>
                </a:solidFill>
              </a:rPr>
              <a:t> Jamboard Activity </a:t>
            </a:r>
          </a:p>
          <a:p>
            <a:pPr algn="ctr"/>
            <a:r>
              <a:rPr lang="en-GB" sz="1200" dirty="0"/>
              <a:t>Pick out a few articles and discuss where it might sit with regard to the indicators. </a:t>
            </a:r>
          </a:p>
          <a:p>
            <a:pPr marL="171450" indent="-171450">
              <a:buFont typeface="Arial" panose="020B0604020202020204" pitchFamily="34" charset="0"/>
              <a:buChar char="•"/>
            </a:pPr>
            <a:endParaRPr lang="en-GB" baseline="0" dirty="0"/>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2020482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What</a:t>
            </a:r>
            <a:r>
              <a:rPr lang="en-GB" baseline="0"/>
              <a:t> the government came up with.</a:t>
            </a:r>
          </a:p>
          <a:p>
            <a:pPr marL="171450" indent="-171450">
              <a:buFont typeface="Arial" panose="020B0604020202020204" pitchFamily="34" charset="0"/>
              <a:buChar char="•"/>
            </a:pPr>
            <a:endParaRPr lang="en-GB"/>
          </a:p>
          <a:p>
            <a:r>
              <a:rPr lang="en-GB">
                <a:hlinkClick r:id="rId3"/>
              </a:rPr>
              <a:t>http://www.scotland.gov.uk/Resource/0041/00417256.pdf</a:t>
            </a:r>
            <a:r>
              <a:rPr lang="en-GB"/>
              <a:t> </a:t>
            </a:r>
            <a:endParaRPr lang="en-GB">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1860377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100" b="1">
                <a:cs typeface="Calibri"/>
              </a:rPr>
              <a:t>Make it clear moving into CLD practice stuff!</a:t>
            </a:r>
            <a:endParaRPr lang="en-GB" sz="1100" b="1"/>
          </a:p>
          <a:p>
            <a:endParaRPr lang="en-GB" sz="1100" b="1"/>
          </a:p>
          <a:p>
            <a:r>
              <a:rPr lang="en-GB" sz="1100" b="1"/>
              <a:t>Competences for CLD</a:t>
            </a:r>
            <a:endParaRPr lang="en-GB"/>
          </a:p>
          <a:p>
            <a:r>
              <a:rPr lang="en-GB" sz="1200" kern="1200">
                <a:solidFill>
                  <a:schemeClr val="tx1"/>
                </a:solidFill>
                <a:effectLst/>
                <a:latin typeface="+mn-lt"/>
                <a:ea typeface="+mn-ea"/>
                <a:cs typeface="+mn-cs"/>
              </a:rPr>
              <a:t>http://www.cldstandardscouncil.org.uk/the_competences/Competences_for_Community_Learning_and_Development</a:t>
            </a:r>
            <a:endParaRPr lang="en-GB" sz="1100" b="1"/>
          </a:p>
          <a:p>
            <a:endParaRPr lang="en-GB" sz="1100"/>
          </a:p>
          <a:p>
            <a:r>
              <a:rPr lang="en-GB" sz="1100" b="1"/>
              <a:t>Competent CLD workers</a:t>
            </a:r>
          </a:p>
          <a:p>
            <a:r>
              <a:rPr lang="en-GB" sz="1100"/>
              <a:t>Competent CLD workers will ensure that their work supports social change and social justice and is based on the values of CLD*. Their approach is collaborative, anti-discriminatory and equalities-focused and they work with diverse individuals, communities of place or interest and organisations to achieve change. They can influence or lead people, understanding when this is or is not appropriate. Central to their practice is challenging discrimination and its consequences and working with individuals and communities to shape learning and development activities that enhance quality of life and sphere of influence.</a:t>
            </a:r>
          </a:p>
          <a:p>
            <a:endParaRPr lang="en-GB" sz="1100"/>
          </a:p>
          <a:p>
            <a:r>
              <a:rPr lang="en-GB" sz="1100"/>
              <a:t>They have good interpersonal and listening skills and their practice demonstrates that they value and respect the knowledge, experience and aspirations of those involved. They will initiate, develop and maintain relationships with local people and groups and work with people using:</a:t>
            </a:r>
          </a:p>
          <a:p>
            <a:pPr marL="1543050" lvl="3" indent="-171450">
              <a:buFont typeface="Arial" pitchFamily="34" charset="0"/>
              <a:buChar char="•"/>
            </a:pPr>
            <a:r>
              <a:rPr lang="en-GB" sz="1100"/>
              <a:t>non-formal contact;</a:t>
            </a:r>
          </a:p>
          <a:p>
            <a:pPr marL="1543050" lvl="3" indent="-171450">
              <a:buFont typeface="Arial" pitchFamily="34" charset="0"/>
              <a:buChar char="•"/>
            </a:pPr>
            <a:r>
              <a:rPr lang="en-GB" sz="1100"/>
              <a:t>informal support; and</a:t>
            </a:r>
          </a:p>
          <a:p>
            <a:pPr marL="1543050" lvl="3" indent="-171450">
              <a:buFont typeface="Arial" pitchFamily="34" charset="0"/>
              <a:buChar char="•"/>
            </a:pPr>
            <a:r>
              <a:rPr lang="en-GB" sz="1100"/>
              <a:t>informal and formal learning and development opportunities</a:t>
            </a:r>
          </a:p>
          <a:p>
            <a:pPr marL="1371600" lvl="3" indent="0">
              <a:buFont typeface="Arial" pitchFamily="34" charset="0"/>
              <a:buNone/>
            </a:pPr>
            <a:r>
              <a:rPr lang="en-GB" sz="1100"/>
              <a:t>	</a:t>
            </a:r>
          </a:p>
          <a:p>
            <a:r>
              <a:rPr lang="en-GB" sz="1100"/>
              <a:t>Competent CLD workers will also have self-management skills, such as time management and communication, that are appropriate to the level at which they are practising. While these are not detailed in the competences, they are covered through the SCQF framework and the National Occupational Standards.</a:t>
            </a:r>
          </a:p>
          <a:p>
            <a:r>
              <a:rPr lang="en-GB" sz="1100"/>
              <a:t>	</a:t>
            </a:r>
          </a:p>
          <a:p>
            <a:r>
              <a:rPr lang="en-GB" sz="1100" b="1"/>
              <a:t>Critically Reflective CLD workers</a:t>
            </a:r>
          </a:p>
          <a:p>
            <a:r>
              <a:rPr lang="en-GB" sz="1100"/>
              <a:t>CLD practitioners are aware of their values and principles and critically reflect on their practice and experience so that they integrate their knowledge, skills, values and attitudes and use these effectively in their work. They use self-assessment, participative processes and evidence of the impact of their work to plan and manage their activities.</a:t>
            </a:r>
          </a:p>
          <a:p>
            <a:endParaRPr lang="en-GB" sz="1100"/>
          </a:p>
          <a:p>
            <a:r>
              <a:rPr lang="en-GB" sz="1100"/>
              <a:t>These are essential to their ability to develop and manage their own practice and identify their own learning and development needs.</a:t>
            </a:r>
          </a:p>
          <a:p>
            <a:endParaRPr lang="en-GB" sz="1100"/>
          </a:p>
          <a:p>
            <a:r>
              <a:rPr lang="en-GB" sz="1200" b="1" kern="1200">
                <a:solidFill>
                  <a:schemeClr val="tx1"/>
                </a:solidFill>
                <a:effectLst/>
                <a:latin typeface="+mn-lt"/>
                <a:ea typeface="+mn-ea"/>
                <a:cs typeface="+mn-cs"/>
              </a:rPr>
              <a:t>*The values of CLD are:</a:t>
            </a:r>
          </a:p>
          <a:p>
            <a:pPr marL="171450" lvl="0" indent="-171450">
              <a:buFont typeface="Arial" pitchFamily="34" charset="0"/>
              <a:buChar char="•"/>
            </a:pPr>
            <a:r>
              <a:rPr lang="en-GB" sz="1200" b="1" kern="1200">
                <a:solidFill>
                  <a:schemeClr val="tx1"/>
                </a:solidFill>
                <a:effectLst/>
                <a:latin typeface="+mn-lt"/>
                <a:ea typeface="+mn-ea"/>
                <a:cs typeface="+mn-cs"/>
              </a:rPr>
              <a:t>Self-determination</a:t>
            </a:r>
            <a:r>
              <a:rPr lang="en-GB" sz="1200" kern="1200">
                <a:solidFill>
                  <a:schemeClr val="tx1"/>
                </a:solidFill>
                <a:effectLst/>
                <a:latin typeface="+mn-lt"/>
                <a:ea typeface="+mn-ea"/>
                <a:cs typeface="+mn-cs"/>
              </a:rPr>
              <a:t> - respecting the individual and valuing the right of people to make their own choices.</a:t>
            </a:r>
          </a:p>
          <a:p>
            <a:pPr marL="171450" lvl="0" indent="-171450">
              <a:buFont typeface="Arial" pitchFamily="34" charset="0"/>
              <a:buChar char="•"/>
            </a:pPr>
            <a:r>
              <a:rPr lang="en-GB" sz="1200" b="1" kern="1200">
                <a:solidFill>
                  <a:schemeClr val="tx1"/>
                </a:solidFill>
                <a:effectLst/>
                <a:latin typeface="+mn-lt"/>
                <a:ea typeface="+mn-ea"/>
                <a:cs typeface="+mn-cs"/>
              </a:rPr>
              <a:t>Inclusion</a:t>
            </a:r>
            <a:r>
              <a:rPr lang="en-GB" sz="1200" kern="1200">
                <a:solidFill>
                  <a:schemeClr val="tx1"/>
                </a:solidFill>
                <a:effectLst/>
                <a:latin typeface="+mn-lt"/>
                <a:ea typeface="+mn-ea"/>
                <a:cs typeface="+mn-cs"/>
              </a:rPr>
              <a:t> - valuing equality of both opportunity and outcome, and challenging discriminatory practice.</a:t>
            </a:r>
          </a:p>
          <a:p>
            <a:pPr marL="171450" lvl="0" indent="-171450">
              <a:buFont typeface="Arial" pitchFamily="34" charset="0"/>
              <a:buChar char="•"/>
            </a:pPr>
            <a:r>
              <a:rPr lang="en-GB" sz="1200" b="1" kern="1200">
                <a:solidFill>
                  <a:schemeClr val="tx1"/>
                </a:solidFill>
                <a:effectLst/>
                <a:latin typeface="+mn-lt"/>
                <a:ea typeface="+mn-ea"/>
                <a:cs typeface="+mn-cs"/>
              </a:rPr>
              <a:t>Empowerment</a:t>
            </a:r>
            <a:r>
              <a:rPr lang="en-GB" sz="1200" kern="1200">
                <a:solidFill>
                  <a:schemeClr val="tx1"/>
                </a:solidFill>
                <a:effectLst/>
                <a:latin typeface="+mn-lt"/>
                <a:ea typeface="+mn-ea"/>
                <a:cs typeface="+mn-cs"/>
              </a:rPr>
              <a:t> - increasing the ability of individuals and groups to influence issues that affect them and their communities through individual and/ or collective action.</a:t>
            </a:r>
          </a:p>
          <a:p>
            <a:pPr marL="171450" lvl="0" indent="-171450">
              <a:buFont typeface="Arial" pitchFamily="34" charset="0"/>
              <a:buChar char="•"/>
            </a:pPr>
            <a:r>
              <a:rPr lang="en-GB" sz="1200" b="1" kern="1200">
                <a:solidFill>
                  <a:schemeClr val="tx1"/>
                </a:solidFill>
                <a:effectLst/>
                <a:latin typeface="+mn-lt"/>
                <a:ea typeface="+mn-ea"/>
                <a:cs typeface="+mn-cs"/>
              </a:rPr>
              <a:t>Working collaboratively </a:t>
            </a:r>
            <a:r>
              <a:rPr lang="en-GB" sz="1200" kern="1200">
                <a:solidFill>
                  <a:schemeClr val="tx1"/>
                </a:solidFill>
                <a:effectLst/>
                <a:latin typeface="+mn-lt"/>
                <a:ea typeface="+mn-ea"/>
                <a:cs typeface="+mn-cs"/>
              </a:rPr>
              <a:t>– maximising collaborative working relationships with the many agencies which contribute to CLD and/or which CLD contributes to, including collaborative work with participants, learners and communities.</a:t>
            </a:r>
          </a:p>
          <a:p>
            <a:pPr marL="171450" lvl="0" indent="-171450">
              <a:buFont typeface="Arial" pitchFamily="34" charset="0"/>
              <a:buChar char="•"/>
            </a:pPr>
            <a:r>
              <a:rPr lang="en-GB" sz="1200" b="1" kern="1200">
                <a:solidFill>
                  <a:schemeClr val="tx1"/>
                </a:solidFill>
                <a:effectLst/>
                <a:latin typeface="+mn-lt"/>
                <a:ea typeface="+mn-ea"/>
                <a:cs typeface="+mn-cs"/>
              </a:rPr>
              <a:t>Promotion of learning as a lifelong activity </a:t>
            </a:r>
            <a:r>
              <a:rPr lang="en-GB" sz="1200" kern="1200">
                <a:solidFill>
                  <a:schemeClr val="tx1"/>
                </a:solidFill>
                <a:effectLst/>
                <a:latin typeface="+mn-lt"/>
                <a:ea typeface="+mn-ea"/>
                <a:cs typeface="+mn-cs"/>
              </a:rPr>
              <a:t>– ensuring that individuals are aware of a range of learning opportunities and are able to access relevant options at any stage of their life</a:t>
            </a:r>
          </a:p>
          <a:p>
            <a:endParaRPr lang="en-GB" sz="1100"/>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2176272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a:t>Ask</a:t>
            </a:r>
            <a:r>
              <a:rPr lang="en-GB" baseline="0"/>
              <a:t> participants to think about the connections between these standards and rights-based approach</a:t>
            </a: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831276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a:cs typeface="Calibri"/>
              </a:rPr>
              <a:t>Part 1. 1st bullet point – </a:t>
            </a:r>
            <a:r>
              <a:rPr lang="en-US" err="1">
                <a:cs typeface="Calibri"/>
              </a:rPr>
              <a:t>wordcloud</a:t>
            </a:r>
            <a:r>
              <a:rPr lang="en-US">
                <a:cs typeface="Calibri"/>
              </a:rPr>
              <a:t> then answers to 2nd and 3rd in chat pane</a:t>
            </a:r>
          </a:p>
          <a:p>
            <a:endParaRPr lang="en-US">
              <a:cs typeface="Calibri"/>
            </a:endParaRPr>
          </a:p>
          <a:p>
            <a:r>
              <a:rPr lang="en-GB" sz="1200" b="1" err="1">
                <a:ea typeface="+mn-lt"/>
                <a:cs typeface="+mn-lt"/>
              </a:rPr>
              <a:t>Menti</a:t>
            </a:r>
            <a:r>
              <a:rPr lang="en-GB" sz="1200" b="1">
                <a:ea typeface="+mn-lt"/>
                <a:cs typeface="+mn-lt"/>
              </a:rPr>
              <a:t> Code </a:t>
            </a:r>
            <a:r>
              <a:rPr lang="en-GB" b="1"/>
              <a:t>25 66 30 3</a:t>
            </a:r>
            <a:r>
              <a:rPr lang="en-GB"/>
              <a:t> </a:t>
            </a:r>
            <a:endParaRPr lang="en-US" sz="1200" b="1">
              <a:ea typeface="+mn-lt"/>
              <a:cs typeface="+mn-lt"/>
            </a:endParaRPr>
          </a:p>
          <a:p>
            <a:r>
              <a:rPr lang="en-GB" sz="1200" b="1">
                <a:ea typeface="+mn-lt"/>
                <a:cs typeface="+mn-lt"/>
              </a:rPr>
              <a:t>  </a:t>
            </a:r>
            <a:endParaRPr lang="en-GB" sz="1200" b="1">
              <a:cs typeface="Calibri"/>
            </a:endParaRPr>
          </a:p>
          <a:p>
            <a:r>
              <a:rPr lang="en-GB" sz="1200" b="1">
                <a:ea typeface="+mn-lt"/>
                <a:cs typeface="+mn-lt"/>
              </a:rPr>
              <a:t>Link   https://www.menti.com/cdo96yk5s4</a:t>
            </a:r>
            <a:endParaRPr lang="en-GB" sz="1200" b="1">
              <a:cs typeface="Calibri"/>
            </a:endParaRPr>
          </a:p>
          <a:p>
            <a:endParaRPr lang="en-US">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372712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a:cs typeface="Calibri"/>
              </a:rPr>
              <a:t>Part 1. 1st bullet point – </a:t>
            </a:r>
            <a:r>
              <a:rPr lang="en-US" err="1">
                <a:cs typeface="Calibri"/>
              </a:rPr>
              <a:t>wordcloud</a:t>
            </a:r>
            <a:r>
              <a:rPr lang="en-US">
                <a:cs typeface="Calibri"/>
              </a:rPr>
              <a:t> then answers to 2nd and 3rd in chat pane</a:t>
            </a:r>
          </a:p>
          <a:p>
            <a:r>
              <a:rPr lang="en-US">
                <a:cs typeface="Calibri"/>
              </a:rPr>
              <a:t>Part 2. Further </a:t>
            </a:r>
            <a:r>
              <a:rPr lang="en-US" err="1">
                <a:cs typeface="Calibri"/>
              </a:rPr>
              <a:t>menti</a:t>
            </a:r>
            <a:r>
              <a:rPr lang="en-US">
                <a:cs typeface="Calibri"/>
              </a:rPr>
              <a:t> </a:t>
            </a:r>
            <a:r>
              <a:rPr lang="en-US" err="1">
                <a:cs typeface="Calibri"/>
              </a:rPr>
              <a:t>wordcloud</a:t>
            </a:r>
            <a:r>
              <a:rPr lang="en-US">
                <a:cs typeface="Calibri"/>
              </a:rPr>
              <a:t> </a:t>
            </a:r>
          </a:p>
          <a:p>
            <a:endParaRPr lang="en-US">
              <a:cs typeface="Calibri"/>
            </a:endParaRPr>
          </a:p>
          <a:p>
            <a:endParaRPr lang="en-US">
              <a:cs typeface="Calibri"/>
            </a:endParaRPr>
          </a:p>
          <a:p>
            <a:r>
              <a:rPr lang="en-US">
                <a:cs typeface="Calibri"/>
              </a:rPr>
              <a:t>PHOTO</a:t>
            </a:r>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3839690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a:cs typeface="Calibri"/>
              </a:rPr>
              <a:t>If we have time this could be</a:t>
            </a:r>
            <a:r>
              <a:rPr lang="en-GB" baseline="0">
                <a:cs typeface="Calibri"/>
              </a:rPr>
              <a:t> breakout rooms</a:t>
            </a:r>
            <a:r>
              <a:rPr lang="en-GB">
                <a:cs typeface="Calibri"/>
              </a:rPr>
              <a:t> </a:t>
            </a:r>
            <a:endParaRPr lang="en-GB" baseline="0">
              <a:cs typeface="Calibri"/>
            </a:endParaRPr>
          </a:p>
          <a:p>
            <a:r>
              <a:rPr lang="en-GB" baseline="0">
                <a:cs typeface="Calibri"/>
              </a:rPr>
              <a:t>Maybe have some examples for this?</a:t>
            </a:r>
            <a:endParaRPr lang="en-GB">
              <a:cs typeface="Calibri"/>
            </a:endParaRPr>
          </a:p>
          <a:p>
            <a:r>
              <a:rPr lang="en-GB">
                <a:hlinkClick r:id="rId3"/>
              </a:rPr>
              <a:t>https://jamboard.google.com/d/1tZsb1TVaLy7B3L5xY6ObHFY8B9qrxDw7uIeBeJnfp3k/edit?usp=sharing</a:t>
            </a:r>
            <a:r>
              <a:rPr lang="en-GB"/>
              <a:t>   </a:t>
            </a:r>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1370004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indent="0" algn="l">
              <a:buFont typeface="Arial" pitchFamily="34" charset="0"/>
              <a:buNone/>
            </a:pPr>
            <a:r>
              <a:rPr lang="en-GB" sz="1200" b="1">
                <a:solidFill>
                  <a:schemeClr val="tx1"/>
                </a:solidFill>
              </a:rPr>
              <a:t>Flushed for success</a:t>
            </a:r>
            <a:endParaRPr lang="en-GB" baseline="0"/>
          </a:p>
          <a:p>
            <a:pPr marL="457200" indent="-457200" algn="l">
              <a:buFont typeface="Arial" pitchFamily="34" charset="0"/>
              <a:buChar char="•"/>
            </a:pPr>
            <a:endParaRPr lang="en-GB" baseline="0"/>
          </a:p>
          <a:p>
            <a:pPr marL="457200" indent="-457200" algn="l">
              <a:buFont typeface="Arial" pitchFamily="34" charset="0"/>
              <a:buChar char="•"/>
            </a:pPr>
            <a:r>
              <a:rPr lang="en-GB" baseline="0"/>
              <a:t>‘Flushed for success’ is one example of a successful initiative led by North Ayrshire Youth Council as part of the Councils overall rights based approach to youth engagement:</a:t>
            </a:r>
          </a:p>
          <a:p>
            <a:r>
              <a:rPr lang="en-GB" sz="1600" b="1"/>
              <a:t>Flushed for success - case study</a:t>
            </a:r>
          </a:p>
          <a:p>
            <a:endParaRPr lang="en-GB" sz="700" b="1"/>
          </a:p>
          <a:p>
            <a:pPr marL="171450" indent="-171450">
              <a:buFont typeface="Arial" pitchFamily="34" charset="0"/>
              <a:buChar char="•"/>
            </a:pPr>
            <a:r>
              <a:rPr lang="en-GB" sz="1200">
                <a:solidFill>
                  <a:schemeClr val="tx1"/>
                </a:solidFill>
              </a:rPr>
              <a:t>The North Ayrshire Youth Council identified school toilets as a priority issue for children and young people. </a:t>
            </a:r>
          </a:p>
          <a:p>
            <a:pPr marL="171450" indent="-171450">
              <a:buFont typeface="Arial" pitchFamily="34" charset="0"/>
              <a:buChar char="•"/>
            </a:pPr>
            <a:endParaRPr lang="en-GB" sz="1200">
              <a:solidFill>
                <a:schemeClr val="tx1"/>
              </a:solidFill>
            </a:endParaRPr>
          </a:p>
          <a:p>
            <a:pPr marL="171450" indent="-171450">
              <a:buFont typeface="Arial" pitchFamily="34" charset="0"/>
              <a:buChar char="•"/>
            </a:pPr>
            <a:r>
              <a:rPr lang="en-GB" sz="1200">
                <a:solidFill>
                  <a:schemeClr val="tx1"/>
                </a:solidFill>
              </a:rPr>
              <a:t>There were indications that people felt unsafe using toilets, voicing issues with privacy and inadequate facilities.</a:t>
            </a:r>
          </a:p>
          <a:p>
            <a:pPr marL="171450" indent="-171450">
              <a:buFont typeface="Arial" pitchFamily="34" charset="0"/>
              <a:buChar char="•"/>
            </a:pPr>
            <a:endParaRPr lang="en-GB" sz="1200">
              <a:solidFill>
                <a:schemeClr val="tx1"/>
              </a:solidFill>
            </a:endParaRPr>
          </a:p>
          <a:p>
            <a:pPr marL="171450" indent="-171450">
              <a:buFont typeface="Arial" pitchFamily="34" charset="0"/>
              <a:buChar char="•"/>
            </a:pPr>
            <a:r>
              <a:rPr lang="en-GB" sz="1200">
                <a:solidFill>
                  <a:schemeClr val="tx1"/>
                </a:solidFill>
              </a:rPr>
              <a:t>The Youth Council embarked on a project to investigate this in more detail, including carrying out surveys with children and young people in primary and secondary school, engaging with local decision makers and running events to identify what would improve school toilet facilities.</a:t>
            </a:r>
          </a:p>
          <a:p>
            <a:pPr marL="171450" indent="-171450">
              <a:buFont typeface="Arial" pitchFamily="34" charset="0"/>
              <a:buChar char="•"/>
            </a:pPr>
            <a:endParaRPr lang="en-GB" sz="1200">
              <a:solidFill>
                <a:schemeClr val="tx1"/>
              </a:solidFill>
            </a:endParaRPr>
          </a:p>
          <a:p>
            <a:pPr marL="171450" indent="-171450">
              <a:buFont typeface="Arial" pitchFamily="34" charset="0"/>
              <a:buChar char="•"/>
            </a:pPr>
            <a:r>
              <a:rPr lang="en-GB" sz="1200">
                <a:solidFill>
                  <a:schemeClr val="tx1"/>
                </a:solidFill>
              </a:rPr>
              <a:t>The outcome was a report which provided guidance for the design of the ‘ideal school toilet facilities’, with recommendations such as full-height doors and cubicles to improve privacy. </a:t>
            </a:r>
          </a:p>
          <a:p>
            <a:pPr marL="171450" indent="-171450">
              <a:buFont typeface="Arial" pitchFamily="34" charset="0"/>
              <a:buChar char="•"/>
            </a:pPr>
            <a:endParaRPr lang="en-GB" sz="1200">
              <a:solidFill>
                <a:schemeClr val="tx1"/>
              </a:solidFill>
            </a:endParaRPr>
          </a:p>
          <a:p>
            <a:pPr marL="171450" indent="-171450">
              <a:buFont typeface="Arial" pitchFamily="34" charset="0"/>
              <a:buChar char="•"/>
            </a:pPr>
            <a:r>
              <a:rPr lang="en-GB" sz="1200">
                <a:solidFill>
                  <a:schemeClr val="tx1"/>
                </a:solidFill>
              </a:rPr>
              <a:t>This guidance has informed schools building work, with as much of the recommendations being implemented as possible when design of new school toilets and refurbishing existing facilities.</a:t>
            </a:r>
          </a:p>
          <a:p>
            <a:pPr marL="457200" indent="-457200" algn="l">
              <a:buFont typeface="Arial" pitchFamily="34" charset="0"/>
              <a:buChar char="•"/>
            </a:pPr>
            <a:endParaRPr lang="en-GB" baseline="0"/>
          </a:p>
          <a:p>
            <a:pPr marL="457200" indent="-457200" algn="l">
              <a:buFont typeface="Arial" pitchFamily="34" charset="0"/>
              <a:buChar char="•"/>
            </a:pPr>
            <a:endParaRPr lang="en-GB"/>
          </a:p>
          <a:p>
            <a:endParaRPr lang="en-GB"/>
          </a:p>
          <a:p>
            <a:r>
              <a:rPr lang="en-GB" b="1"/>
              <a:t>For further information</a:t>
            </a:r>
            <a:r>
              <a:rPr lang="en-GB" b="1" baseline="0"/>
              <a:t> on the work of NAC Youth Services team contact – Angela Morrell, North Ayrshire Council Youth Service team manager </a:t>
            </a:r>
            <a:endParaRPr lang="en-GB" b="1"/>
          </a:p>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1840879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young researchers will lead a piece of research to understand challenges within their school community, capturing the wider schools experiences. Following this, the young researchers work within a collaborative team (staff and pupils) to identify resources/spend to tackle the challenges.</a:t>
            </a:r>
          </a:p>
          <a:p>
            <a:endParaRPr lang="en-GB"/>
          </a:p>
          <a:p>
            <a:r>
              <a:rPr lang="en-GB"/>
              <a:t>Ask</a:t>
            </a:r>
            <a:r>
              <a:rPr lang="en-GB" baseline="0"/>
              <a:t> for additional examples / case studies</a:t>
            </a:r>
          </a:p>
          <a:p>
            <a:endParaRPr lang="en-GB" baseline="0"/>
          </a:p>
        </p:txBody>
      </p:sp>
      <p:sp>
        <p:nvSpPr>
          <p:cNvPr id="4" name="Slide Number Placeholder 3"/>
          <p:cNvSpPr>
            <a:spLocks noGrp="1"/>
          </p:cNvSpPr>
          <p:nvPr>
            <p:ph type="sldNum" sz="quarter" idx="5"/>
          </p:nvPr>
        </p:nvSpPr>
        <p:spPr/>
        <p:txBody>
          <a:bodyPr/>
          <a:lstStyle/>
          <a:p>
            <a:fld id="{2DB63E65-2694-4820-9EF3-4A4CE805EF4E}" type="slidenum">
              <a:rPr lang="en-GB" smtClean="0"/>
              <a:t>10</a:t>
            </a:fld>
            <a:endParaRPr lang="en-GB"/>
          </a:p>
        </p:txBody>
      </p:sp>
    </p:spTree>
    <p:extLst>
      <p:ext uri="{BB962C8B-B14F-4D97-AF65-F5344CB8AC3E}">
        <p14:creationId xmlns:p14="http://schemas.microsoft.com/office/powerpoint/2010/main" val="2941707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GB" sz="1200" dirty="0"/>
              <a:t>Think about a specific approach/intervention/improvement plan priority in your setting and discuss how you think that this might fit with the articles from UNCRC</a:t>
            </a:r>
          </a:p>
          <a:p>
            <a:pPr marL="342900" indent="-342900">
              <a:buFont typeface="Arial" panose="020B0604020202020204" pitchFamily="34" charset="0"/>
              <a:buChar char="•"/>
            </a:pPr>
            <a:endParaRPr lang="en-GB" sz="1200" dirty="0"/>
          </a:p>
          <a:p>
            <a:pPr marL="342900" indent="-342900">
              <a:buFont typeface="Arial" panose="020B0604020202020204" pitchFamily="34" charset="0"/>
              <a:buChar char="•"/>
            </a:pPr>
            <a:r>
              <a:rPr lang="en-GB" sz="1200" dirty="0"/>
              <a:t>How can the links with the articles be made more evident (to both the duty-bearers and to children/young people to help empower them to claim their rights?)</a:t>
            </a:r>
          </a:p>
          <a:p>
            <a:pPr marL="342900" indent="-342900">
              <a:buFont typeface="Arial" panose="020B0604020202020204" pitchFamily="34" charset="0"/>
              <a:buChar char="•"/>
            </a:pPr>
            <a:endParaRPr lang="en-GB" dirty="0">
              <a:cs typeface="Calibri" panose="020F0502020204030204"/>
            </a:endParaRPr>
          </a:p>
          <a:p>
            <a:pPr marL="342900" indent="-342900">
              <a:buFont typeface="Arial" panose="020B0604020202020204" pitchFamily="34" charset="0"/>
              <a:buChar char="•"/>
            </a:pPr>
            <a:r>
              <a:rPr lang="en-GB" b="1" dirty="0">
                <a:cs typeface="Calibri" panose="020F0502020204030204"/>
              </a:rPr>
              <a:t>Answers in chat pane?? </a:t>
            </a:r>
            <a:r>
              <a:rPr lang="en-GB" dirty="0">
                <a:cs typeface="Calibri" panose="020F0502020204030204"/>
              </a:rPr>
              <a:t>Examples</a:t>
            </a:r>
          </a:p>
          <a:p>
            <a:pPr marL="342900" indent="-342900">
              <a:buFont typeface="Arial" panose="020B0604020202020204" pitchFamily="34" charset="0"/>
              <a:buChar char="•"/>
            </a:pPr>
            <a:endParaRPr lang="en-GB" dirty="0">
              <a:cs typeface="Calibri" panose="020F0502020204030204"/>
            </a:endParaRPr>
          </a:p>
          <a:p>
            <a:pPr marL="342900" indent="-342900">
              <a:buFont typeface="Arial" panose="020B0604020202020204" pitchFamily="34" charset="0"/>
              <a:buChar char="•"/>
            </a:pPr>
            <a:r>
              <a:rPr lang="en-GB" dirty="0">
                <a:cs typeface="Calibri" panose="020F0502020204030204"/>
              </a:rPr>
              <a:t>Jamboard</a:t>
            </a:r>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27520260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a:t>Introducing</a:t>
            </a:r>
            <a:r>
              <a:rPr lang="en-GB" baseline="0"/>
              <a:t> the topic of youth participation </a:t>
            </a: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31589731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a:t>Chat</a:t>
            </a:r>
            <a:r>
              <a:rPr lang="en-GB" baseline="0"/>
              <a:t> pane </a:t>
            </a:r>
          </a:p>
          <a:p>
            <a:endParaRPr lang="en-GB" baseline="0"/>
          </a:p>
          <a:p>
            <a:r>
              <a:rPr lang="en-GB" sz="1200">
                <a:solidFill>
                  <a:schemeClr val="tx1"/>
                </a:solidFill>
                <a:cs typeface="Calibri" panose="020F0502020204030204" pitchFamily="34" charset="0"/>
              </a:rPr>
              <a:t>This is guidance for schools and early learning and childcare centres to support learner participation in their settings. It provides:</a:t>
            </a:r>
          </a:p>
          <a:p>
            <a:pPr marL="457200" indent="-457200">
              <a:buFont typeface="Arial" panose="020B0604020202020204" pitchFamily="34" charset="0"/>
              <a:buChar char="•"/>
            </a:pPr>
            <a:r>
              <a:rPr lang="en-GB" sz="1200">
                <a:solidFill>
                  <a:schemeClr val="tx1"/>
                </a:solidFill>
                <a:cs typeface="Calibri" panose="020F0502020204030204" pitchFamily="34" charset="0"/>
              </a:rPr>
              <a:t>A definition of learner participation</a:t>
            </a:r>
          </a:p>
          <a:p>
            <a:pPr marL="457200" indent="-457200">
              <a:buFont typeface="Arial" panose="020B0604020202020204" pitchFamily="34" charset="0"/>
              <a:buChar char="•"/>
            </a:pPr>
            <a:r>
              <a:rPr lang="en-GB" sz="1200">
                <a:solidFill>
                  <a:schemeClr val="tx1"/>
                </a:solidFill>
                <a:cs typeface="Calibri" panose="020F0502020204030204" pitchFamily="34" charset="0"/>
              </a:rPr>
              <a:t>Principles for learner participation</a:t>
            </a:r>
          </a:p>
          <a:p>
            <a:pPr marL="457200" indent="-457200">
              <a:buFont typeface="Arial" panose="020B0604020202020204" pitchFamily="34" charset="0"/>
              <a:buChar char="•"/>
            </a:pPr>
            <a:r>
              <a:rPr lang="en-GB" sz="1200">
                <a:solidFill>
                  <a:schemeClr val="tx1"/>
                </a:solidFill>
                <a:cs typeface="Calibri" panose="020F0502020204030204" pitchFamily="34" charset="0"/>
              </a:rPr>
              <a:t>Benefits and rationale for learner participation</a:t>
            </a:r>
          </a:p>
          <a:p>
            <a:pPr marL="457200" indent="-457200">
              <a:buFont typeface="Arial" panose="020B0604020202020204" pitchFamily="34" charset="0"/>
              <a:buChar char="•"/>
            </a:pPr>
            <a:r>
              <a:rPr lang="en-GB" sz="1200">
                <a:solidFill>
                  <a:schemeClr val="tx1"/>
                </a:solidFill>
                <a:cs typeface="Calibri" panose="020F0502020204030204" pitchFamily="34" charset="0"/>
              </a:rPr>
              <a:t>Four arenas of learner participation</a:t>
            </a:r>
          </a:p>
          <a:p>
            <a:pPr marL="457200" indent="-457200">
              <a:buFont typeface="Arial" panose="020B0604020202020204" pitchFamily="34" charset="0"/>
              <a:buChar char="•"/>
            </a:pPr>
            <a:r>
              <a:rPr lang="en-GB" sz="1200">
                <a:solidFill>
                  <a:schemeClr val="tx1"/>
                </a:solidFill>
                <a:cs typeface="Calibri" panose="020F0502020204030204" pitchFamily="34" charset="0"/>
              </a:rPr>
              <a:t>Video case studies</a:t>
            </a:r>
          </a:p>
          <a:p>
            <a:pPr marL="457200" indent="-457200">
              <a:buFont typeface="Arial" panose="020B0604020202020204" pitchFamily="34" charset="0"/>
              <a:buChar char="•"/>
            </a:pPr>
            <a:r>
              <a:rPr lang="en-GB" sz="1200">
                <a:solidFill>
                  <a:schemeClr val="tx1"/>
                </a:solidFill>
                <a:cs typeface="Calibri" panose="020F0502020204030204" pitchFamily="34" charset="0"/>
              </a:rPr>
              <a:t>Support materials to support implementation</a:t>
            </a:r>
          </a:p>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40591776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a:p>
            <a:pPr marL="171450" indent="-171450">
              <a:buFont typeface="Arial" panose="020B0604020202020204" pitchFamily="34" charset="0"/>
              <a:buChar char="•"/>
            </a:pPr>
            <a:r>
              <a:rPr lang="en-GB" dirty="0"/>
              <a:t>It is important to take time to reflect on what the UNCRC means</a:t>
            </a:r>
            <a:r>
              <a:rPr lang="en-GB" baseline="0" dirty="0"/>
              <a:t> for those who work with children and young people.</a:t>
            </a:r>
            <a:endParaRPr lang="en-GB" dirty="0"/>
          </a:p>
          <a:p>
            <a:pPr marL="171450" indent="-171450">
              <a:buFont typeface="Arial" panose="020B0604020202020204" pitchFamily="34" charset="0"/>
              <a:buChar char="•"/>
            </a:pPr>
            <a:r>
              <a:rPr lang="en-GB" dirty="0"/>
              <a:t>There are 3 levels</a:t>
            </a:r>
            <a:r>
              <a:rPr lang="en-GB" baseline="0" dirty="0"/>
              <a:t> for this reflection:</a:t>
            </a:r>
          </a:p>
          <a:p>
            <a:pPr marL="685800" lvl="1" indent="-228600">
              <a:buFontTx/>
              <a:buAutoNum type="arabicPeriod"/>
            </a:pPr>
            <a:r>
              <a:rPr lang="en-GB" baseline="0" dirty="0"/>
              <a:t>How well do I know and support the articles of the UNCRC in my practice?</a:t>
            </a:r>
          </a:p>
          <a:p>
            <a:pPr marL="685800" lvl="1" indent="-228600">
              <a:buFontTx/>
              <a:buAutoNum type="arabicPeriod"/>
            </a:pPr>
            <a:r>
              <a:rPr lang="en-GB" baseline="0" dirty="0"/>
              <a:t>Which of the articles particularly pertain to the work I do with children/young people? How effectively do I currently support and promote these articles in and through my work? How do I know that what I do is effective?</a:t>
            </a:r>
          </a:p>
          <a:p>
            <a:pPr marL="685800" lvl="1" indent="-228600">
              <a:buFontTx/>
              <a:buAutoNum type="arabicPeriod"/>
            </a:pPr>
            <a:r>
              <a:rPr lang="en-GB" baseline="0" dirty="0"/>
              <a:t>What can I do now? What can I do better?</a:t>
            </a:r>
          </a:p>
          <a:p>
            <a:pPr marL="685800" lvl="1" indent="-228600">
              <a:buFontTx/>
              <a:buAutoNum type="arabicPeriod"/>
            </a:pPr>
            <a:endParaRPr lang="en-GB" baseline="0" dirty="0"/>
          </a:p>
          <a:p>
            <a:pPr marL="228600" indent="-228600">
              <a:buFontTx/>
              <a:buAutoNum type="arabicPeriod"/>
            </a:pPr>
            <a:endParaRPr lang="en-GB" baseline="0" dirty="0"/>
          </a:p>
          <a:p>
            <a:pPr marL="342900" indent="-342900">
              <a:buFont typeface="Arial" panose="020B0604020202020204" pitchFamily="34" charset="0"/>
              <a:buChar char="•"/>
            </a:pPr>
            <a:r>
              <a:rPr lang="en-GB" sz="1200" dirty="0"/>
              <a:t>Is this a clear improvement priority?</a:t>
            </a:r>
          </a:p>
          <a:p>
            <a:pPr marL="342900" indent="-342900">
              <a:buFont typeface="Arial" panose="020B0604020202020204" pitchFamily="34" charset="0"/>
              <a:buChar char="•"/>
            </a:pPr>
            <a:r>
              <a:rPr lang="en-GB" sz="1200" dirty="0"/>
              <a:t>What is our starting point? How do we know?</a:t>
            </a:r>
          </a:p>
          <a:p>
            <a:pPr marL="342900" indent="-342900">
              <a:buFont typeface="Arial" panose="020B0604020202020204" pitchFamily="34" charset="0"/>
              <a:buChar char="•"/>
            </a:pPr>
            <a:r>
              <a:rPr lang="en-GB" sz="1200" dirty="0"/>
              <a:t>Is our Ethos currently based on rights?</a:t>
            </a:r>
          </a:p>
          <a:p>
            <a:pPr marL="342900" indent="-342900">
              <a:buFont typeface="Arial" panose="020B0604020202020204" pitchFamily="34" charset="0"/>
              <a:buChar char="•"/>
            </a:pPr>
            <a:r>
              <a:rPr lang="en-GB" sz="1200" dirty="0"/>
              <a:t>Who will lead the rights agenda with staff? How?</a:t>
            </a:r>
          </a:p>
          <a:p>
            <a:pPr marL="342900" indent="-342900">
              <a:buFont typeface="Arial" panose="020B0604020202020204" pitchFamily="34" charset="0"/>
              <a:buChar char="•"/>
            </a:pPr>
            <a:r>
              <a:rPr lang="en-GB" sz="1200" dirty="0"/>
              <a:t>Who will lead the rights agenda with pupils? How?</a:t>
            </a:r>
          </a:p>
          <a:p>
            <a:pPr marL="342900" indent="-342900">
              <a:buFont typeface="Arial" panose="020B0604020202020204" pitchFamily="34" charset="0"/>
              <a:buChar char="•"/>
            </a:pPr>
            <a:r>
              <a:rPr lang="en-GB" sz="1200" dirty="0"/>
              <a:t>When will we learn about rights?</a:t>
            </a:r>
          </a:p>
          <a:p>
            <a:pPr marL="342900" indent="-342900">
              <a:buFont typeface="Arial" panose="020B0604020202020204" pitchFamily="34" charset="0"/>
              <a:buChar char="•"/>
            </a:pPr>
            <a:r>
              <a:rPr lang="en-GB" sz="1200" dirty="0"/>
              <a:t>What support/resources are available?</a:t>
            </a:r>
          </a:p>
          <a:p>
            <a:pPr marL="342900" indent="-342900">
              <a:buFont typeface="Arial" panose="020B0604020202020204" pitchFamily="34" charset="0"/>
              <a:buChar char="•"/>
            </a:pPr>
            <a:r>
              <a:rPr lang="en-GB" sz="1200" dirty="0"/>
              <a:t>What improvement is feasible in this year?</a:t>
            </a:r>
          </a:p>
          <a:p>
            <a:pPr marL="342900" indent="-342900">
              <a:buFont typeface="Arial" panose="020B0604020202020204" pitchFamily="34" charset="0"/>
              <a:buChar char="•"/>
            </a:pPr>
            <a:r>
              <a:rPr lang="en-GB" sz="1200" dirty="0"/>
              <a:t>How will we know we have grown in how we realise children’s rights?</a:t>
            </a:r>
          </a:p>
          <a:p>
            <a:pPr marL="342900" indent="-342900">
              <a:buFont typeface="Arial" panose="020B0604020202020204" pitchFamily="34" charset="0"/>
              <a:buChar char="•"/>
            </a:pPr>
            <a:r>
              <a:rPr lang="en-GB" sz="1200" dirty="0"/>
              <a:t>How will good practice be recognised and shared?</a:t>
            </a:r>
          </a:p>
          <a:p>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1516933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a:cs typeface="Calibri"/>
              </a:rPr>
              <a:t>JAMBOARD </a:t>
            </a:r>
            <a:endParaRPr lang="en-US"/>
          </a:p>
          <a:p>
            <a:r>
              <a:rPr lang="en-US">
                <a:cs typeface="Calibri"/>
              </a:rPr>
              <a:t>https://jamboard.google.com/d/1tZsb1TVaLy7B3L5xY6ObHFY8B9qrxDw7uIeBeJnfp3k/edit?usp=sharing</a:t>
            </a:r>
          </a:p>
          <a:p>
            <a:endParaRPr lang="en-US">
              <a:cs typeface="Calibri"/>
            </a:endParaRPr>
          </a:p>
          <a:p>
            <a:endParaRPr lang="en-US">
              <a:cs typeface="Calibri"/>
            </a:endParaRPr>
          </a:p>
          <a:p>
            <a:endParaRPr lang="en-US">
              <a:cs typeface="Calibri"/>
            </a:endParaRPr>
          </a:p>
          <a:p>
            <a:r>
              <a:rPr lang="en-US" b="1">
                <a:cs typeface="Calibri"/>
              </a:rPr>
              <a:t>Evaluation link –</a:t>
            </a:r>
            <a:r>
              <a:rPr lang="en-US" b="1" baseline="0">
                <a:cs typeface="Calibri"/>
              </a:rPr>
              <a:t> chat box</a:t>
            </a:r>
            <a:endParaRPr lang="en-US" b="1">
              <a:cs typeface="Calibri"/>
            </a:endParaRPr>
          </a:p>
          <a:p>
            <a:endParaRPr lang="en-US" b="1">
              <a:cs typeface="Calibri"/>
            </a:endParaRPr>
          </a:p>
          <a:p>
            <a:endParaRPr lang="en-US" b="1">
              <a:cs typeface="Calibri"/>
            </a:endParaRPr>
          </a:p>
          <a:p>
            <a:endParaRPr lang="en-US" b="1">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17070837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This is a back cover page in </a:t>
            </a:r>
            <a:r>
              <a:rPr lang="en-GB" b="1"/>
              <a:t>blue</a:t>
            </a:r>
            <a:r>
              <a:rPr lang="en-GB"/>
              <a:t>. You</a:t>
            </a:r>
            <a:r>
              <a:rPr lang="en-GB" baseline="0"/>
              <a:t> may edit the address if needed only. It can only be once and at the end of the PowerPoint presentation. </a:t>
            </a:r>
            <a:r>
              <a:rPr lang="en-US"/>
              <a:t>Use the corresponding</a:t>
            </a:r>
            <a:r>
              <a:rPr lang="en-US" baseline="0"/>
              <a:t> </a:t>
            </a:r>
            <a:r>
              <a:rPr lang="en-US" b="1" baseline="0"/>
              <a:t>blue</a:t>
            </a:r>
            <a:r>
              <a:rPr lang="en-US" baseline="0"/>
              <a:t> internal and back pages if you are using this page. </a:t>
            </a:r>
            <a:endParaRPr lang="en-GB"/>
          </a:p>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12295708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2988534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1087922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227409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C18C212-6B3D-453E-8840-89D490E4830B}" type="datetimeFigureOut">
              <a:rPr lang="en-GB" smtClean="0"/>
              <a:t>05/08/2021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637891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C18C212-6B3D-453E-8840-89D490E4830B}" type="datetimeFigureOut">
              <a:rPr lang="en-GB" smtClean="0"/>
              <a:t>05/08/2021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1661496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C18C212-6B3D-453E-8840-89D490E4830B}" type="datetimeFigureOut">
              <a:rPr lang="en-GB" smtClean="0"/>
              <a:t>05/08/2021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238528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18C212-6B3D-453E-8840-89D490E4830B}" type="datetimeFigureOut">
              <a:rPr lang="en-GB" smtClean="0"/>
              <a:t>05/08/2021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093373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C18C212-6B3D-453E-8840-89D490E4830B}" type="datetimeFigureOut">
              <a:rPr lang="en-GB" smtClean="0"/>
              <a:t>05/08/2021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2835716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C18C212-6B3D-453E-8840-89D490E4830B}" type="datetimeFigureOut">
              <a:rPr lang="en-GB" smtClean="0"/>
              <a:t>05/08/2021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597099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463154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34765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52625" y="1439614"/>
            <a:ext cx="4443823" cy="3309294"/>
          </a:xfrm>
          <a:prstGeom prst="rect">
            <a:avLst/>
          </a:prstGeom>
        </p:spPr>
        <p:txBody>
          <a:bodyPr/>
          <a:lstStyle>
            <a:lvl1pPr algn="l">
              <a:defRPr sz="3200" b="1" i="0"/>
            </a:lvl1pPr>
          </a:lstStyle>
          <a:p>
            <a:r>
              <a:rPr lang="en-US"/>
              <a:t>Click to edit Master title style</a:t>
            </a:r>
          </a:p>
        </p:txBody>
      </p:sp>
    </p:spTree>
    <p:extLst>
      <p:ext uri="{BB962C8B-B14F-4D97-AF65-F5344CB8AC3E}">
        <p14:creationId xmlns:p14="http://schemas.microsoft.com/office/powerpoint/2010/main" val="2851902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221970"/>
            <a:ext cx="10972800" cy="672915"/>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2159711"/>
            <a:ext cx="5384800" cy="396645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2159711"/>
            <a:ext cx="5384800" cy="396645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4D5254EA-53CA-444F-B4C7-E5B65F408C91}" type="datetimeFigureOut">
              <a:rPr lang="en-US" smtClean="0"/>
              <a:pPr/>
              <a:t>8/5/2021</a:t>
            </a:fld>
            <a:endParaRPr lang="en-US"/>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AB73FACE-FAE3-E341-9B2F-5B0554A97FD9}" type="slidenum">
              <a:rPr lang="en-US" smtClean="0"/>
              <a:pPr/>
              <a:t>‹#›</a:t>
            </a:fld>
            <a:endParaRPr lang="en-US"/>
          </a:p>
        </p:txBody>
      </p:sp>
    </p:spTree>
    <p:extLst>
      <p:ext uri="{BB962C8B-B14F-4D97-AF65-F5344CB8AC3E}">
        <p14:creationId xmlns:p14="http://schemas.microsoft.com/office/powerpoint/2010/main" val="19171636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bg>
      <p:bgPr>
        <a:blipFill rotWithShape="1">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3031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gif"/><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18C212-6B3D-453E-8840-89D490E4830B}" type="datetimeFigureOut">
              <a:rPr lang="en-GB" smtClean="0"/>
              <a:t>05/08/2021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B98363-7028-427F-B7DA-CA9A5205688E}" type="slidenum">
              <a:rPr lang="en-GB" smtClean="0"/>
              <a:t>‹#›</a:t>
            </a:fld>
            <a:endParaRPr lang="en-GB"/>
          </a:p>
        </p:txBody>
      </p:sp>
    </p:spTree>
    <p:extLst>
      <p:ext uri="{BB962C8B-B14F-4D97-AF65-F5344CB8AC3E}">
        <p14:creationId xmlns:p14="http://schemas.microsoft.com/office/powerpoint/2010/main" val="22297516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5"/>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99011" y="1294600"/>
            <a:ext cx="5088267" cy="444213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30158421"/>
      </p:ext>
    </p:extLst>
  </p:cSld>
  <p:clrMap bg1="lt1" tx1="dk1" bg2="lt2" tx2="dk2" accent1="accent1" accent2="accent2" accent3="accent3" accent4="accent4" accent5="accent5" accent6="accent6" hlink="hlink" folHlink="folHlink"/>
  <p:sldLayoutIdLst>
    <p:sldLayoutId id="2147493468" r:id="rId1"/>
    <p:sldLayoutId id="2147493471" r:id="rId2"/>
    <p:sldLayoutId id="2147493474"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ukstandards.org.uk/"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emf"/><Relationship Id="rId7" Type="http://schemas.openxmlformats.org/officeDocument/2006/relationships/hyperlink" Target="https://www.menti.com/cdo96yk5s4"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hyperlink" Target="https://www.menti.com/cdo96yk5s4" TargetMode="External"/><Relationship Id="rId3" Type="http://schemas.openxmlformats.org/officeDocument/2006/relationships/image" Target="../media/image3.emf"/><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hyperlink" Target="http://www.google.co.uk/url?sa=i&amp;rct=j&amp;q=&amp;esrc=s&amp;source=images&amp;cd=&amp;cad=rja&amp;uact=8&amp;ved=2ahUKEwj41p6UgsfeAhXk4IUKHdnHBFEQjRx6BAgBEAU&amp;url=http://www.mecmining.com.au/how-valuable-are-organisational-values/&amp;psig=AOvVaw08PFAtMyOqWYjqGeWWPhn0&amp;ust=1541842788714624" TargetMode="External"/><Relationship Id="rId4" Type="http://schemas.openxmlformats.org/officeDocument/2006/relationships/image" Target="../media/image4.png"/><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emf"/><Relationship Id="rId7"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5.jpe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s://www.stirlinghigh.co.uk/pupils/learner-leadership/social-justice-ambassador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iloveandneedmydaughter.blogspot.com/2015/04/should-children-have-rights-when.html" TargetMode="External"/><Relationship Id="rId5" Type="http://schemas.openxmlformats.org/officeDocument/2006/relationships/image" Target="../media/image18.jpe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hyperlink" Target="mailto:Julie.Beckett@educationscotland.gov.scot" TargetMode="External"/><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10" Type="http://schemas.openxmlformats.org/officeDocument/2006/relationships/hyperlink" Target="mailto:srobertson@youthlinkscotland.org" TargetMode="External"/><Relationship Id="rId4" Type="http://schemas.openxmlformats.org/officeDocument/2006/relationships/image" Target="../media/image24.png"/><Relationship Id="rId9" Type="http://schemas.openxmlformats.org/officeDocument/2006/relationships/hyperlink" Target="mailto:Susan.Epsworth@educationscotland.gov.sco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62800" y="628467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panose="020B0604020202020204" pitchFamily="34" charset="0"/>
                <a:ea typeface="ＭＳ 明朝"/>
                <a:cs typeface="Arial" panose="020B0604020202020204" pitchFamily="34" charset="0"/>
              </a:rPr>
              <a:t>For Scotland's learners, with Scotland's educators</a:t>
            </a:r>
            <a:endParaRPr lang="en-GB" sz="1200" dirty="0">
              <a:solidFill>
                <a:srgbClr val="595959"/>
              </a:solidFill>
              <a:effectLst/>
              <a:latin typeface="Arial" panose="020B0604020202020204" pitchFamily="34" charset="0"/>
              <a:ea typeface="ＭＳ 明朝"/>
              <a:cs typeface="Arial" panose="020B0604020202020204" pitchFamily="34" charset="0"/>
            </a:endParaRPr>
          </a:p>
        </p:txBody>
      </p:sp>
      <p:sp>
        <p:nvSpPr>
          <p:cNvPr id="10" name="Title 1"/>
          <p:cNvSpPr>
            <a:spLocks noGrp="1"/>
          </p:cNvSpPr>
          <p:nvPr>
            <p:ph type="title"/>
          </p:nvPr>
        </p:nvSpPr>
        <p:spPr>
          <a:xfrm>
            <a:off x="923090" y="2552935"/>
            <a:ext cx="10363200" cy="1362075"/>
          </a:xfrm>
        </p:spPr>
        <p:txBody>
          <a:bodyPr>
            <a:normAutofit/>
          </a:bodyPr>
          <a:lstStyle/>
          <a:p>
            <a:pPr algn="ctr"/>
            <a:r>
              <a:rPr lang="en-GB" sz="6000" b="1"/>
              <a:t>How do we embed rights?</a:t>
            </a:r>
            <a:endParaRPr lang="en-GB" sz="8000" b="1">
              <a:latin typeface="+mn-lt"/>
            </a:endParaRPr>
          </a:p>
        </p:txBody>
      </p:sp>
    </p:spTree>
    <p:extLst>
      <p:ext uri="{BB962C8B-B14F-4D97-AF65-F5344CB8AC3E}">
        <p14:creationId xmlns:p14="http://schemas.microsoft.com/office/powerpoint/2010/main" val="38331563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004050"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2172783" y="245181"/>
            <a:ext cx="7919600" cy="711200"/>
          </a:xfrm>
        </p:spPr>
        <p:txBody>
          <a:bodyPr>
            <a:normAutofit fontScale="90000"/>
          </a:bodyPr>
          <a:lstStyle/>
          <a:p>
            <a:r>
              <a:rPr lang="en-GB" b="1">
                <a:latin typeface="Calibri"/>
                <a:cs typeface="Calibri"/>
              </a:rPr>
              <a:t>Wellbeing indicators and the articles</a:t>
            </a:r>
          </a:p>
        </p:txBody>
      </p:sp>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0262" y="1212397"/>
            <a:ext cx="3020601" cy="42545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descr="http://sacredheart.mgfl.net/wp-content/uploads/2010/12/WELLBEING-WHEEL.jpg"/>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40" b="100000" l="413" r="100000"/>
                    </a14:imgEffect>
                  </a14:imgLayer>
                </a14:imgProps>
              </a:ext>
              <a:ext uri="{28A0092B-C50C-407E-A947-70E740481C1C}">
                <a14:useLocalDpi xmlns:a14="http://schemas.microsoft.com/office/drawing/2010/main" val="0"/>
              </a:ext>
            </a:extLst>
          </a:blip>
          <a:srcRect/>
          <a:stretch>
            <a:fillRect/>
          </a:stretch>
        </p:blipFill>
        <p:spPr bwMode="auto">
          <a:xfrm>
            <a:off x="3269432" y="1005429"/>
            <a:ext cx="5171338" cy="509309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8440770" y="1673649"/>
            <a:ext cx="3391807" cy="1569660"/>
          </a:xfrm>
          <a:prstGeom prst="rect">
            <a:avLst/>
          </a:prstGeom>
          <a:noFill/>
        </p:spPr>
        <p:txBody>
          <a:bodyPr wrap="square" lIns="91440" tIns="45720" rIns="91440" bIns="45720" rtlCol="0" anchor="t">
            <a:spAutoFit/>
          </a:bodyPr>
          <a:lstStyle/>
          <a:p>
            <a:pPr algn="ctr"/>
            <a:r>
              <a:rPr lang="en-GB" sz="2400"/>
              <a:t>Which articles support each of the indicators of wellbeing?</a:t>
            </a:r>
          </a:p>
          <a:p>
            <a:pPr algn="ctr"/>
            <a:endParaRPr lang="en-GB" sz="2400">
              <a:highlight>
                <a:srgbClr val="FFFF00"/>
              </a:highlight>
              <a:cs typeface="Calibri"/>
            </a:endParaRPr>
          </a:p>
        </p:txBody>
      </p:sp>
    </p:spTree>
    <p:extLst>
      <p:ext uri="{BB962C8B-B14F-4D97-AF65-F5344CB8AC3E}">
        <p14:creationId xmlns:p14="http://schemas.microsoft.com/office/powerpoint/2010/main" val="2159627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075488"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1"/>
          <p:cNvSpPr>
            <a:spLocks noGrp="1"/>
          </p:cNvSpPr>
          <p:nvPr>
            <p:ph type="title"/>
          </p:nvPr>
        </p:nvSpPr>
        <p:spPr>
          <a:xfrm>
            <a:off x="1652207" y="319234"/>
            <a:ext cx="9818608" cy="711200"/>
          </a:xfrm>
        </p:spPr>
        <p:txBody>
          <a:bodyPr>
            <a:normAutofit fontScale="90000"/>
          </a:bodyPr>
          <a:lstStyle/>
          <a:p>
            <a:r>
              <a:rPr lang="en-GB" b="1" dirty="0">
                <a:latin typeface="Calibri"/>
                <a:cs typeface="Calibri"/>
              </a:rPr>
              <a:t>UNCRC Articles and the Wellbeing indicators</a:t>
            </a:r>
            <a:r>
              <a:rPr lang="en-GB" dirty="0"/>
              <a:t> </a:t>
            </a:r>
          </a:p>
        </p:txBody>
      </p:sp>
      <p:sp>
        <p:nvSpPr>
          <p:cNvPr id="11" name="TextBox 10"/>
          <p:cNvSpPr txBox="1"/>
          <p:nvPr/>
        </p:nvSpPr>
        <p:spPr>
          <a:xfrm>
            <a:off x="6935051" y="5471688"/>
            <a:ext cx="3522013" cy="646331"/>
          </a:xfrm>
          <a:prstGeom prst="rect">
            <a:avLst/>
          </a:prstGeom>
          <a:noFill/>
        </p:spPr>
        <p:txBody>
          <a:bodyPr wrap="square" rtlCol="0">
            <a:spAutoFit/>
          </a:bodyPr>
          <a:lstStyle/>
          <a:p>
            <a:pPr algn="ctr"/>
            <a:r>
              <a:rPr lang="en-GB" i="1" dirty="0">
                <a:solidFill>
                  <a:srgbClr val="000000"/>
                </a:solidFill>
              </a:rPr>
              <a:t>UNCRC: The Foundation of Getting it Right for Every Child</a:t>
            </a:r>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98783" y="1315747"/>
            <a:ext cx="4953686" cy="4964571"/>
          </a:xfrm>
          <a:prstGeom prst="rect">
            <a:avLst/>
          </a:prstGeom>
        </p:spPr>
      </p:pic>
      <p:pic>
        <p:nvPicPr>
          <p:cNvPr id="1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30799" y="1392758"/>
            <a:ext cx="2787675" cy="395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3463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81850" y="646564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1"/>
          <p:cNvSpPr>
            <a:spLocks noGrp="1"/>
          </p:cNvSpPr>
          <p:nvPr>
            <p:ph type="title"/>
          </p:nvPr>
        </p:nvSpPr>
        <p:spPr>
          <a:xfrm>
            <a:off x="0" y="115517"/>
            <a:ext cx="12192000" cy="706090"/>
          </a:xfrm>
        </p:spPr>
        <p:txBody>
          <a:bodyPr>
            <a:noAutofit/>
          </a:bodyPr>
          <a:lstStyle/>
          <a:p>
            <a:pPr algn="ctr"/>
            <a:r>
              <a:rPr lang="en-GB" sz="4000" b="1">
                <a:latin typeface="Calibri"/>
                <a:cs typeface="Calibri"/>
              </a:rPr>
              <a:t>Competency Wheel</a:t>
            </a:r>
          </a:p>
        </p:txBody>
      </p:sp>
      <p:sp>
        <p:nvSpPr>
          <p:cNvPr id="11" name="TextBox 10"/>
          <p:cNvSpPr txBox="1"/>
          <p:nvPr/>
        </p:nvSpPr>
        <p:spPr>
          <a:xfrm>
            <a:off x="6559015" y="1062203"/>
            <a:ext cx="4530090" cy="4524315"/>
          </a:xfrm>
          <a:prstGeom prst="rect">
            <a:avLst/>
          </a:prstGeom>
          <a:noFill/>
        </p:spPr>
        <p:txBody>
          <a:bodyPr wrap="square" rtlCol="0">
            <a:spAutoFit/>
          </a:bodyPr>
          <a:lstStyle/>
          <a:p>
            <a:r>
              <a:rPr lang="en-GB" sz="2400" b="1" u="sng"/>
              <a:t>The Values of CLD:</a:t>
            </a:r>
          </a:p>
          <a:p>
            <a:endParaRPr lang="en-GB" sz="2400" b="1" u="sng"/>
          </a:p>
          <a:p>
            <a:pPr marL="285750" indent="-285750">
              <a:buFontTx/>
              <a:buChar char="-"/>
            </a:pPr>
            <a:r>
              <a:rPr lang="en-GB" sz="2400"/>
              <a:t>Self-determination</a:t>
            </a:r>
          </a:p>
          <a:p>
            <a:pPr marL="285750" indent="-285750">
              <a:buFontTx/>
              <a:buChar char="-"/>
            </a:pPr>
            <a:endParaRPr lang="en-GB" sz="2400"/>
          </a:p>
          <a:p>
            <a:pPr marL="285750" indent="-285750">
              <a:buFontTx/>
              <a:buChar char="-"/>
            </a:pPr>
            <a:r>
              <a:rPr lang="en-GB" sz="2400"/>
              <a:t>Inclusion</a:t>
            </a:r>
          </a:p>
          <a:p>
            <a:pPr marL="285750" indent="-285750">
              <a:buFontTx/>
              <a:buChar char="-"/>
            </a:pPr>
            <a:endParaRPr lang="en-GB" sz="2400"/>
          </a:p>
          <a:p>
            <a:pPr marL="285750" indent="-285750">
              <a:buFontTx/>
              <a:buChar char="-"/>
            </a:pPr>
            <a:r>
              <a:rPr lang="en-GB" sz="2400"/>
              <a:t>Empowerment</a:t>
            </a:r>
          </a:p>
          <a:p>
            <a:pPr marL="285750" indent="-285750">
              <a:buFontTx/>
              <a:buChar char="-"/>
            </a:pPr>
            <a:endParaRPr lang="en-GB" sz="2400"/>
          </a:p>
          <a:p>
            <a:pPr marL="285750" indent="-285750">
              <a:buFontTx/>
              <a:buChar char="-"/>
            </a:pPr>
            <a:r>
              <a:rPr lang="en-GB" sz="2400"/>
              <a:t>Working collaboratively</a:t>
            </a:r>
          </a:p>
          <a:p>
            <a:pPr marL="285750" indent="-285750">
              <a:buFontTx/>
              <a:buChar char="-"/>
            </a:pPr>
            <a:endParaRPr lang="en-GB" sz="2400"/>
          </a:p>
          <a:p>
            <a:pPr marL="285750" indent="-285750">
              <a:buFontTx/>
              <a:buChar char="-"/>
            </a:pPr>
            <a:r>
              <a:rPr lang="en-GB" sz="2400"/>
              <a:t>Promotion of learning as a lifelong activity</a:t>
            </a:r>
          </a:p>
        </p:txBody>
      </p:sp>
      <p:sp>
        <p:nvSpPr>
          <p:cNvPr id="12" name="Rectangle 11"/>
          <p:cNvSpPr/>
          <p:nvPr/>
        </p:nvSpPr>
        <p:spPr>
          <a:xfrm>
            <a:off x="980497" y="5827116"/>
            <a:ext cx="4044762" cy="369332"/>
          </a:xfrm>
          <a:prstGeom prst="rect">
            <a:avLst/>
          </a:prstGeom>
        </p:spPr>
        <p:txBody>
          <a:bodyPr wrap="none">
            <a:spAutoFit/>
          </a:bodyPr>
          <a:lstStyle/>
          <a:p>
            <a:r>
              <a:rPr lang="en-GB"/>
              <a:t>http://www.cldstandardscouncil.org.uk</a:t>
            </a: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3372" y="980728"/>
            <a:ext cx="4839013" cy="468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81575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62800" y="628467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3"/>
          <p:cNvSpPr>
            <a:spLocks noGrp="1"/>
          </p:cNvSpPr>
          <p:nvPr>
            <p:ph type="title"/>
          </p:nvPr>
        </p:nvSpPr>
        <p:spPr>
          <a:xfrm>
            <a:off x="867454" y="599847"/>
            <a:ext cx="10472848" cy="711200"/>
          </a:xfrm>
        </p:spPr>
        <p:txBody>
          <a:bodyPr>
            <a:normAutofit fontScale="90000"/>
          </a:bodyPr>
          <a:lstStyle/>
          <a:p>
            <a:r>
              <a:rPr lang="en-GB" b="1">
                <a:latin typeface="Calibri"/>
                <a:cs typeface="Calibri"/>
              </a:rPr>
              <a:t>National Occupational Standards for Youth Work</a:t>
            </a:r>
          </a:p>
        </p:txBody>
      </p:sp>
      <p:sp>
        <p:nvSpPr>
          <p:cNvPr id="11" name="Content Placeholder 4"/>
          <p:cNvSpPr>
            <a:spLocks noGrp="1"/>
          </p:cNvSpPr>
          <p:nvPr>
            <p:ph idx="1"/>
          </p:nvPr>
        </p:nvSpPr>
        <p:spPr>
          <a:xfrm>
            <a:off x="694916" y="1629490"/>
            <a:ext cx="10817923" cy="3432558"/>
          </a:xfrm>
        </p:spPr>
        <p:txBody>
          <a:bodyPr>
            <a:normAutofit/>
          </a:bodyPr>
          <a:lstStyle/>
          <a:p>
            <a:pPr marL="0" indent="0">
              <a:buNone/>
            </a:pPr>
            <a:r>
              <a:rPr lang="en-GB" sz="2000"/>
              <a:t>In 2018, </a:t>
            </a:r>
            <a:r>
              <a:rPr lang="en-GB" sz="2000" err="1"/>
              <a:t>CLD</a:t>
            </a:r>
            <a:r>
              <a:rPr lang="en-GB" sz="2000"/>
              <a:t> Standards Council Scotland was successful in its bid to review and develop the Youth Work NOS. This involved consulting with industry experts across the four nations within the UK, amending existing NOS where appropriate and developing new NOS according to the roles the sector representatives identified. The new NOS were published in 2019.</a:t>
            </a:r>
          </a:p>
          <a:p>
            <a:endParaRPr lang="en-GB" sz="100"/>
          </a:p>
          <a:p>
            <a:pPr marL="0" indent="0">
              <a:buNone/>
            </a:pPr>
            <a:r>
              <a:rPr lang="en-GB" sz="2400" i="1">
                <a:solidFill>
                  <a:srgbClr val="00ABB5"/>
                </a:solidFill>
              </a:rPr>
              <a:t>“Youth work involves engaging with young people to facilitate their personal, social and educational development and enable them to gain a voice, influence and a place in society.  Youth Workers help young people to engage with their local communities, taking account of cultural diversity. They support the young person to realise their potential and to address life’s challenges critically and creatively.”</a:t>
            </a:r>
          </a:p>
        </p:txBody>
      </p:sp>
      <p:sp>
        <p:nvSpPr>
          <p:cNvPr id="3" name="TextBox 2"/>
          <p:cNvSpPr txBox="1"/>
          <p:nvPr/>
        </p:nvSpPr>
        <p:spPr>
          <a:xfrm>
            <a:off x="1103586" y="5258341"/>
            <a:ext cx="9609083" cy="707886"/>
          </a:xfrm>
          <a:prstGeom prst="rect">
            <a:avLst/>
          </a:prstGeom>
          <a:noFill/>
        </p:spPr>
        <p:txBody>
          <a:bodyPr wrap="square" rtlCol="0">
            <a:spAutoFit/>
          </a:bodyPr>
          <a:lstStyle/>
          <a:p>
            <a:r>
              <a:rPr lang="en-GB" sz="2000"/>
              <a:t>You can access the Youth Work NOS on </a:t>
            </a:r>
            <a:r>
              <a:rPr lang="en-GB" sz="2000" err="1"/>
              <a:t>CLD</a:t>
            </a:r>
            <a:r>
              <a:rPr lang="en-GB" sz="2000"/>
              <a:t> Standards Council website or by searching for ‘Youth Work’ in the NOS Database website here: </a:t>
            </a:r>
            <a:r>
              <a:rPr lang="en-GB" sz="2000">
                <a:hlinkClick r:id="rId5"/>
              </a:rPr>
              <a:t>https://www.ukstandards.org.uk/</a:t>
            </a:r>
            <a:endParaRPr lang="en-GB" sz="2000"/>
          </a:p>
        </p:txBody>
      </p:sp>
    </p:spTree>
    <p:extLst>
      <p:ext uri="{BB962C8B-B14F-4D97-AF65-F5344CB8AC3E}">
        <p14:creationId xmlns:p14="http://schemas.microsoft.com/office/powerpoint/2010/main" val="2047368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62800" y="63719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3"/>
          <p:cNvSpPr>
            <a:spLocks noGrp="1"/>
          </p:cNvSpPr>
          <p:nvPr>
            <p:ph type="title"/>
          </p:nvPr>
        </p:nvSpPr>
        <p:spPr>
          <a:xfrm>
            <a:off x="597487" y="415314"/>
            <a:ext cx="10836972" cy="711200"/>
          </a:xfrm>
        </p:spPr>
        <p:txBody>
          <a:bodyPr>
            <a:normAutofit/>
          </a:bodyPr>
          <a:lstStyle/>
          <a:p>
            <a:r>
              <a:rPr lang="en-GB" sz="4000" b="1">
                <a:latin typeface="Calibri"/>
                <a:cs typeface="Calibri"/>
              </a:rPr>
              <a:t>Exploring values - Activity</a:t>
            </a:r>
          </a:p>
        </p:txBody>
      </p:sp>
      <p:sp>
        <p:nvSpPr>
          <p:cNvPr id="11" name="Content Placeholder 4"/>
          <p:cNvSpPr>
            <a:spLocks noGrp="1"/>
          </p:cNvSpPr>
          <p:nvPr>
            <p:ph idx="1"/>
          </p:nvPr>
        </p:nvSpPr>
        <p:spPr>
          <a:xfrm>
            <a:off x="7633982" y="2367070"/>
            <a:ext cx="4086835" cy="1649513"/>
          </a:xfrm>
        </p:spPr>
        <p:txBody>
          <a:bodyPr vert="horz" lIns="91440" tIns="45720" rIns="91440" bIns="45720" rtlCol="0" anchor="t">
            <a:normAutofit/>
          </a:bodyPr>
          <a:lstStyle/>
          <a:p>
            <a:pPr marL="342900" indent="-342900"/>
            <a:r>
              <a:rPr lang="en-GB" sz="2000" dirty="0"/>
              <a:t>How do staff/volunteers share their values and use these to inform their practice?</a:t>
            </a:r>
          </a:p>
          <a:p>
            <a:pPr marL="342900" indent="-342900"/>
            <a:r>
              <a:rPr lang="en-GB" sz="2000" dirty="0"/>
              <a:t>How does a rights-based agenda help inform your values?</a:t>
            </a:r>
            <a:endParaRPr lang="en-GB" sz="2000" dirty="0">
              <a:cs typeface="Calibri"/>
            </a:endParaRPr>
          </a:p>
          <a:p>
            <a:pPr marL="342900" indent="-342900"/>
            <a:endParaRPr lang="en-GB">
              <a:highlight>
                <a:srgbClr val="FFFF00"/>
              </a:highlight>
              <a:cs typeface="Calibri"/>
            </a:endParaRPr>
          </a:p>
          <a:p>
            <a:endParaRPr lang="en-GB">
              <a:cs typeface="Calibri" panose="020F0502020204030204"/>
            </a:endParaRP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24445" y="363866"/>
            <a:ext cx="3669047" cy="1525295"/>
          </a:xfrm>
          <a:prstGeom prst="rect">
            <a:avLst/>
          </a:prstGeom>
        </p:spPr>
      </p:pic>
      <p:sp>
        <p:nvSpPr>
          <p:cNvPr id="4" name="Rounded Rectangular Callout 3"/>
          <p:cNvSpPr/>
          <p:nvPr/>
        </p:nvSpPr>
        <p:spPr>
          <a:xfrm>
            <a:off x="2291167" y="1887525"/>
            <a:ext cx="4343400" cy="2050952"/>
          </a:xfrm>
          <a:prstGeom prst="wedgeRoundRectCallout">
            <a:avLst>
              <a:gd name="adj1" fmla="val -39889"/>
              <a:gd name="adj2" fmla="val 7686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a:p>
            <a:pPr algn="ctr"/>
            <a:r>
              <a:rPr lang="en-GB" sz="2400">
                <a:solidFill>
                  <a:schemeClr val="tx1"/>
                </a:solidFill>
              </a:rPr>
              <a:t>What are the core values in your youth/community setting?</a:t>
            </a:r>
            <a:endParaRPr lang="en-GB" sz="1600"/>
          </a:p>
        </p:txBody>
      </p:sp>
      <p:pic>
        <p:nvPicPr>
          <p:cNvPr id="14" name="Picture 13"/>
          <p:cNvPicPr>
            <a:picLocks noChangeAspect="1"/>
          </p:cNvPicPr>
          <p:nvPr/>
        </p:nvPicPr>
        <p:blipFill>
          <a:blip r:embed="rId6"/>
          <a:stretch>
            <a:fillRect/>
          </a:stretch>
        </p:blipFill>
        <p:spPr>
          <a:xfrm>
            <a:off x="2774907" y="2037298"/>
            <a:ext cx="3321093" cy="590727"/>
          </a:xfrm>
          <a:prstGeom prst="rect">
            <a:avLst/>
          </a:prstGeom>
        </p:spPr>
      </p:pic>
      <p:sp>
        <p:nvSpPr>
          <p:cNvPr id="2" name="TextBox 1">
            <a:extLst>
              <a:ext uri="{FF2B5EF4-FFF2-40B4-BE49-F238E27FC236}">
                <a16:creationId xmlns:a16="http://schemas.microsoft.com/office/drawing/2014/main" id="{EC994B06-7D8A-4BE9-B71C-025D0D026138}"/>
              </a:ext>
            </a:extLst>
          </p:cNvPr>
          <p:cNvSpPr txBox="1"/>
          <p:nvPr/>
        </p:nvSpPr>
        <p:spPr>
          <a:xfrm>
            <a:off x="207008" y="5124319"/>
            <a:ext cx="536597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ea typeface="+mn-lt"/>
                <a:cs typeface="+mn-lt"/>
              </a:rPr>
              <a:t>Menti Code </a:t>
            </a:r>
            <a:r>
              <a:rPr lang="en-GB" b="1" dirty="0"/>
              <a:t>25 66 30 3</a:t>
            </a:r>
            <a:r>
              <a:rPr lang="en-GB" dirty="0"/>
              <a:t> </a:t>
            </a:r>
            <a:endParaRPr lang="en-US" sz="2000" b="1" dirty="0">
              <a:ea typeface="+mn-lt"/>
              <a:cs typeface="+mn-lt"/>
            </a:endParaRPr>
          </a:p>
          <a:p>
            <a:r>
              <a:rPr lang="en-GB" sz="2000" b="1" dirty="0">
                <a:ea typeface="+mn-lt"/>
                <a:cs typeface="+mn-lt"/>
              </a:rPr>
              <a:t>Link  </a:t>
            </a:r>
            <a:r>
              <a:rPr lang="en-GB" sz="2000" b="1" dirty="0">
                <a:ea typeface="+mn-lt"/>
                <a:cs typeface="+mn-lt"/>
                <a:hlinkClick r:id="rId7"/>
              </a:rPr>
              <a:t>https://www.menti.com/cdo96yk5s4</a:t>
            </a:r>
            <a:r>
              <a:rPr lang="en-GB" sz="2000" b="1" dirty="0">
                <a:ea typeface="+mn-lt"/>
                <a:cs typeface="+mn-lt"/>
              </a:rPr>
              <a:t> </a:t>
            </a:r>
            <a:endParaRPr lang="en-GB" sz="2000" b="1" dirty="0">
              <a:cs typeface="Calibri"/>
            </a:endParaRPr>
          </a:p>
        </p:txBody>
      </p:sp>
      <p:pic>
        <p:nvPicPr>
          <p:cNvPr id="3" name="Picture 2"/>
          <p:cNvPicPr>
            <a:picLocks noChangeAspect="1"/>
          </p:cNvPicPr>
          <p:nvPr/>
        </p:nvPicPr>
        <p:blipFill>
          <a:blip r:embed="rId8"/>
          <a:stretch>
            <a:fillRect/>
          </a:stretch>
        </p:blipFill>
        <p:spPr>
          <a:xfrm>
            <a:off x="209916" y="3783214"/>
            <a:ext cx="1344651" cy="1344651"/>
          </a:xfrm>
          <a:prstGeom prst="rect">
            <a:avLst/>
          </a:prstGeom>
        </p:spPr>
      </p:pic>
    </p:spTree>
    <p:extLst>
      <p:ext uri="{BB962C8B-B14F-4D97-AF65-F5344CB8AC3E}">
        <p14:creationId xmlns:p14="http://schemas.microsoft.com/office/powerpoint/2010/main" val="3860920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62800" y="63719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3"/>
          <p:cNvSpPr>
            <a:spLocks noGrp="1"/>
          </p:cNvSpPr>
          <p:nvPr>
            <p:ph type="title"/>
          </p:nvPr>
        </p:nvSpPr>
        <p:spPr>
          <a:xfrm>
            <a:off x="666751" y="569006"/>
            <a:ext cx="10836972" cy="711200"/>
          </a:xfrm>
        </p:spPr>
        <p:txBody>
          <a:bodyPr>
            <a:normAutofit/>
          </a:bodyPr>
          <a:lstStyle/>
          <a:p>
            <a:r>
              <a:rPr lang="en-GB" sz="4000" b="1">
                <a:latin typeface="Calibri"/>
                <a:cs typeface="Calibri"/>
              </a:rPr>
              <a:t>Exploring values - Activity</a:t>
            </a:r>
          </a:p>
        </p:txBody>
      </p:sp>
      <p:sp>
        <p:nvSpPr>
          <p:cNvPr id="11" name="Content Placeholder 4"/>
          <p:cNvSpPr>
            <a:spLocks noGrp="1"/>
          </p:cNvSpPr>
          <p:nvPr>
            <p:ph idx="1"/>
          </p:nvPr>
        </p:nvSpPr>
        <p:spPr>
          <a:xfrm>
            <a:off x="676275" y="1844661"/>
            <a:ext cx="10817923" cy="1417183"/>
          </a:xfrm>
        </p:spPr>
        <p:txBody>
          <a:bodyPr vert="horz" lIns="91440" tIns="45720" rIns="91440" bIns="45720" rtlCol="0" anchor="t">
            <a:normAutofit/>
          </a:bodyPr>
          <a:lstStyle/>
          <a:p>
            <a:pPr marL="0" indent="0">
              <a:buNone/>
            </a:pPr>
            <a:r>
              <a:rPr lang="en-GB">
                <a:solidFill>
                  <a:schemeClr val="tx1"/>
                </a:solidFill>
              </a:rPr>
              <a:t>If I was to walk into your youth/community setting, what would I see, hear, feel that would show your professional values in action, particularly in relation to rights?</a:t>
            </a:r>
            <a:endParaRPr lang="en-GB">
              <a:cs typeface="Calibri"/>
            </a:endParaRPr>
          </a:p>
          <a:p>
            <a:pPr marL="0" indent="0">
              <a:buNone/>
            </a:pPr>
            <a:endParaRPr lang="en-GB">
              <a:highlight>
                <a:srgbClr val="FFFF00"/>
              </a:highlight>
              <a:cs typeface="Calibri"/>
            </a:endParaRPr>
          </a:p>
          <a:p>
            <a:endParaRPr lang="en-GB">
              <a:cs typeface="Calibri" panose="020F0502020204030204"/>
            </a:endParaRPr>
          </a:p>
        </p:txBody>
      </p:sp>
      <p:sp>
        <p:nvSpPr>
          <p:cNvPr id="12" name="AutoShape 2" descr="Image result for values">
            <a:hlinkClick r:id="rId5"/>
          </p:cNvPr>
          <p:cNvSpPr>
            <a:spLocks noChangeAspect="1" noChangeArrowheads="1"/>
          </p:cNvSpPr>
          <p:nvPr/>
        </p:nvSpPr>
        <p:spPr bwMode="auto">
          <a:xfrm>
            <a:off x="1830388" y="-1554163"/>
            <a:ext cx="7810500" cy="3248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03475" y="69850"/>
            <a:ext cx="3716345" cy="1544958"/>
          </a:xfrm>
          <a:prstGeom prst="rect">
            <a:avLst/>
          </a:prstGeom>
        </p:spPr>
      </p:pic>
      <p:sp>
        <p:nvSpPr>
          <p:cNvPr id="15" name="Rounded Rectangular Callout 14"/>
          <p:cNvSpPr/>
          <p:nvPr/>
        </p:nvSpPr>
        <p:spPr>
          <a:xfrm>
            <a:off x="3495010" y="3133952"/>
            <a:ext cx="7189468" cy="2025916"/>
          </a:xfrm>
          <a:prstGeom prst="wedgeRoundRectCallout">
            <a:avLst>
              <a:gd name="adj1" fmla="val -35015"/>
              <a:gd name="adj2" fmla="val 7846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b"/>
          <a:lstStyle/>
          <a:p>
            <a:pPr algn="ctr"/>
            <a:r>
              <a:rPr lang="en-GB" sz="2800">
                <a:solidFill>
                  <a:schemeClr val="tx1"/>
                </a:solidFill>
              </a:rPr>
              <a:t>If I asked young people to write down 5 words describing how it feels to be in your setting, what would they write down? </a:t>
            </a:r>
          </a:p>
        </p:txBody>
      </p:sp>
      <p:pic>
        <p:nvPicPr>
          <p:cNvPr id="14" name="Picture 13"/>
          <p:cNvPicPr>
            <a:picLocks noChangeAspect="1"/>
          </p:cNvPicPr>
          <p:nvPr/>
        </p:nvPicPr>
        <p:blipFill>
          <a:blip r:embed="rId7"/>
          <a:stretch>
            <a:fillRect/>
          </a:stretch>
        </p:blipFill>
        <p:spPr>
          <a:xfrm>
            <a:off x="5648527" y="3185177"/>
            <a:ext cx="3321093" cy="590727"/>
          </a:xfrm>
          <a:prstGeom prst="rect">
            <a:avLst/>
          </a:prstGeom>
        </p:spPr>
      </p:pic>
      <p:sp>
        <p:nvSpPr>
          <p:cNvPr id="2" name="TextBox 1">
            <a:extLst>
              <a:ext uri="{FF2B5EF4-FFF2-40B4-BE49-F238E27FC236}">
                <a16:creationId xmlns:a16="http://schemas.microsoft.com/office/drawing/2014/main" id="{BE3C10DF-38A4-4739-B8ED-3B0BDEBAEC3D}"/>
              </a:ext>
            </a:extLst>
          </p:cNvPr>
          <p:cNvSpPr txBox="1"/>
          <p:nvPr/>
        </p:nvSpPr>
        <p:spPr>
          <a:xfrm>
            <a:off x="453071" y="5497382"/>
            <a:ext cx="5469163"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ea typeface="+mn-lt"/>
                <a:cs typeface="+mn-lt"/>
              </a:rPr>
              <a:t>Menti Code </a:t>
            </a:r>
            <a:r>
              <a:rPr lang="en-GB" b="1" dirty="0"/>
              <a:t>25 66 30 3</a:t>
            </a:r>
            <a:r>
              <a:rPr lang="en-GB" dirty="0"/>
              <a:t> </a:t>
            </a:r>
            <a:endParaRPr lang="en-US" sz="2000" b="1" dirty="0">
              <a:ea typeface="+mn-lt"/>
              <a:cs typeface="+mn-lt"/>
            </a:endParaRPr>
          </a:p>
          <a:p>
            <a:r>
              <a:rPr lang="en-GB" sz="2000" b="1" dirty="0">
                <a:ea typeface="+mn-lt"/>
                <a:cs typeface="+mn-lt"/>
              </a:rPr>
              <a:t>Link  </a:t>
            </a:r>
            <a:r>
              <a:rPr lang="en-GB" sz="2000" b="1" dirty="0">
                <a:ea typeface="+mn-lt"/>
                <a:cs typeface="+mn-lt"/>
                <a:hlinkClick r:id="rId8"/>
              </a:rPr>
              <a:t>https://www.menti.com/cdo96yk5s4</a:t>
            </a:r>
            <a:r>
              <a:rPr lang="en-GB" sz="2000" b="1" dirty="0">
                <a:ea typeface="+mn-lt"/>
                <a:cs typeface="+mn-lt"/>
              </a:rPr>
              <a:t> </a:t>
            </a:r>
            <a:endParaRPr lang="en-GB" sz="2000" b="1" dirty="0">
              <a:cs typeface="Calibri"/>
            </a:endParaRPr>
          </a:p>
        </p:txBody>
      </p:sp>
      <p:pic>
        <p:nvPicPr>
          <p:cNvPr id="3" name="Picture 2" descr="Qr code&#10;&#10;Description automatically generated">
            <a:extLst>
              <a:ext uri="{FF2B5EF4-FFF2-40B4-BE49-F238E27FC236}">
                <a16:creationId xmlns:a16="http://schemas.microsoft.com/office/drawing/2014/main" id="{CEA54CF5-E78A-4FA1-85ED-A6FEFF3FFBAB}"/>
              </a:ext>
            </a:extLst>
          </p:cNvPr>
          <p:cNvPicPr>
            <a:picLocks noChangeAspect="1"/>
          </p:cNvPicPr>
          <p:nvPr/>
        </p:nvPicPr>
        <p:blipFill>
          <a:blip r:embed="rId9"/>
          <a:stretch>
            <a:fillRect/>
          </a:stretch>
        </p:blipFill>
        <p:spPr>
          <a:xfrm>
            <a:off x="455978" y="4211839"/>
            <a:ext cx="1289088" cy="1289088"/>
          </a:xfrm>
          <a:prstGeom prst="rect">
            <a:avLst/>
          </a:prstGeom>
        </p:spPr>
      </p:pic>
    </p:spTree>
    <p:extLst>
      <p:ext uri="{BB962C8B-B14F-4D97-AF65-F5344CB8AC3E}">
        <p14:creationId xmlns:p14="http://schemas.microsoft.com/office/powerpoint/2010/main" val="3469170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62800" y="634182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3"/>
          <p:cNvSpPr>
            <a:spLocks noGrp="1"/>
          </p:cNvSpPr>
          <p:nvPr>
            <p:ph type="title"/>
          </p:nvPr>
        </p:nvSpPr>
        <p:spPr>
          <a:xfrm>
            <a:off x="397514" y="431246"/>
            <a:ext cx="11414351" cy="711200"/>
          </a:xfrm>
        </p:spPr>
        <p:txBody>
          <a:bodyPr>
            <a:normAutofit/>
          </a:bodyPr>
          <a:lstStyle/>
          <a:p>
            <a:pPr algn="ctr"/>
            <a:r>
              <a:rPr lang="en-GB" b="1">
                <a:latin typeface="+mn-lt"/>
                <a:cs typeface="Arial"/>
              </a:rPr>
              <a:t>Activity – What is rights-based practice?</a:t>
            </a:r>
          </a:p>
        </p:txBody>
      </p:sp>
      <p:sp>
        <p:nvSpPr>
          <p:cNvPr id="11" name="Content Placeholder 4"/>
          <p:cNvSpPr>
            <a:spLocks noGrp="1"/>
          </p:cNvSpPr>
          <p:nvPr>
            <p:ph idx="1"/>
          </p:nvPr>
        </p:nvSpPr>
        <p:spPr>
          <a:xfrm>
            <a:off x="630937" y="1418310"/>
            <a:ext cx="6834352" cy="3702050"/>
          </a:xfrm>
        </p:spPr>
        <p:txBody>
          <a:bodyPr vert="horz" lIns="91440" tIns="45720" rIns="91440" bIns="45720" rtlCol="0" anchor="t">
            <a:normAutofit/>
          </a:bodyPr>
          <a:lstStyle/>
          <a:p>
            <a:pPr marL="0" indent="0">
              <a:buNone/>
            </a:pPr>
            <a:r>
              <a:rPr lang="en-GB" b="1" dirty="0">
                <a:solidFill>
                  <a:srgbClr val="00ABB5"/>
                </a:solidFill>
              </a:rPr>
              <a:t>Jamboard Activity</a:t>
            </a:r>
          </a:p>
          <a:p>
            <a:pPr marL="0" indent="0">
              <a:buNone/>
            </a:pPr>
            <a:endParaRPr lang="en-GB" dirty="0">
              <a:solidFill>
                <a:srgbClr val="00ABB5"/>
              </a:solidFill>
            </a:endParaRPr>
          </a:p>
          <a:p>
            <a:pPr marL="342900" indent="-342900">
              <a:buFont typeface="Arial" panose="020B0604020202020204" pitchFamily="34" charset="0"/>
              <a:buChar char="•"/>
            </a:pPr>
            <a:r>
              <a:rPr lang="en-GB" dirty="0"/>
              <a:t>What rights-based practice is</a:t>
            </a:r>
            <a:endParaRPr lang="en-GB" dirty="0">
              <a:cs typeface="Calibri"/>
            </a:endParaRPr>
          </a:p>
          <a:p>
            <a:pPr marL="342900" indent="-342900"/>
            <a:r>
              <a:rPr lang="en-GB" dirty="0"/>
              <a:t>What rights-based practice isn’t</a:t>
            </a:r>
            <a:r>
              <a:rPr lang="en-GB" sz="2400" dirty="0"/>
              <a:t> </a:t>
            </a:r>
            <a:endParaRPr lang="en-GB" sz="2400" dirty="0">
              <a:cs typeface="Calibri"/>
            </a:endParaRPr>
          </a:p>
          <a:p>
            <a:pPr marL="342900" indent="-342900">
              <a:buFont typeface="Arial" panose="020B0604020202020204" pitchFamily="34" charset="0"/>
              <a:buChar char="•"/>
            </a:pPr>
            <a:endParaRPr lang="en-GB" sz="2400" dirty="0">
              <a:solidFill>
                <a:schemeClr val="tx1"/>
              </a:solidFill>
            </a:endParaRPr>
          </a:p>
          <a:p>
            <a:pPr marL="0" indent="0">
              <a:buNone/>
            </a:pPr>
            <a:endParaRPr lang="en-GB" dirty="0"/>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65289" y="1577782"/>
            <a:ext cx="4144902" cy="2327709"/>
          </a:xfrm>
          <a:prstGeom prst="rect">
            <a:avLst/>
          </a:prstGeom>
        </p:spPr>
      </p:pic>
    </p:spTree>
    <p:extLst>
      <p:ext uri="{BB962C8B-B14F-4D97-AF65-F5344CB8AC3E}">
        <p14:creationId xmlns:p14="http://schemas.microsoft.com/office/powerpoint/2010/main" val="1228095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62800" y="641167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3"/>
          <p:cNvSpPr>
            <a:spLocks noGrp="1"/>
          </p:cNvSpPr>
          <p:nvPr>
            <p:ph type="title"/>
          </p:nvPr>
        </p:nvSpPr>
        <p:spPr>
          <a:xfrm>
            <a:off x="166687" y="154400"/>
            <a:ext cx="11868847" cy="703263"/>
          </a:xfrm>
        </p:spPr>
        <p:txBody>
          <a:bodyPr>
            <a:noAutofit/>
          </a:bodyPr>
          <a:lstStyle/>
          <a:p>
            <a:pPr algn="ctr"/>
            <a:r>
              <a:rPr lang="en-GB" sz="3600" b="1">
                <a:latin typeface="+mn-lt"/>
                <a:cs typeface="Arial"/>
              </a:rPr>
              <a:t>Realising Children’s Rights – North Ayrshire Council</a:t>
            </a:r>
          </a:p>
        </p:txBody>
      </p:sp>
      <p:sp>
        <p:nvSpPr>
          <p:cNvPr id="11" name="Rectangle 10"/>
          <p:cNvSpPr/>
          <p:nvPr/>
        </p:nvSpPr>
        <p:spPr>
          <a:xfrm>
            <a:off x="685799" y="1051305"/>
            <a:ext cx="4011533" cy="936104"/>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rgbClr val="000000"/>
                </a:solidFill>
                <a:effectLst>
                  <a:outerShdw blurRad="38100" dist="38100" dir="2700000" algn="tl">
                    <a:srgbClr val="000000">
                      <a:alpha val="43137"/>
                    </a:srgbClr>
                  </a:outerShdw>
                </a:effectLst>
              </a:rPr>
              <a:t>Youth Council identified schools toilets as a priority issue</a:t>
            </a:r>
          </a:p>
        </p:txBody>
      </p:sp>
      <p:sp>
        <p:nvSpPr>
          <p:cNvPr id="12" name="Rectangle 11"/>
          <p:cNvSpPr/>
          <p:nvPr/>
        </p:nvSpPr>
        <p:spPr>
          <a:xfrm>
            <a:off x="685799" y="2061797"/>
            <a:ext cx="4011535" cy="936104"/>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rgbClr val="000000"/>
                </a:solidFill>
                <a:effectLst>
                  <a:outerShdw blurRad="38100" dist="38100" dir="2700000" algn="tl">
                    <a:srgbClr val="000000">
                      <a:alpha val="43137"/>
                    </a:srgbClr>
                  </a:outerShdw>
                </a:effectLst>
              </a:rPr>
              <a:t>Concern about safety, privacy and adequacy of facilities</a:t>
            </a:r>
          </a:p>
        </p:txBody>
      </p:sp>
      <p:sp>
        <p:nvSpPr>
          <p:cNvPr id="13" name="Rectangle 12"/>
          <p:cNvSpPr/>
          <p:nvPr/>
        </p:nvSpPr>
        <p:spPr>
          <a:xfrm>
            <a:off x="676842" y="3131483"/>
            <a:ext cx="4020492" cy="93610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rgbClr val="000000"/>
                </a:solidFill>
                <a:effectLst>
                  <a:outerShdw blurRad="38100" dist="38100" dir="2700000" algn="tl">
                    <a:srgbClr val="000000">
                      <a:alpha val="43137"/>
                    </a:srgbClr>
                  </a:outerShdw>
                </a:effectLst>
              </a:rPr>
              <a:t>Youth-led investigation and research</a:t>
            </a:r>
          </a:p>
        </p:txBody>
      </p:sp>
      <p:sp>
        <p:nvSpPr>
          <p:cNvPr id="14" name="Rectangle 13"/>
          <p:cNvSpPr/>
          <p:nvPr/>
        </p:nvSpPr>
        <p:spPr>
          <a:xfrm>
            <a:off x="676842" y="4128658"/>
            <a:ext cx="4020492" cy="936104"/>
          </a:xfrm>
          <a:prstGeom prst="rect">
            <a:avLst/>
          </a:prstGeom>
          <a:solidFill>
            <a:srgbClr val="B2D23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rgbClr val="000000"/>
                </a:solidFill>
                <a:effectLst>
                  <a:outerShdw blurRad="38100" dist="38100" dir="2700000" algn="tl">
                    <a:srgbClr val="000000">
                      <a:alpha val="43137"/>
                    </a:srgbClr>
                  </a:outerShdw>
                </a:effectLst>
              </a:rPr>
              <a:t>Recommendations Report</a:t>
            </a:r>
          </a:p>
        </p:txBody>
      </p:sp>
      <p:sp>
        <p:nvSpPr>
          <p:cNvPr id="15" name="Rectangle 14"/>
          <p:cNvSpPr/>
          <p:nvPr/>
        </p:nvSpPr>
        <p:spPr>
          <a:xfrm>
            <a:off x="676842" y="5149947"/>
            <a:ext cx="4020491" cy="936104"/>
          </a:xfrm>
          <a:prstGeom prst="rect">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rgbClr val="000000"/>
                </a:solidFill>
                <a:effectLst>
                  <a:outerShdw blurRad="38100" dist="38100" dir="2700000" algn="tl">
                    <a:srgbClr val="000000">
                      <a:alpha val="43137"/>
                    </a:srgbClr>
                  </a:outerShdw>
                </a:effectLst>
              </a:rPr>
              <a:t>Implementation / Impact</a:t>
            </a:r>
          </a:p>
        </p:txBody>
      </p:sp>
      <p:pic>
        <p:nvPicPr>
          <p:cNvPr id="16" name="Picture 3" descr="C:\Users\u419144\AppData\Local\Microsoft\Windows\Temporary Internet Files\Content.Outlook\22Z3U5V1\IMG_0461 (2).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contrast="-20000"/>
                    </a14:imgEffect>
                  </a14:imgLayer>
                </a14:imgProps>
              </a:ext>
              <a:ext uri="{28A0092B-C50C-407E-A947-70E740481C1C}">
                <a14:useLocalDpi xmlns:a14="http://schemas.microsoft.com/office/drawing/2010/main" val="0"/>
              </a:ext>
            </a:extLst>
          </a:blip>
          <a:srcRect t="12102"/>
          <a:stretch/>
        </p:blipFill>
        <p:spPr bwMode="auto">
          <a:xfrm>
            <a:off x="6844438" y="3684146"/>
            <a:ext cx="3224390" cy="187176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C:\Users\u419144\AppData\Local\Microsoft\Windows\Temporary Internet Files\Content.Outlook\22Z3U5V1\IMG_0456.JPG"/>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brightnessContrast bright="40000" contrast="-20000"/>
                    </a14:imgEffect>
                  </a14:imgLayer>
                </a14:imgProps>
              </a:ext>
              <a:ext uri="{28A0092B-C50C-407E-A947-70E740481C1C}">
                <a14:useLocalDpi xmlns:a14="http://schemas.microsoft.com/office/drawing/2010/main" val="0"/>
              </a:ext>
            </a:extLst>
          </a:blip>
          <a:srcRect l="16866" r="35602"/>
          <a:stretch/>
        </p:blipFill>
        <p:spPr bwMode="auto">
          <a:xfrm rot="16200000">
            <a:off x="7307180" y="601297"/>
            <a:ext cx="2298906" cy="3224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727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E8F38-5BF3-43C7-ADED-8646098B3957}"/>
              </a:ext>
            </a:extLst>
          </p:cNvPr>
          <p:cNvSpPr>
            <a:spLocks noGrp="1"/>
          </p:cNvSpPr>
          <p:nvPr>
            <p:ph type="title"/>
          </p:nvPr>
        </p:nvSpPr>
        <p:spPr>
          <a:xfrm>
            <a:off x="492642" y="879032"/>
            <a:ext cx="10506529" cy="726849"/>
          </a:xfrm>
        </p:spPr>
        <p:txBody>
          <a:bodyPr>
            <a:normAutofit fontScale="90000"/>
          </a:bodyPr>
          <a:lstStyle/>
          <a:p>
            <a:r>
              <a:rPr lang="en-GB" b="1">
                <a:latin typeface="+mn-lt"/>
                <a:cs typeface="Calibri Light"/>
              </a:rPr>
              <a:t>Realising Childrens Rights</a:t>
            </a:r>
            <a:br>
              <a:rPr lang="en-GB" b="1">
                <a:latin typeface="+mn-lt"/>
                <a:cs typeface="Calibri Light"/>
              </a:rPr>
            </a:br>
            <a:r>
              <a:rPr lang="en-GB" sz="1050" b="1">
                <a:latin typeface="+mn-lt"/>
                <a:cs typeface="Calibri Light"/>
              </a:rPr>
              <a:t> </a:t>
            </a:r>
            <a:r>
              <a:rPr lang="en-GB" b="1">
                <a:latin typeface="+mn-lt"/>
                <a:cs typeface="Calibri Light"/>
              </a:rPr>
              <a:t/>
            </a:r>
            <a:br>
              <a:rPr lang="en-GB" b="1">
                <a:latin typeface="+mn-lt"/>
                <a:cs typeface="Calibri Light"/>
              </a:rPr>
            </a:br>
            <a:r>
              <a:rPr lang="en-GB" b="1">
                <a:latin typeface="+mn-lt"/>
                <a:cs typeface="Calibri Light"/>
              </a:rPr>
              <a:t>Stirling Social Justice Ambassadors</a:t>
            </a:r>
            <a:endParaRPr lang="en-GB" b="1">
              <a:latin typeface="+mn-lt"/>
            </a:endParaRPr>
          </a:p>
        </p:txBody>
      </p:sp>
      <p:pic>
        <p:nvPicPr>
          <p:cNvPr id="5" name="Picture 4" descr="1.png">
            <a:extLst>
              <a:ext uri="{FF2B5EF4-FFF2-40B4-BE49-F238E27FC236}">
                <a16:creationId xmlns:a16="http://schemas.microsoft.com/office/drawing/2014/main" id="{A7B58117-2DC9-461C-8671-CCE529ED20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3" name="Content Placeholder 2">
            <a:extLst>
              <a:ext uri="{FF2B5EF4-FFF2-40B4-BE49-F238E27FC236}">
                <a16:creationId xmlns:a16="http://schemas.microsoft.com/office/drawing/2014/main" id="{E4A4F6FC-1152-4967-B4D8-450BF087B959}"/>
              </a:ext>
            </a:extLst>
          </p:cNvPr>
          <p:cNvSpPr>
            <a:spLocks noGrp="1"/>
          </p:cNvSpPr>
          <p:nvPr>
            <p:ph idx="1"/>
          </p:nvPr>
        </p:nvSpPr>
        <p:spPr>
          <a:xfrm>
            <a:off x="436072" y="2367005"/>
            <a:ext cx="11170836" cy="3922189"/>
          </a:xfrm>
        </p:spPr>
        <p:txBody>
          <a:bodyPr vert="horz" lIns="91440" tIns="45720" rIns="91440" bIns="45720" rtlCol="0" anchor="t">
            <a:normAutofit/>
          </a:bodyPr>
          <a:lstStyle/>
          <a:p>
            <a:pPr algn="just"/>
            <a:r>
              <a:rPr lang="en-GB" sz="1800" dirty="0">
                <a:ea typeface="+mn-lt"/>
                <a:cs typeface="+mn-lt"/>
              </a:rPr>
              <a:t>The Social Justice Ambassadors is a project initially co-designed by Stirling Youth  Forum with the vision of all young people being confident in using their voice and being heard.</a:t>
            </a:r>
          </a:p>
          <a:p>
            <a:pPr algn="just"/>
            <a:r>
              <a:rPr lang="en-GB" sz="1800" dirty="0">
                <a:ea typeface="+mn-lt"/>
                <a:cs typeface="+mn-lt"/>
              </a:rPr>
              <a:t>Using a problem-based learning approach to understanding the socio-economic challenges facing young people, the group applied backward mapping, to identify areas they felt the wider group of young people would benefit from.</a:t>
            </a:r>
            <a:endParaRPr lang="en-US" sz="1800" dirty="0">
              <a:cs typeface="Calibri"/>
            </a:endParaRPr>
          </a:p>
          <a:p>
            <a:pPr algn="just"/>
            <a:r>
              <a:rPr lang="en-GB" sz="1800" dirty="0">
                <a:ea typeface="+mn-lt"/>
                <a:cs typeface="+mn-lt"/>
              </a:rPr>
              <a:t>The group co-designed an interactive/fun learning sessions for young people.  This was the prototype of the Stirling ‘Toolkit’ which has now been further adapted into a Digital interactive toolkit. </a:t>
            </a:r>
          </a:p>
          <a:p>
            <a:pPr algn="just"/>
            <a:r>
              <a:rPr lang="en-GB" sz="1800" dirty="0">
                <a:ea typeface="+mn-lt"/>
                <a:cs typeface="+mn-lt"/>
              </a:rPr>
              <a:t>The intention is to upskill a diverse group of learners from each school to become young researchers. Currently there are 60 active participants across 7 high schools.  In each of the schools, participants are currently leading on the first round of their research  (January 2021). </a:t>
            </a:r>
          </a:p>
          <a:p>
            <a:pPr marL="0" indent="0" algn="just">
              <a:buNone/>
            </a:pPr>
            <a:r>
              <a:rPr lang="en-GB" sz="1800" dirty="0">
                <a:ea typeface="+mn-lt"/>
                <a:cs typeface="+mn-lt"/>
                <a:hlinkClick r:id="rId4"/>
              </a:rPr>
              <a:t>Stirling High School - Social Justice Ambassadors</a:t>
            </a:r>
            <a:endParaRPr lang="en-GB" sz="1800" dirty="0">
              <a:cs typeface="Calibri"/>
            </a:endParaRPr>
          </a:p>
          <a:p>
            <a:pPr marL="0" indent="0" algn="just">
              <a:buNone/>
            </a:pPr>
            <a:endParaRPr lang="en-GB" sz="1800">
              <a:cs typeface="Calibri"/>
            </a:endParaRPr>
          </a:p>
        </p:txBody>
      </p:sp>
      <p:sp>
        <p:nvSpPr>
          <p:cNvPr id="6" name="TextBox 5">
            <a:extLst>
              <a:ext uri="{FF2B5EF4-FFF2-40B4-BE49-F238E27FC236}">
                <a16:creationId xmlns:a16="http://schemas.microsoft.com/office/drawing/2014/main" id="{8271D533-9DD6-435F-93A7-5EE7FB5663EC}"/>
              </a:ext>
            </a:extLst>
          </p:cNvPr>
          <p:cNvSpPr txBox="1"/>
          <p:nvPr/>
        </p:nvSpPr>
        <p:spPr>
          <a:xfrm>
            <a:off x="6721248" y="6442302"/>
            <a:ext cx="5255985" cy="4924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1400" dirty="0">
                <a:solidFill>
                  <a:srgbClr val="FFFFFF"/>
                </a:solidFill>
                <a:latin typeface="Arial"/>
                <a:ea typeface="+mn-lt"/>
                <a:cs typeface="+mn-lt"/>
              </a:rPr>
              <a:t>For Scotland's learners, with Scotland's educators</a:t>
            </a:r>
            <a:endParaRPr lang="en-GB" sz="1200" dirty="0">
              <a:latin typeface="Arial"/>
              <a:ea typeface="+mn-lt"/>
              <a:cs typeface="+mn-lt"/>
            </a:endParaRPr>
          </a:p>
          <a:p>
            <a:endParaRPr lang="en-GB" sz="1200">
              <a:latin typeface="Arial Bold"/>
              <a:cs typeface="Arial Bold"/>
            </a:endParaRPr>
          </a:p>
        </p:txBody>
      </p:sp>
      <p:pic>
        <p:nvPicPr>
          <p:cNvPr id="4" name="Picture 6">
            <a:extLst>
              <a:ext uri="{FF2B5EF4-FFF2-40B4-BE49-F238E27FC236}">
                <a16:creationId xmlns:a16="http://schemas.microsoft.com/office/drawing/2014/main" id="{4A120884-292D-496D-B398-DAA77CFAF82A}"/>
              </a:ext>
            </a:extLst>
          </p:cNvPr>
          <p:cNvPicPr>
            <a:picLocks noChangeAspect="1"/>
          </p:cNvPicPr>
          <p:nvPr/>
        </p:nvPicPr>
        <p:blipFill>
          <a:blip r:embed="rId5"/>
          <a:stretch>
            <a:fillRect/>
          </a:stretch>
        </p:blipFill>
        <p:spPr>
          <a:xfrm>
            <a:off x="8874420" y="268890"/>
            <a:ext cx="2743200" cy="1862520"/>
          </a:xfrm>
          <a:prstGeom prst="rect">
            <a:avLst/>
          </a:prstGeom>
        </p:spPr>
      </p:pic>
    </p:spTree>
    <p:extLst>
      <p:ext uri="{BB962C8B-B14F-4D97-AF65-F5344CB8AC3E}">
        <p14:creationId xmlns:p14="http://schemas.microsoft.com/office/powerpoint/2010/main" val="41601511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027863" y="64672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3"/>
          <p:cNvSpPr>
            <a:spLocks noGrp="1"/>
          </p:cNvSpPr>
          <p:nvPr>
            <p:ph type="title"/>
          </p:nvPr>
        </p:nvSpPr>
        <p:spPr>
          <a:xfrm>
            <a:off x="1796326" y="313368"/>
            <a:ext cx="9054690" cy="711200"/>
          </a:xfrm>
        </p:spPr>
        <p:txBody>
          <a:bodyPr>
            <a:normAutofit/>
          </a:bodyPr>
          <a:lstStyle/>
          <a:p>
            <a:r>
              <a:rPr lang="en-GB" sz="4000" b="1">
                <a:latin typeface="Arial"/>
                <a:cs typeface="Arial"/>
              </a:rPr>
              <a:t>Realising Children’s rights - Activity</a:t>
            </a:r>
          </a:p>
        </p:txBody>
      </p:sp>
      <p:sp>
        <p:nvSpPr>
          <p:cNvPr id="11" name="Content Placeholder 4"/>
          <p:cNvSpPr>
            <a:spLocks noGrp="1"/>
          </p:cNvSpPr>
          <p:nvPr>
            <p:ph sz="half" idx="1"/>
          </p:nvPr>
        </p:nvSpPr>
        <p:spPr>
          <a:xfrm>
            <a:off x="685800" y="1950154"/>
            <a:ext cx="5384800" cy="2864936"/>
          </a:xfrm>
        </p:spPr>
        <p:txBody>
          <a:bodyPr/>
          <a:lstStyle/>
          <a:p>
            <a:r>
              <a:rPr lang="en-GB" sz="2400">
                <a:solidFill>
                  <a:schemeClr val="tx1"/>
                </a:solidFill>
              </a:rPr>
              <a:t>How might a particular priority in your setting fit with the Articles? </a:t>
            </a:r>
          </a:p>
          <a:p>
            <a:endParaRPr lang="en-GB" sz="2400">
              <a:solidFill>
                <a:schemeClr val="tx1"/>
              </a:solidFill>
            </a:endParaRPr>
          </a:p>
          <a:p>
            <a:r>
              <a:rPr lang="en-GB" sz="2400">
                <a:solidFill>
                  <a:schemeClr val="tx1"/>
                </a:solidFill>
              </a:rPr>
              <a:t>How can the links with the articles be made more evident to both duty-bearers and rights-holders?</a:t>
            </a:r>
          </a:p>
          <a:p>
            <a:pPr marL="342900" indent="-342900">
              <a:buFont typeface="Arial" panose="020B0604020202020204" pitchFamily="34" charset="0"/>
              <a:buChar char="•"/>
            </a:pPr>
            <a:endParaRPr lang="en-GB" sz="2400"/>
          </a:p>
        </p:txBody>
      </p:sp>
      <p:pic>
        <p:nvPicPr>
          <p:cNvPr id="2" name="Picture 2" descr="A picture containing text&#10;&#10;Description automatically generated">
            <a:extLst>
              <a:ext uri="{FF2B5EF4-FFF2-40B4-BE49-F238E27FC236}">
                <a16:creationId xmlns:a16="http://schemas.microsoft.com/office/drawing/2014/main" id="{3D617AD3-0209-4DCA-87AD-90C93F20994C}"/>
              </a:ext>
            </a:extLst>
          </p:cNvPr>
          <p:cNvPicPr>
            <a:picLocks noChangeAspect="1"/>
          </p:cNvPicPr>
          <p:nvPr/>
        </p:nvPicPr>
        <p:blipFill>
          <a:blip r:embed="rId5">
            <a:extLst>
              <a:ext uri="{837473B0-CC2E-450A-ABE3-18F120FF3D39}">
                <a1611:picAttrSrcUrl xmlns:a1611="http://schemas.microsoft.com/office/drawing/2016/11/main" xmlns="" r:id="rId6"/>
              </a:ext>
            </a:extLst>
          </a:blip>
          <a:stretch>
            <a:fillRect/>
          </a:stretch>
        </p:blipFill>
        <p:spPr>
          <a:xfrm>
            <a:off x="6261100" y="1395476"/>
            <a:ext cx="5496560" cy="3340608"/>
          </a:xfrm>
          <a:prstGeom prst="rect">
            <a:avLst/>
          </a:prstGeom>
        </p:spPr>
      </p:pic>
    </p:spTree>
    <p:extLst>
      <p:ext uri="{BB962C8B-B14F-4D97-AF65-F5344CB8AC3E}">
        <p14:creationId xmlns:p14="http://schemas.microsoft.com/office/powerpoint/2010/main" val="3787910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07238" y="64037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Rectangle 9"/>
          <p:cNvSpPr/>
          <p:nvPr/>
        </p:nvSpPr>
        <p:spPr>
          <a:xfrm>
            <a:off x="1422331" y="1211808"/>
            <a:ext cx="9364718" cy="427245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b="1" u="sng" dirty="0"/>
              <a:t>ARTICLE 12 OF THE UNCRC PROVIDES:</a:t>
            </a:r>
            <a:endParaRPr lang="en-GB" sz="2400" dirty="0"/>
          </a:p>
          <a:p>
            <a:pPr algn="ctr"/>
            <a:r>
              <a:rPr lang="en-GB" sz="2400" i="1" dirty="0"/>
              <a:t>“1. States Parties shall assure to the child who is capable of forming his or her own views the right to express those views freely in all matters affecting the child, the views of the child being given due weight in accordance with the age and maturity of the child.</a:t>
            </a:r>
            <a:endParaRPr lang="en-GB" sz="2400" dirty="0"/>
          </a:p>
          <a:p>
            <a:pPr algn="ctr"/>
            <a:r>
              <a:rPr lang="en-GB" sz="2400" i="1" dirty="0"/>
              <a:t> </a:t>
            </a:r>
            <a:endParaRPr lang="en-GB" sz="2400" dirty="0"/>
          </a:p>
          <a:p>
            <a:pPr algn="ctr"/>
            <a:r>
              <a:rPr lang="en-GB" sz="2400" i="1" dirty="0"/>
              <a:t>2. For this purpose the child shall in particular be provided the opportunity to be heard in any judicial and administrative proceedings affecting the child, either directly, or through a representative or an appropriate body, in a manner consistent with the procedural rules of national law.”</a:t>
            </a:r>
            <a:endParaRPr lang="en-GB" sz="2400" dirty="0"/>
          </a:p>
        </p:txBody>
      </p:sp>
      <p:sp>
        <p:nvSpPr>
          <p:cNvPr id="11" name="Title 8"/>
          <p:cNvSpPr>
            <a:spLocks noGrp="1"/>
          </p:cNvSpPr>
          <p:nvPr>
            <p:ph type="title"/>
          </p:nvPr>
        </p:nvSpPr>
        <p:spPr>
          <a:xfrm>
            <a:off x="1235976" y="256277"/>
            <a:ext cx="10090346" cy="711200"/>
          </a:xfrm>
        </p:spPr>
        <p:txBody>
          <a:bodyPr>
            <a:normAutofit fontScale="90000"/>
          </a:bodyPr>
          <a:lstStyle/>
          <a:p>
            <a:r>
              <a:rPr lang="en-GB" b="1">
                <a:latin typeface="Calibri"/>
                <a:cs typeface="Calibri"/>
              </a:rPr>
              <a:t>Realising children’s rights – Youth participation</a:t>
            </a:r>
          </a:p>
        </p:txBody>
      </p:sp>
    </p:spTree>
    <p:extLst>
      <p:ext uri="{BB962C8B-B14F-4D97-AF65-F5344CB8AC3E}">
        <p14:creationId xmlns:p14="http://schemas.microsoft.com/office/powerpoint/2010/main" val="10998431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07238" y="64354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3"/>
          <p:cNvSpPr>
            <a:spLocks noGrp="1"/>
          </p:cNvSpPr>
          <p:nvPr>
            <p:ph type="title"/>
          </p:nvPr>
        </p:nvSpPr>
        <p:spPr>
          <a:xfrm>
            <a:off x="44618" y="398002"/>
            <a:ext cx="12102764" cy="711200"/>
          </a:xfrm>
        </p:spPr>
        <p:txBody>
          <a:bodyPr>
            <a:normAutofit/>
          </a:bodyPr>
          <a:lstStyle/>
          <a:p>
            <a:pPr algn="ctr"/>
            <a:r>
              <a:rPr lang="en-GB" sz="4000" b="1">
                <a:latin typeface="Calibri"/>
                <a:cs typeface="Calibri"/>
              </a:rPr>
              <a:t>What does youth participation mean to you?</a:t>
            </a:r>
          </a:p>
        </p:txBody>
      </p:sp>
      <p:sp>
        <p:nvSpPr>
          <p:cNvPr id="11" name="Content Placeholder 4"/>
          <p:cNvSpPr>
            <a:spLocks noGrp="1"/>
          </p:cNvSpPr>
          <p:nvPr>
            <p:ph idx="1"/>
          </p:nvPr>
        </p:nvSpPr>
        <p:spPr>
          <a:xfrm>
            <a:off x="648913" y="1406166"/>
            <a:ext cx="11332880" cy="2643531"/>
          </a:xfrm>
        </p:spPr>
        <p:txBody>
          <a:bodyPr vert="horz" lIns="91440" tIns="45720" rIns="91440" bIns="45720" rtlCol="0" anchor="t">
            <a:normAutofit/>
          </a:bodyPr>
          <a:lstStyle/>
          <a:p>
            <a:pPr algn="just"/>
            <a:r>
              <a:rPr lang="en-GB" dirty="0">
                <a:cs typeface="Calibri"/>
              </a:rPr>
              <a:t>What does youth participation mean to you? </a:t>
            </a:r>
          </a:p>
          <a:p>
            <a:pPr algn="just"/>
            <a:r>
              <a:rPr lang="en-GB" sz="2800" spc="-5" dirty="0">
                <a:cs typeface="Arial"/>
              </a:rPr>
              <a:t>How</a:t>
            </a:r>
            <a:r>
              <a:rPr lang="en-GB" sz="2800" spc="5" dirty="0">
                <a:cs typeface="Arial"/>
              </a:rPr>
              <a:t> </a:t>
            </a:r>
            <a:r>
              <a:rPr lang="en-GB" sz="2800" spc="-5" dirty="0">
                <a:cs typeface="Arial"/>
              </a:rPr>
              <a:t>do</a:t>
            </a:r>
            <a:r>
              <a:rPr lang="en-GB" sz="2800" spc="5" dirty="0">
                <a:cs typeface="Arial"/>
              </a:rPr>
              <a:t> </a:t>
            </a:r>
            <a:r>
              <a:rPr lang="en-GB" sz="2800" spc="-5" dirty="0">
                <a:cs typeface="Arial"/>
              </a:rPr>
              <a:t>c</a:t>
            </a:r>
            <a:r>
              <a:rPr lang="en-GB" sz="2800" dirty="0">
                <a:cs typeface="Arial"/>
              </a:rPr>
              <a:t>h</a:t>
            </a:r>
            <a:r>
              <a:rPr lang="en-GB" sz="2800" spc="-5" dirty="0">
                <a:cs typeface="Arial"/>
              </a:rPr>
              <a:t>il</a:t>
            </a:r>
            <a:r>
              <a:rPr lang="en-GB" sz="2800" dirty="0">
                <a:cs typeface="Arial"/>
              </a:rPr>
              <a:t>d</a:t>
            </a:r>
            <a:r>
              <a:rPr lang="en-GB" sz="2800" spc="-5" dirty="0">
                <a:cs typeface="Arial"/>
              </a:rPr>
              <a:t>ren</a:t>
            </a:r>
            <a:r>
              <a:rPr lang="en-GB" spc="-5" dirty="0">
                <a:cs typeface="Arial"/>
              </a:rPr>
              <a:t> and young people</a:t>
            </a:r>
            <a:r>
              <a:rPr lang="en-GB" sz="2800" spc="15" dirty="0">
                <a:cs typeface="Arial"/>
              </a:rPr>
              <a:t> </a:t>
            </a:r>
            <a:r>
              <a:rPr lang="en-GB" sz="2800" spc="-5" dirty="0">
                <a:cs typeface="Arial"/>
              </a:rPr>
              <a:t>in y</a:t>
            </a:r>
            <a:r>
              <a:rPr lang="en-GB" sz="2800" dirty="0">
                <a:cs typeface="Arial"/>
              </a:rPr>
              <a:t>o</a:t>
            </a:r>
            <a:r>
              <a:rPr lang="en-GB" sz="2800" spc="-5" dirty="0">
                <a:cs typeface="Arial"/>
              </a:rPr>
              <a:t>ur</a:t>
            </a:r>
            <a:r>
              <a:rPr lang="en-GB" sz="2800" spc="5" dirty="0">
                <a:cs typeface="Arial"/>
              </a:rPr>
              <a:t> </a:t>
            </a:r>
            <a:r>
              <a:rPr lang="en-GB" sz="2800" dirty="0">
                <a:cs typeface="Arial"/>
              </a:rPr>
              <a:t>s</a:t>
            </a:r>
            <a:r>
              <a:rPr lang="en-GB" sz="2800" spc="-5" dirty="0">
                <a:cs typeface="Arial"/>
              </a:rPr>
              <a:t>et</a:t>
            </a:r>
            <a:r>
              <a:rPr lang="en-GB" sz="2800" dirty="0">
                <a:cs typeface="Arial"/>
              </a:rPr>
              <a:t>t</a:t>
            </a:r>
            <a:r>
              <a:rPr lang="en-GB" sz="2800" spc="-5" dirty="0">
                <a:cs typeface="Arial"/>
              </a:rPr>
              <a:t>i</a:t>
            </a:r>
            <a:r>
              <a:rPr lang="en-GB" sz="2800" dirty="0">
                <a:cs typeface="Arial"/>
              </a:rPr>
              <a:t>n</a:t>
            </a:r>
            <a:r>
              <a:rPr lang="en-GB" sz="2800" spc="-5" dirty="0">
                <a:cs typeface="Arial"/>
              </a:rPr>
              <a:t>g le</a:t>
            </a:r>
            <a:r>
              <a:rPr lang="en-GB" sz="2800" dirty="0">
                <a:cs typeface="Arial"/>
              </a:rPr>
              <a:t>a</a:t>
            </a:r>
            <a:r>
              <a:rPr lang="en-GB" sz="2800" spc="-5" dirty="0">
                <a:cs typeface="Arial"/>
              </a:rPr>
              <a:t>rn a</a:t>
            </a:r>
            <a:r>
              <a:rPr lang="en-GB" sz="2800" dirty="0">
                <a:cs typeface="Arial"/>
              </a:rPr>
              <a:t>b</a:t>
            </a:r>
            <a:r>
              <a:rPr lang="en-GB" sz="2800" spc="-5" dirty="0">
                <a:cs typeface="Arial"/>
              </a:rPr>
              <a:t>o</a:t>
            </a:r>
            <a:r>
              <a:rPr lang="en-GB" sz="2800" dirty="0">
                <a:cs typeface="Arial"/>
              </a:rPr>
              <a:t>u</a:t>
            </a:r>
            <a:r>
              <a:rPr lang="en-GB" sz="2800" spc="-5" dirty="0">
                <a:cs typeface="Arial"/>
              </a:rPr>
              <a:t>t t</a:t>
            </a:r>
            <a:r>
              <a:rPr lang="en-GB" sz="2800" dirty="0">
                <a:cs typeface="Arial"/>
              </a:rPr>
              <a:t>h</a:t>
            </a:r>
            <a:r>
              <a:rPr lang="en-GB" sz="2800" spc="-5" dirty="0">
                <a:cs typeface="Arial"/>
              </a:rPr>
              <a:t>e </a:t>
            </a:r>
            <a:r>
              <a:rPr lang="en-GB" sz="2800" spc="-10" dirty="0">
                <a:cs typeface="Arial"/>
              </a:rPr>
              <a:t>UNCRC</a:t>
            </a:r>
            <a:r>
              <a:rPr lang="en-GB" sz="2800" spc="-5" dirty="0">
                <a:cs typeface="Arial"/>
              </a:rPr>
              <a:t>?</a:t>
            </a:r>
          </a:p>
          <a:p>
            <a:pPr marL="12700" marR="5080" algn="ctr">
              <a:lnSpc>
                <a:spcPct val="100000"/>
              </a:lnSpc>
            </a:pPr>
            <a:endParaRPr lang="en-GB" sz="2800" dirty="0">
              <a:solidFill>
                <a:schemeClr val="tx1"/>
              </a:solidFill>
              <a:cs typeface="Arial"/>
            </a:endParaRPr>
          </a:p>
          <a:p>
            <a:endParaRPr lang="en-GB" sz="2800" dirty="0">
              <a:cs typeface="Calibri" panose="020F0502020204030204"/>
            </a:endParaRPr>
          </a:p>
          <a:p>
            <a:endParaRPr lang="en-GB" sz="2800" dirty="0">
              <a:solidFill>
                <a:schemeClr val="tx1"/>
              </a:solidFill>
              <a:cs typeface="Calibri" panose="020F0502020204030204"/>
            </a:endParaRPr>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2007" y="2865607"/>
            <a:ext cx="4056687" cy="2987650"/>
          </a:xfrm>
          <a:prstGeom prst="rect">
            <a:avLst/>
          </a:prstGeom>
        </p:spPr>
      </p:pic>
      <p:pic>
        <p:nvPicPr>
          <p:cNvPr id="2" name="Picture 1"/>
          <p:cNvPicPr>
            <a:picLocks noChangeAspect="1"/>
          </p:cNvPicPr>
          <p:nvPr/>
        </p:nvPicPr>
        <p:blipFill>
          <a:blip r:embed="rId6"/>
          <a:stretch>
            <a:fillRect/>
          </a:stretch>
        </p:blipFill>
        <p:spPr>
          <a:xfrm rot="21131875">
            <a:off x="7764349" y="2921152"/>
            <a:ext cx="3670110" cy="3066554"/>
          </a:xfrm>
          <a:prstGeom prst="rect">
            <a:avLst/>
          </a:prstGeom>
        </p:spPr>
      </p:pic>
    </p:spTree>
    <p:extLst>
      <p:ext uri="{BB962C8B-B14F-4D97-AF65-F5344CB8AC3E}">
        <p14:creationId xmlns:p14="http://schemas.microsoft.com/office/powerpoint/2010/main" val="2744775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5975" y="1158528"/>
            <a:ext cx="5779393" cy="4704156"/>
          </a:xfrm>
          <a:prstGeom prst="rect">
            <a:avLst/>
          </a:prstGeom>
        </p:spPr>
      </p:pic>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4"/>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15175" y="641167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1" name="Title 3"/>
          <p:cNvSpPr txBox="1">
            <a:spLocks/>
          </p:cNvSpPr>
          <p:nvPr/>
        </p:nvSpPr>
        <p:spPr bwMode="auto">
          <a:xfrm>
            <a:off x="294396" y="380942"/>
            <a:ext cx="1201172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4000" kern="0">
                <a:solidFill>
                  <a:schemeClr val="tx1"/>
                </a:solidFill>
                <a:latin typeface="Calibri"/>
                <a:cs typeface="Calibri"/>
              </a:rPr>
              <a:t>Implementing change to support rights-based practice</a:t>
            </a:r>
          </a:p>
        </p:txBody>
      </p:sp>
      <p:sp>
        <p:nvSpPr>
          <p:cNvPr id="13" name="Content Placeholder 2"/>
          <p:cNvSpPr txBox="1">
            <a:spLocks/>
          </p:cNvSpPr>
          <p:nvPr/>
        </p:nvSpPr>
        <p:spPr bwMode="auto">
          <a:xfrm>
            <a:off x="662153" y="1993025"/>
            <a:ext cx="4968070" cy="3035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800" b="1" kern="0" dirty="0">
                <a:solidFill>
                  <a:schemeClr val="tx1"/>
                </a:solidFill>
              </a:rPr>
              <a:t>UNCRC and </a:t>
            </a:r>
            <a:r>
              <a:rPr lang="en-GB" sz="2800" b="1" u="sng" kern="0" dirty="0">
                <a:solidFill>
                  <a:schemeClr val="tx1"/>
                </a:solidFill>
              </a:rPr>
              <a:t>MY</a:t>
            </a:r>
            <a:r>
              <a:rPr lang="en-GB" sz="2800" b="1" kern="0" dirty="0">
                <a:solidFill>
                  <a:schemeClr val="tx1"/>
                </a:solidFill>
              </a:rPr>
              <a:t> practice</a:t>
            </a:r>
            <a:endParaRPr lang="en-GB" sz="2800" b="1" kern="0" dirty="0">
              <a:solidFill>
                <a:schemeClr val="tx1"/>
              </a:solidFill>
              <a:cs typeface="Calibri"/>
            </a:endParaRPr>
          </a:p>
          <a:p>
            <a:pPr algn="ctr"/>
            <a:r>
              <a:rPr lang="en-GB" sz="2800" b="1" kern="0" dirty="0">
                <a:solidFill>
                  <a:schemeClr val="tx1"/>
                </a:solidFill>
              </a:rPr>
              <a:t>UNCRC and </a:t>
            </a:r>
            <a:r>
              <a:rPr lang="en-GB" sz="2800" b="1" u="sng" kern="0" dirty="0">
                <a:solidFill>
                  <a:schemeClr val="tx1"/>
                </a:solidFill>
              </a:rPr>
              <a:t>OUR</a:t>
            </a:r>
            <a:r>
              <a:rPr lang="en-GB" sz="2800" b="1" kern="0" dirty="0">
                <a:solidFill>
                  <a:schemeClr val="tx1"/>
                </a:solidFill>
              </a:rPr>
              <a:t> practice</a:t>
            </a:r>
          </a:p>
          <a:p>
            <a:pPr algn="ctr"/>
            <a:endParaRPr lang="en-GB" sz="3200" b="1" kern="0" dirty="0">
              <a:solidFill>
                <a:schemeClr val="tx1"/>
              </a:solidFill>
            </a:endParaRPr>
          </a:p>
          <a:p>
            <a:pPr algn="ctr"/>
            <a:r>
              <a:rPr lang="en-GB" sz="6000" b="1" kern="0" dirty="0">
                <a:solidFill>
                  <a:schemeClr val="tx1"/>
                </a:solidFill>
              </a:rPr>
              <a:t>What next?</a:t>
            </a:r>
          </a:p>
          <a:p>
            <a:endParaRPr lang="en-GB" sz="2400" kern="0" dirty="0">
              <a:solidFill>
                <a:schemeClr val="tx1"/>
              </a:solidFill>
              <a:latin typeface="+mj-lt"/>
              <a:cs typeface="Calibri"/>
            </a:endParaRPr>
          </a:p>
        </p:txBody>
      </p:sp>
    </p:spTree>
    <p:extLst>
      <p:ext uri="{BB962C8B-B14F-4D97-AF65-F5344CB8AC3E}">
        <p14:creationId xmlns:p14="http://schemas.microsoft.com/office/powerpoint/2010/main" val="30166467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15175" y="64672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3"/>
          <p:cNvSpPr>
            <a:spLocks noGrp="1"/>
          </p:cNvSpPr>
          <p:nvPr>
            <p:ph type="title"/>
          </p:nvPr>
        </p:nvSpPr>
        <p:spPr>
          <a:xfrm>
            <a:off x="95222" y="-92954"/>
            <a:ext cx="12018935" cy="2256044"/>
          </a:xfrm>
        </p:spPr>
        <p:txBody>
          <a:bodyPr>
            <a:normAutofit/>
          </a:bodyPr>
          <a:lstStyle/>
          <a:p>
            <a:pPr algn="ctr"/>
            <a:r>
              <a:rPr lang="en-GB" sz="4000" b="1" dirty="0">
                <a:latin typeface="Calibri"/>
                <a:cs typeface="Calibri"/>
              </a:rPr>
              <a:t>QUESTIONS &amp;</a:t>
            </a:r>
            <a:br>
              <a:rPr lang="en-GB" sz="4000" b="1" dirty="0">
                <a:latin typeface="Calibri"/>
                <a:cs typeface="Calibri"/>
              </a:rPr>
            </a:br>
            <a:r>
              <a:rPr lang="en-GB" sz="4000" b="1" dirty="0">
                <a:solidFill>
                  <a:srgbClr val="00ABB5"/>
                </a:solidFill>
                <a:latin typeface="Calibri"/>
                <a:cs typeface="Calibri"/>
              </a:rPr>
              <a:t>JAMBOARD (pg. 8) </a:t>
            </a:r>
            <a:r>
              <a:rPr lang="en-GB" sz="4000" b="1" dirty="0">
                <a:latin typeface="Calibri"/>
                <a:cs typeface="Calibri"/>
              </a:rPr>
              <a:t>EVALUATION</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76783" y="2460054"/>
            <a:ext cx="4908777" cy="3681583"/>
          </a:xfrm>
          <a:prstGeom prst="rect">
            <a:avLst/>
          </a:prstGeom>
        </p:spPr>
      </p:pic>
    </p:spTree>
    <p:extLst>
      <p:ext uri="{BB962C8B-B14F-4D97-AF65-F5344CB8AC3E}">
        <p14:creationId xmlns:p14="http://schemas.microsoft.com/office/powerpoint/2010/main" val="2148041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vert="horz" lIns="91440" tIns="45720" rIns="91440" bIns="45720" rtlCol="0" anchor="t">
            <a:normAutofit/>
          </a:bodyPr>
          <a:lstStyle/>
          <a:p>
            <a:endParaRPr lang="en-US" sz="1400" b="1">
              <a:cs typeface="Calibri"/>
            </a:endParaRPr>
          </a:p>
          <a:p>
            <a:endParaRPr lang="en-GB" sz="1400"/>
          </a:p>
        </p:txBody>
      </p:sp>
      <p:pic>
        <p:nvPicPr>
          <p:cNvPr id="4" name="Picture 3"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9653" t="15093" r="10209" b="27991"/>
          <a:stretch/>
        </p:blipFill>
        <p:spPr>
          <a:xfrm>
            <a:off x="546913" y="398639"/>
            <a:ext cx="2604792" cy="1131025"/>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5" name="Text Box 8"/>
          <p:cNvSpPr txBox="1"/>
          <p:nvPr/>
        </p:nvSpPr>
        <p:spPr>
          <a:xfrm>
            <a:off x="7162800" y="645795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pic>
        <p:nvPicPr>
          <p:cNvPr id="6" name="Picture 2" descr="C:\Users\u419144\AppData\Local\Microsoft\Windows\Temporary Internet Files\Content.Outlook\22Z3U5V1\YLS Logo new.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63877" y="2577431"/>
            <a:ext cx="3660475" cy="181462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95805" y="2801718"/>
            <a:ext cx="1846818" cy="2080833"/>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95805" y="173639"/>
            <a:ext cx="6744996" cy="1686249"/>
          </a:xfrm>
          <a:prstGeom prst="rect">
            <a:avLst/>
          </a:prstGeom>
        </p:spPr>
      </p:pic>
      <p:sp>
        <p:nvSpPr>
          <p:cNvPr id="2" name="TextBox 1"/>
          <p:cNvSpPr txBox="1"/>
          <p:nvPr/>
        </p:nvSpPr>
        <p:spPr>
          <a:xfrm>
            <a:off x="250836" y="1838767"/>
            <a:ext cx="4428520" cy="1477328"/>
          </a:xfrm>
          <a:prstGeom prst="rect">
            <a:avLst/>
          </a:prstGeom>
          <a:noFill/>
        </p:spPr>
        <p:txBody>
          <a:bodyPr wrap="none" rtlCol="0">
            <a:spAutoFit/>
          </a:bodyPr>
          <a:lstStyle/>
          <a:p>
            <a:r>
              <a:rPr lang="en-GB" dirty="0"/>
              <a:t>Contact </a:t>
            </a:r>
            <a:r>
              <a:rPr lang="en-GB" dirty="0" smtClean="0"/>
              <a:t>details:</a:t>
            </a:r>
          </a:p>
          <a:p>
            <a:r>
              <a:rPr lang="en-GB" dirty="0" smtClean="0">
                <a:hlinkClick r:id="rId8"/>
              </a:rPr>
              <a:t>Julie.Beckett@educationscotland.gov.scot</a:t>
            </a:r>
            <a:endParaRPr lang="en-GB" dirty="0" smtClean="0"/>
          </a:p>
          <a:p>
            <a:r>
              <a:rPr lang="en-GB" dirty="0" smtClean="0">
                <a:hlinkClick r:id="rId9"/>
              </a:rPr>
              <a:t>Susan.Epsworth@educationscotland.gov.scot</a:t>
            </a:r>
            <a:endParaRPr lang="en-GB" dirty="0" smtClean="0"/>
          </a:p>
          <a:p>
            <a:r>
              <a:rPr lang="en-GB" dirty="0" smtClean="0">
                <a:hlinkClick r:id="rId10"/>
              </a:rPr>
              <a:t>srobertson@youthlinkscotland.org</a:t>
            </a:r>
            <a:r>
              <a:rPr lang="en-GB" dirty="0" smtClean="0"/>
              <a:t> </a:t>
            </a:r>
          </a:p>
          <a:p>
            <a:endParaRPr lang="en-GB" dirty="0"/>
          </a:p>
        </p:txBody>
      </p:sp>
    </p:spTree>
    <p:extLst>
      <p:ext uri="{BB962C8B-B14F-4D97-AF65-F5344CB8AC3E}">
        <p14:creationId xmlns:p14="http://schemas.microsoft.com/office/powerpoint/2010/main" val="40582245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P joint meeting slid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7FDFED8EC7A294A93B718D5CCE87FF9" ma:contentTypeVersion="4" ma:contentTypeDescription="Create a new document." ma:contentTypeScope="" ma:versionID="11490fd2dde5c29ee5cdf85755020880">
  <xsd:schema xmlns:xsd="http://www.w3.org/2001/XMLSchema" xmlns:xs="http://www.w3.org/2001/XMLSchema" xmlns:p="http://schemas.microsoft.com/office/2006/metadata/properties" xmlns:ns2="78277b6a-1668-4e5a-9b86-b90566812058" targetNamespace="http://schemas.microsoft.com/office/2006/metadata/properties" ma:root="true" ma:fieldsID="89bdf2110481828deb2182d140aa3a6b" ns2:_="">
    <xsd:import namespace="78277b6a-1668-4e5a-9b86-b9056681205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277b6a-1668-4e5a-9b86-b905668120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F788B5-7413-4F92-A268-69BB9D746C70}">
  <ds:schemaRefs>
    <ds:schemaRef ds:uri="http://schemas.microsoft.com/sharepoint/v3/contenttype/forms"/>
  </ds:schemaRefs>
</ds:datastoreItem>
</file>

<file path=customXml/itemProps2.xml><?xml version="1.0" encoding="utf-8"?>
<ds:datastoreItem xmlns:ds="http://schemas.openxmlformats.org/officeDocument/2006/customXml" ds:itemID="{362FDE50-F9B7-47D2-9DE0-51280A3DB41F}">
  <ds:schemaRefs>
    <ds:schemaRef ds:uri="78277b6a-1668-4e5a-9b86-b90566812058"/>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E997EEE5-C49F-48B8-A70B-33FD1F380100}">
  <ds:schemaRefs>
    <ds:schemaRef ds:uri="78277b6a-1668-4e5a-9b86-b905668120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2353</Words>
  <Application>Microsoft Office PowerPoint</Application>
  <PresentationFormat>Widescreen</PresentationFormat>
  <Paragraphs>231</Paragraphs>
  <Slides>16</Slides>
  <Notes>16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16</vt:i4>
      </vt:variant>
    </vt:vector>
  </HeadingPairs>
  <TitlesOfParts>
    <vt:vector size="24" baseType="lpstr">
      <vt:lpstr>Arial</vt:lpstr>
      <vt:lpstr>Arial Bold</vt:lpstr>
      <vt:lpstr>Calibri</vt:lpstr>
      <vt:lpstr>Calibri Light</vt:lpstr>
      <vt:lpstr>ＭＳ 明朝</vt:lpstr>
      <vt:lpstr>Times New Roman</vt:lpstr>
      <vt:lpstr>Office Theme</vt:lpstr>
      <vt:lpstr>NP joint meeting slides</vt:lpstr>
      <vt:lpstr>How do we embed rights?</vt:lpstr>
      <vt:lpstr>Wellbeing indicators and the articles</vt:lpstr>
      <vt:lpstr>UNCRC Articles and the Wellbeing indicators </vt:lpstr>
      <vt:lpstr>Competency Wheel</vt:lpstr>
      <vt:lpstr>National Occupational Standards for Youth Work</vt:lpstr>
      <vt:lpstr>Exploring values - Activity</vt:lpstr>
      <vt:lpstr>Exploring values - Activity</vt:lpstr>
      <vt:lpstr>Activity – What is rights-based practice?</vt:lpstr>
      <vt:lpstr>Realising Children’s Rights – North Ayrshire Council</vt:lpstr>
      <vt:lpstr>Realising Childrens Rights   Stirling Social Justice Ambassadors</vt:lpstr>
      <vt:lpstr>Realising Children’s rights - Activity</vt:lpstr>
      <vt:lpstr>Realising children’s rights – Youth participation</vt:lpstr>
      <vt:lpstr>What does youth participation mean to you?</vt:lpstr>
      <vt:lpstr>PowerPoint Presentation</vt:lpstr>
      <vt:lpstr>QUESTIONS &amp; JAMBOARD (pg. 8) EVALUATION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Beckett J (Julie)</dc:creator>
  <cp:lastModifiedBy>Epsworth S (Susan)</cp:lastModifiedBy>
  <cp:revision>59</cp:revision>
  <dcterms:created xsi:type="dcterms:W3CDTF">2021-01-26T11:30:37Z</dcterms:created>
  <dcterms:modified xsi:type="dcterms:W3CDTF">2021-08-05T12:39:40Z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0x01010087FDFED8EC7A294A93B718D5CCE87FF9</vt:lpwstr>
  </property>
</Properties>
</file>