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handoutMasterIdLst>
    <p:handoutMasterId r:id="rId18"/>
  </p:handoutMasterIdLst>
  <p:sldIdLst>
    <p:sldId id="451" r:id="rId5"/>
    <p:sldId id="264" r:id="rId6"/>
    <p:sldId id="487" r:id="rId7"/>
    <p:sldId id="490" r:id="rId8"/>
    <p:sldId id="491" r:id="rId9"/>
    <p:sldId id="492" r:id="rId10"/>
    <p:sldId id="493" r:id="rId11"/>
    <p:sldId id="495" r:id="rId12"/>
    <p:sldId id="494" r:id="rId13"/>
    <p:sldId id="497" r:id="rId14"/>
    <p:sldId id="498" r:id="rId15"/>
    <p:sldId id="496"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08A82-2C68-4E99-BA33-F51AB894FE21}">
          <p14:sldIdLst>
            <p14:sldId id="451"/>
            <p14:sldId id="264"/>
            <p14:sldId id="487"/>
            <p14:sldId id="490"/>
            <p14:sldId id="491"/>
            <p14:sldId id="492"/>
            <p14:sldId id="493"/>
            <p14:sldId id="495"/>
            <p14:sldId id="494"/>
            <p14:sldId id="497"/>
            <p14:sldId id="498"/>
            <p14:sldId id="496"/>
          </p14:sldIdLst>
        </p14:section>
      </p14:sectionLst>
    </p:ex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5"/>
    <a:srgbClr val="00C4C4"/>
    <a:srgbClr val="B3D2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67" autoAdjust="0"/>
    <p:restoredTop sz="92185" autoAdjust="0"/>
  </p:normalViewPr>
  <p:slideViewPr>
    <p:cSldViewPr snapToGrid="0">
      <p:cViewPr>
        <p:scale>
          <a:sx n="59" d="100"/>
          <a:sy n="59" d="100"/>
        </p:scale>
        <p:origin x="-1074" y="-18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36" d="100"/>
        <a:sy n="236" d="100"/>
      </p:scale>
      <p:origin x="0" y="2048"/>
    </p:cViewPr>
  </p:sorterViewPr>
  <p:notesViewPr>
    <p:cSldViewPr snapToGrid="0">
      <p:cViewPr varScale="1">
        <p:scale>
          <a:sx n="60" d="100"/>
          <a:sy n="60" d="100"/>
        </p:scale>
        <p:origin x="25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C09063-7155-4047-809E-4BF7BDB22659}" type="doc">
      <dgm:prSet loTypeId="urn:microsoft.com/office/officeart/2005/8/layout/radial6" loCatId="cycle" qsTypeId="urn:microsoft.com/office/officeart/2005/8/quickstyle/3d1" qsCatId="3D" csTypeId="urn:microsoft.com/office/officeart/2005/8/colors/accent1_2" csCatId="accent1" phldr="1"/>
      <dgm:spPr/>
      <dgm:t>
        <a:bodyPr/>
        <a:lstStyle/>
        <a:p>
          <a:endParaRPr lang="en-GB"/>
        </a:p>
      </dgm:t>
    </dgm:pt>
    <dgm:pt modelId="{9677B4FC-1EEA-4D33-8E14-577ED5791C76}">
      <dgm:prSet phldrT="[Text]" custT="1"/>
      <dgm:spPr/>
      <dgm:t>
        <a:bodyPr/>
        <a:lstStyle/>
        <a:p>
          <a:r>
            <a:rPr lang="en-GB" sz="2200" b="1" dirty="0" smtClean="0">
              <a:latin typeface="+mn-lt"/>
            </a:rPr>
            <a:t>Observation</a:t>
          </a:r>
          <a:endParaRPr lang="en-GB" sz="2200" b="1" dirty="0">
            <a:latin typeface="+mn-lt"/>
          </a:endParaRPr>
        </a:p>
      </dgm:t>
    </dgm:pt>
    <dgm:pt modelId="{E5D0B67D-88BA-489E-9776-83E9B0542B1A}" type="parTrans" cxnId="{44050CC9-AF20-4E4F-A845-0D5A7C4B81A9}">
      <dgm:prSet/>
      <dgm:spPr/>
      <dgm:t>
        <a:bodyPr/>
        <a:lstStyle/>
        <a:p>
          <a:endParaRPr lang="en-GB">
            <a:latin typeface="+mn-lt"/>
          </a:endParaRPr>
        </a:p>
      </dgm:t>
    </dgm:pt>
    <dgm:pt modelId="{025161A2-1C58-42E7-97FF-ACFC5D0BAD47}" type="sibTrans" cxnId="{44050CC9-AF20-4E4F-A845-0D5A7C4B81A9}">
      <dgm:prSet/>
      <dgm:spPr/>
      <dgm:t>
        <a:bodyPr/>
        <a:lstStyle/>
        <a:p>
          <a:endParaRPr lang="en-GB">
            <a:latin typeface="+mn-lt"/>
          </a:endParaRPr>
        </a:p>
      </dgm:t>
    </dgm:pt>
    <dgm:pt modelId="{C0709A92-EABF-40A8-8F58-BBF6B9CA92D7}">
      <dgm:prSet phldrT="[Text]"/>
      <dgm:spPr/>
      <dgm:t>
        <a:bodyPr/>
        <a:lstStyle/>
        <a:p>
          <a:r>
            <a:rPr lang="en-GB" b="1" dirty="0" smtClean="0">
              <a:latin typeface="+mn-lt"/>
            </a:rPr>
            <a:t>Describe what is noteworthy</a:t>
          </a:r>
          <a:endParaRPr lang="en-GB" b="1" dirty="0">
            <a:latin typeface="+mn-lt"/>
          </a:endParaRPr>
        </a:p>
      </dgm:t>
    </dgm:pt>
    <dgm:pt modelId="{473A3EA6-30DC-428D-8DDD-91274123A62A}" type="parTrans" cxnId="{8454CB1B-670C-4FEC-A33C-10E450FB4C3E}">
      <dgm:prSet/>
      <dgm:spPr/>
      <dgm:t>
        <a:bodyPr/>
        <a:lstStyle/>
        <a:p>
          <a:endParaRPr lang="en-GB">
            <a:latin typeface="+mn-lt"/>
          </a:endParaRPr>
        </a:p>
      </dgm:t>
    </dgm:pt>
    <dgm:pt modelId="{1BF79216-01A6-4E4F-820E-65B4DC6D2C33}" type="sibTrans" cxnId="{8454CB1B-670C-4FEC-A33C-10E450FB4C3E}">
      <dgm:prSet/>
      <dgm:spPr/>
      <dgm:t>
        <a:bodyPr/>
        <a:lstStyle/>
        <a:p>
          <a:endParaRPr lang="en-GB">
            <a:latin typeface="+mn-lt"/>
          </a:endParaRPr>
        </a:p>
      </dgm:t>
    </dgm:pt>
    <dgm:pt modelId="{0D581B1E-46D6-47B9-A7CE-A712985C7193}">
      <dgm:prSet phldrT="[Text]" custT="1"/>
      <dgm:spPr/>
      <dgm:t>
        <a:bodyPr/>
        <a:lstStyle/>
        <a:p>
          <a:r>
            <a:rPr lang="en-GB" sz="1600" b="1" dirty="0" smtClean="0">
              <a:latin typeface="+mn-lt"/>
            </a:rPr>
            <a:t>Analyse</a:t>
          </a:r>
          <a:endParaRPr lang="en-GB" sz="1600" b="1" dirty="0">
            <a:latin typeface="+mn-lt"/>
          </a:endParaRPr>
        </a:p>
      </dgm:t>
    </dgm:pt>
    <dgm:pt modelId="{27F5C136-5218-444E-B0F1-7C80C68D0092}" type="parTrans" cxnId="{7A55777B-F4B7-4525-BBF5-611F516484D2}">
      <dgm:prSet/>
      <dgm:spPr/>
      <dgm:t>
        <a:bodyPr/>
        <a:lstStyle/>
        <a:p>
          <a:endParaRPr lang="en-GB">
            <a:latin typeface="+mn-lt"/>
          </a:endParaRPr>
        </a:p>
      </dgm:t>
    </dgm:pt>
    <dgm:pt modelId="{4E707E9A-7F81-403E-934A-96C7AAD0EA8D}" type="sibTrans" cxnId="{7A55777B-F4B7-4525-BBF5-611F516484D2}">
      <dgm:prSet/>
      <dgm:spPr/>
      <dgm:t>
        <a:bodyPr/>
        <a:lstStyle/>
        <a:p>
          <a:endParaRPr lang="en-GB">
            <a:latin typeface="+mn-lt"/>
          </a:endParaRPr>
        </a:p>
      </dgm:t>
    </dgm:pt>
    <dgm:pt modelId="{69069D12-5314-49E5-89E9-CE6792123E07}">
      <dgm:prSet phldrT="[Text]"/>
      <dgm:spPr/>
      <dgm:t>
        <a:bodyPr/>
        <a:lstStyle/>
        <a:p>
          <a:r>
            <a:rPr lang="en-US" altLang="en-US" b="1" dirty="0" smtClean="0">
              <a:latin typeface="+mn-lt"/>
              <a:sym typeface="Century Gothic" pitchFamily="34" charset="0"/>
            </a:rPr>
            <a:t>Improve</a:t>
          </a:r>
          <a:endParaRPr lang="en-GB" dirty="0">
            <a:latin typeface="+mn-lt"/>
          </a:endParaRPr>
        </a:p>
      </dgm:t>
    </dgm:pt>
    <dgm:pt modelId="{0C4A45D1-C244-470E-B340-6549E4C1777C}" type="parTrans" cxnId="{38172534-103C-464C-B8EB-54700417D6C3}">
      <dgm:prSet/>
      <dgm:spPr/>
      <dgm:t>
        <a:bodyPr/>
        <a:lstStyle/>
        <a:p>
          <a:endParaRPr lang="en-GB">
            <a:latin typeface="+mn-lt"/>
          </a:endParaRPr>
        </a:p>
      </dgm:t>
    </dgm:pt>
    <dgm:pt modelId="{8460A103-D09D-432F-B63C-BF76DCFBD96D}" type="sibTrans" cxnId="{38172534-103C-464C-B8EB-54700417D6C3}">
      <dgm:prSet/>
      <dgm:spPr/>
      <dgm:t>
        <a:bodyPr/>
        <a:lstStyle/>
        <a:p>
          <a:endParaRPr lang="en-GB">
            <a:latin typeface="+mn-lt"/>
          </a:endParaRPr>
        </a:p>
      </dgm:t>
    </dgm:pt>
    <dgm:pt modelId="{16819A64-979F-494A-8695-F070BD5393D6}" type="pres">
      <dgm:prSet presAssocID="{2BC09063-7155-4047-809E-4BF7BDB22659}" presName="Name0" presStyleCnt="0">
        <dgm:presLayoutVars>
          <dgm:chMax val="1"/>
          <dgm:dir/>
          <dgm:animLvl val="ctr"/>
          <dgm:resizeHandles val="exact"/>
        </dgm:presLayoutVars>
      </dgm:prSet>
      <dgm:spPr/>
      <dgm:t>
        <a:bodyPr/>
        <a:lstStyle/>
        <a:p>
          <a:endParaRPr lang="en-GB"/>
        </a:p>
      </dgm:t>
    </dgm:pt>
    <dgm:pt modelId="{6B4072F7-3C72-4CA9-BCC5-04639117BB97}" type="pres">
      <dgm:prSet presAssocID="{9677B4FC-1EEA-4D33-8E14-577ED5791C76}" presName="centerShape" presStyleLbl="node0" presStyleIdx="0" presStyleCnt="1"/>
      <dgm:spPr/>
      <dgm:t>
        <a:bodyPr/>
        <a:lstStyle/>
        <a:p>
          <a:endParaRPr lang="en-GB"/>
        </a:p>
      </dgm:t>
    </dgm:pt>
    <dgm:pt modelId="{F6C06482-ACB0-42E4-B76D-19B8F52DAAA1}" type="pres">
      <dgm:prSet presAssocID="{C0709A92-EABF-40A8-8F58-BBF6B9CA92D7}" presName="node" presStyleLbl="node1" presStyleIdx="0" presStyleCnt="3">
        <dgm:presLayoutVars>
          <dgm:bulletEnabled val="1"/>
        </dgm:presLayoutVars>
      </dgm:prSet>
      <dgm:spPr/>
      <dgm:t>
        <a:bodyPr/>
        <a:lstStyle/>
        <a:p>
          <a:endParaRPr lang="en-GB"/>
        </a:p>
      </dgm:t>
    </dgm:pt>
    <dgm:pt modelId="{21E6DEC6-8050-4D31-B466-44580900F56B}" type="pres">
      <dgm:prSet presAssocID="{C0709A92-EABF-40A8-8F58-BBF6B9CA92D7}" presName="dummy" presStyleCnt="0"/>
      <dgm:spPr/>
      <dgm:t>
        <a:bodyPr/>
        <a:lstStyle/>
        <a:p>
          <a:endParaRPr lang="en-GB"/>
        </a:p>
      </dgm:t>
    </dgm:pt>
    <dgm:pt modelId="{B6596D6E-4D84-467A-8F04-9289D421D18B}" type="pres">
      <dgm:prSet presAssocID="{1BF79216-01A6-4E4F-820E-65B4DC6D2C33}" presName="sibTrans" presStyleLbl="sibTrans2D1" presStyleIdx="0" presStyleCnt="3"/>
      <dgm:spPr/>
      <dgm:t>
        <a:bodyPr/>
        <a:lstStyle/>
        <a:p>
          <a:endParaRPr lang="en-GB"/>
        </a:p>
      </dgm:t>
    </dgm:pt>
    <dgm:pt modelId="{0D028C87-68B5-4D8F-91A4-9B81B574C5A1}" type="pres">
      <dgm:prSet presAssocID="{0D581B1E-46D6-47B9-A7CE-A712985C7193}" presName="node" presStyleLbl="node1" presStyleIdx="1" presStyleCnt="3">
        <dgm:presLayoutVars>
          <dgm:bulletEnabled val="1"/>
        </dgm:presLayoutVars>
      </dgm:prSet>
      <dgm:spPr/>
      <dgm:t>
        <a:bodyPr/>
        <a:lstStyle/>
        <a:p>
          <a:endParaRPr lang="en-GB"/>
        </a:p>
      </dgm:t>
    </dgm:pt>
    <dgm:pt modelId="{9A839842-1560-4D5D-AF51-ECF389596357}" type="pres">
      <dgm:prSet presAssocID="{0D581B1E-46D6-47B9-A7CE-A712985C7193}" presName="dummy" presStyleCnt="0"/>
      <dgm:spPr/>
      <dgm:t>
        <a:bodyPr/>
        <a:lstStyle/>
        <a:p>
          <a:endParaRPr lang="en-GB"/>
        </a:p>
      </dgm:t>
    </dgm:pt>
    <dgm:pt modelId="{BDAAFF9E-C397-492B-BA97-0B5C69C7EE0C}" type="pres">
      <dgm:prSet presAssocID="{4E707E9A-7F81-403E-934A-96C7AAD0EA8D}" presName="sibTrans" presStyleLbl="sibTrans2D1" presStyleIdx="1" presStyleCnt="3"/>
      <dgm:spPr/>
      <dgm:t>
        <a:bodyPr/>
        <a:lstStyle/>
        <a:p>
          <a:endParaRPr lang="en-GB"/>
        </a:p>
      </dgm:t>
    </dgm:pt>
    <dgm:pt modelId="{47E95430-FED1-40C2-8000-27D8C5DDFA66}" type="pres">
      <dgm:prSet presAssocID="{69069D12-5314-49E5-89E9-CE6792123E07}" presName="node" presStyleLbl="node1" presStyleIdx="2" presStyleCnt="3">
        <dgm:presLayoutVars>
          <dgm:bulletEnabled val="1"/>
        </dgm:presLayoutVars>
      </dgm:prSet>
      <dgm:spPr/>
      <dgm:t>
        <a:bodyPr/>
        <a:lstStyle/>
        <a:p>
          <a:endParaRPr lang="en-GB"/>
        </a:p>
      </dgm:t>
    </dgm:pt>
    <dgm:pt modelId="{E6495C08-7883-444C-88A0-4F91F67EE8FA}" type="pres">
      <dgm:prSet presAssocID="{69069D12-5314-49E5-89E9-CE6792123E07}" presName="dummy" presStyleCnt="0"/>
      <dgm:spPr/>
      <dgm:t>
        <a:bodyPr/>
        <a:lstStyle/>
        <a:p>
          <a:endParaRPr lang="en-GB"/>
        </a:p>
      </dgm:t>
    </dgm:pt>
    <dgm:pt modelId="{83223B51-3FF9-4EAD-8B17-7AFF871EB127}" type="pres">
      <dgm:prSet presAssocID="{8460A103-D09D-432F-B63C-BF76DCFBD96D}" presName="sibTrans" presStyleLbl="sibTrans2D1" presStyleIdx="2" presStyleCnt="3"/>
      <dgm:spPr/>
      <dgm:t>
        <a:bodyPr/>
        <a:lstStyle/>
        <a:p>
          <a:endParaRPr lang="en-GB"/>
        </a:p>
      </dgm:t>
    </dgm:pt>
  </dgm:ptLst>
  <dgm:cxnLst>
    <dgm:cxn modelId="{6EFAA1F6-6013-4169-9BFB-0C4E57D84E95}" type="presOf" srcId="{4E707E9A-7F81-403E-934A-96C7AAD0EA8D}" destId="{BDAAFF9E-C397-492B-BA97-0B5C69C7EE0C}" srcOrd="0" destOrd="0" presId="urn:microsoft.com/office/officeart/2005/8/layout/radial6"/>
    <dgm:cxn modelId="{38172534-103C-464C-B8EB-54700417D6C3}" srcId="{9677B4FC-1EEA-4D33-8E14-577ED5791C76}" destId="{69069D12-5314-49E5-89E9-CE6792123E07}" srcOrd="2" destOrd="0" parTransId="{0C4A45D1-C244-470E-B340-6549E4C1777C}" sibTransId="{8460A103-D09D-432F-B63C-BF76DCFBD96D}"/>
    <dgm:cxn modelId="{159D7833-A0B1-4972-9453-9B745BF6F24F}" type="presOf" srcId="{2BC09063-7155-4047-809E-4BF7BDB22659}" destId="{16819A64-979F-494A-8695-F070BD5393D6}" srcOrd="0" destOrd="0" presId="urn:microsoft.com/office/officeart/2005/8/layout/radial6"/>
    <dgm:cxn modelId="{5A65FE99-AE8C-4565-A437-92410943F7F9}" type="presOf" srcId="{8460A103-D09D-432F-B63C-BF76DCFBD96D}" destId="{83223B51-3FF9-4EAD-8B17-7AFF871EB127}" srcOrd="0" destOrd="0" presId="urn:microsoft.com/office/officeart/2005/8/layout/radial6"/>
    <dgm:cxn modelId="{8454CB1B-670C-4FEC-A33C-10E450FB4C3E}" srcId="{9677B4FC-1EEA-4D33-8E14-577ED5791C76}" destId="{C0709A92-EABF-40A8-8F58-BBF6B9CA92D7}" srcOrd="0" destOrd="0" parTransId="{473A3EA6-30DC-428D-8DDD-91274123A62A}" sibTransId="{1BF79216-01A6-4E4F-820E-65B4DC6D2C33}"/>
    <dgm:cxn modelId="{7A55777B-F4B7-4525-BBF5-611F516484D2}" srcId="{9677B4FC-1EEA-4D33-8E14-577ED5791C76}" destId="{0D581B1E-46D6-47B9-A7CE-A712985C7193}" srcOrd="1" destOrd="0" parTransId="{27F5C136-5218-444E-B0F1-7C80C68D0092}" sibTransId="{4E707E9A-7F81-403E-934A-96C7AAD0EA8D}"/>
    <dgm:cxn modelId="{95C6F50C-641B-495C-B651-00E0C3526303}" type="presOf" srcId="{0D581B1E-46D6-47B9-A7CE-A712985C7193}" destId="{0D028C87-68B5-4D8F-91A4-9B81B574C5A1}" srcOrd="0" destOrd="0" presId="urn:microsoft.com/office/officeart/2005/8/layout/radial6"/>
    <dgm:cxn modelId="{91EC6BF4-6BA7-4B51-A62A-B6D7F34763A6}" type="presOf" srcId="{1BF79216-01A6-4E4F-820E-65B4DC6D2C33}" destId="{B6596D6E-4D84-467A-8F04-9289D421D18B}" srcOrd="0" destOrd="0" presId="urn:microsoft.com/office/officeart/2005/8/layout/radial6"/>
    <dgm:cxn modelId="{04166F99-D513-47D8-9772-80D3FB00C72E}" type="presOf" srcId="{C0709A92-EABF-40A8-8F58-BBF6B9CA92D7}" destId="{F6C06482-ACB0-42E4-B76D-19B8F52DAAA1}" srcOrd="0" destOrd="0" presId="urn:microsoft.com/office/officeart/2005/8/layout/radial6"/>
    <dgm:cxn modelId="{44050CC9-AF20-4E4F-A845-0D5A7C4B81A9}" srcId="{2BC09063-7155-4047-809E-4BF7BDB22659}" destId="{9677B4FC-1EEA-4D33-8E14-577ED5791C76}" srcOrd="0" destOrd="0" parTransId="{E5D0B67D-88BA-489E-9776-83E9B0542B1A}" sibTransId="{025161A2-1C58-42E7-97FF-ACFC5D0BAD47}"/>
    <dgm:cxn modelId="{F69A252F-D01A-49F1-98D4-B63FE4BF3511}" type="presOf" srcId="{9677B4FC-1EEA-4D33-8E14-577ED5791C76}" destId="{6B4072F7-3C72-4CA9-BCC5-04639117BB97}" srcOrd="0" destOrd="0" presId="urn:microsoft.com/office/officeart/2005/8/layout/radial6"/>
    <dgm:cxn modelId="{F867A157-49BB-4ED6-8360-91D43FFB5BEB}" type="presOf" srcId="{69069D12-5314-49E5-89E9-CE6792123E07}" destId="{47E95430-FED1-40C2-8000-27D8C5DDFA66}" srcOrd="0" destOrd="0" presId="urn:microsoft.com/office/officeart/2005/8/layout/radial6"/>
    <dgm:cxn modelId="{4793CBC5-D67B-4A2F-9F7B-9A944354B760}" type="presParOf" srcId="{16819A64-979F-494A-8695-F070BD5393D6}" destId="{6B4072F7-3C72-4CA9-BCC5-04639117BB97}" srcOrd="0" destOrd="0" presId="urn:microsoft.com/office/officeart/2005/8/layout/radial6"/>
    <dgm:cxn modelId="{9A657207-E92E-4055-B0A0-3F9CB485F73E}" type="presParOf" srcId="{16819A64-979F-494A-8695-F070BD5393D6}" destId="{F6C06482-ACB0-42E4-B76D-19B8F52DAAA1}" srcOrd="1" destOrd="0" presId="urn:microsoft.com/office/officeart/2005/8/layout/radial6"/>
    <dgm:cxn modelId="{7CE6268B-21A0-4CBD-B4C2-3DB95F288AD8}" type="presParOf" srcId="{16819A64-979F-494A-8695-F070BD5393D6}" destId="{21E6DEC6-8050-4D31-B466-44580900F56B}" srcOrd="2" destOrd="0" presId="urn:microsoft.com/office/officeart/2005/8/layout/radial6"/>
    <dgm:cxn modelId="{5B569836-4C5A-4079-8F35-13B13F21BA63}" type="presParOf" srcId="{16819A64-979F-494A-8695-F070BD5393D6}" destId="{B6596D6E-4D84-467A-8F04-9289D421D18B}" srcOrd="3" destOrd="0" presId="urn:microsoft.com/office/officeart/2005/8/layout/radial6"/>
    <dgm:cxn modelId="{5B366AB9-4BBF-4EEB-8D0D-9EACC236BF27}" type="presParOf" srcId="{16819A64-979F-494A-8695-F070BD5393D6}" destId="{0D028C87-68B5-4D8F-91A4-9B81B574C5A1}" srcOrd="4" destOrd="0" presId="urn:microsoft.com/office/officeart/2005/8/layout/radial6"/>
    <dgm:cxn modelId="{BB9D913E-CD80-4946-8D51-A4EA2832525F}" type="presParOf" srcId="{16819A64-979F-494A-8695-F070BD5393D6}" destId="{9A839842-1560-4D5D-AF51-ECF389596357}" srcOrd="5" destOrd="0" presId="urn:microsoft.com/office/officeart/2005/8/layout/radial6"/>
    <dgm:cxn modelId="{0ED42F1D-E588-4E3F-9A00-530AD4CE2700}" type="presParOf" srcId="{16819A64-979F-494A-8695-F070BD5393D6}" destId="{BDAAFF9E-C397-492B-BA97-0B5C69C7EE0C}" srcOrd="6" destOrd="0" presId="urn:microsoft.com/office/officeart/2005/8/layout/radial6"/>
    <dgm:cxn modelId="{8A50B575-BA9B-4353-9223-90EFDDB9971B}" type="presParOf" srcId="{16819A64-979F-494A-8695-F070BD5393D6}" destId="{47E95430-FED1-40C2-8000-27D8C5DDFA66}" srcOrd="7" destOrd="0" presId="urn:microsoft.com/office/officeart/2005/8/layout/radial6"/>
    <dgm:cxn modelId="{0539343B-BA00-4EC8-A094-A45C0EA888DE}" type="presParOf" srcId="{16819A64-979F-494A-8695-F070BD5393D6}" destId="{E6495C08-7883-444C-88A0-4F91F67EE8FA}" srcOrd="8" destOrd="0" presId="urn:microsoft.com/office/officeart/2005/8/layout/radial6"/>
    <dgm:cxn modelId="{9B9308FA-CA78-4A90-9708-84A05E0E81C4}" type="presParOf" srcId="{16819A64-979F-494A-8695-F070BD5393D6}" destId="{83223B51-3FF9-4EAD-8B17-7AFF871EB127}" srcOrd="9"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C09063-7155-4047-809E-4BF7BDB22659}" type="doc">
      <dgm:prSet loTypeId="urn:microsoft.com/office/officeart/2005/8/layout/radial6" loCatId="cycle" qsTypeId="urn:microsoft.com/office/officeart/2005/8/quickstyle/3d1" qsCatId="3D" csTypeId="urn:microsoft.com/office/officeart/2005/8/colors/accent1_2" csCatId="accent1" phldr="1"/>
      <dgm:spPr/>
      <dgm:t>
        <a:bodyPr/>
        <a:lstStyle/>
        <a:p>
          <a:endParaRPr lang="en-GB"/>
        </a:p>
      </dgm:t>
    </dgm:pt>
    <dgm:pt modelId="{9677B4FC-1EEA-4D33-8E14-577ED5791C76}">
      <dgm:prSet phldrT="[Text]" custT="1"/>
      <dgm:spPr/>
      <dgm:t>
        <a:bodyPr/>
        <a:lstStyle/>
        <a:p>
          <a:r>
            <a:rPr lang="en-GB" sz="2200" b="1" dirty="0" smtClean="0">
              <a:latin typeface="+mn-lt"/>
            </a:rPr>
            <a:t>Observation</a:t>
          </a:r>
          <a:endParaRPr lang="en-GB" sz="2200" b="1" dirty="0">
            <a:latin typeface="+mn-lt"/>
          </a:endParaRPr>
        </a:p>
      </dgm:t>
    </dgm:pt>
    <dgm:pt modelId="{E5D0B67D-88BA-489E-9776-83E9B0542B1A}" type="parTrans" cxnId="{44050CC9-AF20-4E4F-A845-0D5A7C4B81A9}">
      <dgm:prSet/>
      <dgm:spPr/>
      <dgm:t>
        <a:bodyPr/>
        <a:lstStyle/>
        <a:p>
          <a:endParaRPr lang="en-GB">
            <a:latin typeface="+mn-lt"/>
          </a:endParaRPr>
        </a:p>
      </dgm:t>
    </dgm:pt>
    <dgm:pt modelId="{025161A2-1C58-42E7-97FF-ACFC5D0BAD47}" type="sibTrans" cxnId="{44050CC9-AF20-4E4F-A845-0D5A7C4B81A9}">
      <dgm:prSet/>
      <dgm:spPr/>
      <dgm:t>
        <a:bodyPr/>
        <a:lstStyle/>
        <a:p>
          <a:endParaRPr lang="en-GB">
            <a:latin typeface="+mn-lt"/>
          </a:endParaRPr>
        </a:p>
      </dgm:t>
    </dgm:pt>
    <dgm:pt modelId="{C0709A92-EABF-40A8-8F58-BBF6B9CA92D7}">
      <dgm:prSet phldrT="[Text]"/>
      <dgm:spPr/>
      <dgm:t>
        <a:bodyPr/>
        <a:lstStyle/>
        <a:p>
          <a:r>
            <a:rPr lang="en-GB" b="1" dirty="0" smtClean="0">
              <a:latin typeface="+mn-lt"/>
            </a:rPr>
            <a:t>Describe what is noteworthy</a:t>
          </a:r>
          <a:endParaRPr lang="en-GB" b="1" dirty="0">
            <a:latin typeface="+mn-lt"/>
          </a:endParaRPr>
        </a:p>
      </dgm:t>
    </dgm:pt>
    <dgm:pt modelId="{473A3EA6-30DC-428D-8DDD-91274123A62A}" type="parTrans" cxnId="{8454CB1B-670C-4FEC-A33C-10E450FB4C3E}">
      <dgm:prSet/>
      <dgm:spPr/>
      <dgm:t>
        <a:bodyPr/>
        <a:lstStyle/>
        <a:p>
          <a:endParaRPr lang="en-GB">
            <a:latin typeface="+mn-lt"/>
          </a:endParaRPr>
        </a:p>
      </dgm:t>
    </dgm:pt>
    <dgm:pt modelId="{1BF79216-01A6-4E4F-820E-65B4DC6D2C33}" type="sibTrans" cxnId="{8454CB1B-670C-4FEC-A33C-10E450FB4C3E}">
      <dgm:prSet/>
      <dgm:spPr/>
      <dgm:t>
        <a:bodyPr/>
        <a:lstStyle/>
        <a:p>
          <a:endParaRPr lang="en-GB">
            <a:latin typeface="+mn-lt"/>
          </a:endParaRPr>
        </a:p>
      </dgm:t>
    </dgm:pt>
    <dgm:pt modelId="{0D581B1E-46D6-47B9-A7CE-A712985C7193}">
      <dgm:prSet phldrT="[Text]" custT="1"/>
      <dgm:spPr/>
      <dgm:t>
        <a:bodyPr/>
        <a:lstStyle/>
        <a:p>
          <a:r>
            <a:rPr lang="en-GB" sz="1600" b="1" dirty="0" smtClean="0">
              <a:latin typeface="+mn-lt"/>
            </a:rPr>
            <a:t>Analyse</a:t>
          </a:r>
          <a:endParaRPr lang="en-GB" sz="1600" b="1" dirty="0">
            <a:latin typeface="+mn-lt"/>
          </a:endParaRPr>
        </a:p>
      </dgm:t>
    </dgm:pt>
    <dgm:pt modelId="{27F5C136-5218-444E-B0F1-7C80C68D0092}" type="parTrans" cxnId="{7A55777B-F4B7-4525-BBF5-611F516484D2}">
      <dgm:prSet/>
      <dgm:spPr/>
      <dgm:t>
        <a:bodyPr/>
        <a:lstStyle/>
        <a:p>
          <a:endParaRPr lang="en-GB">
            <a:latin typeface="+mn-lt"/>
          </a:endParaRPr>
        </a:p>
      </dgm:t>
    </dgm:pt>
    <dgm:pt modelId="{4E707E9A-7F81-403E-934A-96C7AAD0EA8D}" type="sibTrans" cxnId="{7A55777B-F4B7-4525-BBF5-611F516484D2}">
      <dgm:prSet/>
      <dgm:spPr/>
      <dgm:t>
        <a:bodyPr/>
        <a:lstStyle/>
        <a:p>
          <a:endParaRPr lang="en-GB">
            <a:latin typeface="+mn-lt"/>
          </a:endParaRPr>
        </a:p>
      </dgm:t>
    </dgm:pt>
    <dgm:pt modelId="{69069D12-5314-49E5-89E9-CE6792123E07}">
      <dgm:prSet phldrT="[Text]"/>
      <dgm:spPr/>
      <dgm:t>
        <a:bodyPr/>
        <a:lstStyle/>
        <a:p>
          <a:r>
            <a:rPr lang="en-US" altLang="en-US" b="1" dirty="0" smtClean="0">
              <a:latin typeface="+mn-lt"/>
              <a:sym typeface="Century Gothic" pitchFamily="34" charset="0"/>
            </a:rPr>
            <a:t>Improve</a:t>
          </a:r>
          <a:endParaRPr lang="en-GB" dirty="0">
            <a:latin typeface="+mn-lt"/>
          </a:endParaRPr>
        </a:p>
      </dgm:t>
    </dgm:pt>
    <dgm:pt modelId="{0C4A45D1-C244-470E-B340-6549E4C1777C}" type="parTrans" cxnId="{38172534-103C-464C-B8EB-54700417D6C3}">
      <dgm:prSet/>
      <dgm:spPr/>
      <dgm:t>
        <a:bodyPr/>
        <a:lstStyle/>
        <a:p>
          <a:endParaRPr lang="en-GB">
            <a:latin typeface="+mn-lt"/>
          </a:endParaRPr>
        </a:p>
      </dgm:t>
    </dgm:pt>
    <dgm:pt modelId="{8460A103-D09D-432F-B63C-BF76DCFBD96D}" type="sibTrans" cxnId="{38172534-103C-464C-B8EB-54700417D6C3}">
      <dgm:prSet/>
      <dgm:spPr/>
      <dgm:t>
        <a:bodyPr/>
        <a:lstStyle/>
        <a:p>
          <a:endParaRPr lang="en-GB">
            <a:latin typeface="+mn-lt"/>
          </a:endParaRPr>
        </a:p>
      </dgm:t>
    </dgm:pt>
    <dgm:pt modelId="{16819A64-979F-494A-8695-F070BD5393D6}" type="pres">
      <dgm:prSet presAssocID="{2BC09063-7155-4047-809E-4BF7BDB22659}" presName="Name0" presStyleCnt="0">
        <dgm:presLayoutVars>
          <dgm:chMax val="1"/>
          <dgm:dir/>
          <dgm:animLvl val="ctr"/>
          <dgm:resizeHandles val="exact"/>
        </dgm:presLayoutVars>
      </dgm:prSet>
      <dgm:spPr/>
      <dgm:t>
        <a:bodyPr/>
        <a:lstStyle/>
        <a:p>
          <a:endParaRPr lang="en-GB"/>
        </a:p>
      </dgm:t>
    </dgm:pt>
    <dgm:pt modelId="{6B4072F7-3C72-4CA9-BCC5-04639117BB97}" type="pres">
      <dgm:prSet presAssocID="{9677B4FC-1EEA-4D33-8E14-577ED5791C76}" presName="centerShape" presStyleLbl="node0" presStyleIdx="0" presStyleCnt="1"/>
      <dgm:spPr/>
      <dgm:t>
        <a:bodyPr/>
        <a:lstStyle/>
        <a:p>
          <a:endParaRPr lang="en-GB"/>
        </a:p>
      </dgm:t>
    </dgm:pt>
    <dgm:pt modelId="{F6C06482-ACB0-42E4-B76D-19B8F52DAAA1}" type="pres">
      <dgm:prSet presAssocID="{C0709A92-EABF-40A8-8F58-BBF6B9CA92D7}" presName="node" presStyleLbl="node1" presStyleIdx="0" presStyleCnt="3">
        <dgm:presLayoutVars>
          <dgm:bulletEnabled val="1"/>
        </dgm:presLayoutVars>
      </dgm:prSet>
      <dgm:spPr/>
      <dgm:t>
        <a:bodyPr/>
        <a:lstStyle/>
        <a:p>
          <a:endParaRPr lang="en-GB"/>
        </a:p>
      </dgm:t>
    </dgm:pt>
    <dgm:pt modelId="{21E6DEC6-8050-4D31-B466-44580900F56B}" type="pres">
      <dgm:prSet presAssocID="{C0709A92-EABF-40A8-8F58-BBF6B9CA92D7}" presName="dummy" presStyleCnt="0"/>
      <dgm:spPr/>
      <dgm:t>
        <a:bodyPr/>
        <a:lstStyle/>
        <a:p>
          <a:endParaRPr lang="en-GB"/>
        </a:p>
      </dgm:t>
    </dgm:pt>
    <dgm:pt modelId="{B6596D6E-4D84-467A-8F04-9289D421D18B}" type="pres">
      <dgm:prSet presAssocID="{1BF79216-01A6-4E4F-820E-65B4DC6D2C33}" presName="sibTrans" presStyleLbl="sibTrans2D1" presStyleIdx="0" presStyleCnt="3"/>
      <dgm:spPr/>
      <dgm:t>
        <a:bodyPr/>
        <a:lstStyle/>
        <a:p>
          <a:endParaRPr lang="en-GB"/>
        </a:p>
      </dgm:t>
    </dgm:pt>
    <dgm:pt modelId="{0D028C87-68B5-4D8F-91A4-9B81B574C5A1}" type="pres">
      <dgm:prSet presAssocID="{0D581B1E-46D6-47B9-A7CE-A712985C7193}" presName="node" presStyleLbl="node1" presStyleIdx="1" presStyleCnt="3">
        <dgm:presLayoutVars>
          <dgm:bulletEnabled val="1"/>
        </dgm:presLayoutVars>
      </dgm:prSet>
      <dgm:spPr/>
      <dgm:t>
        <a:bodyPr/>
        <a:lstStyle/>
        <a:p>
          <a:endParaRPr lang="en-GB"/>
        </a:p>
      </dgm:t>
    </dgm:pt>
    <dgm:pt modelId="{9A839842-1560-4D5D-AF51-ECF389596357}" type="pres">
      <dgm:prSet presAssocID="{0D581B1E-46D6-47B9-A7CE-A712985C7193}" presName="dummy" presStyleCnt="0"/>
      <dgm:spPr/>
      <dgm:t>
        <a:bodyPr/>
        <a:lstStyle/>
        <a:p>
          <a:endParaRPr lang="en-GB"/>
        </a:p>
      </dgm:t>
    </dgm:pt>
    <dgm:pt modelId="{BDAAFF9E-C397-492B-BA97-0B5C69C7EE0C}" type="pres">
      <dgm:prSet presAssocID="{4E707E9A-7F81-403E-934A-96C7AAD0EA8D}" presName="sibTrans" presStyleLbl="sibTrans2D1" presStyleIdx="1" presStyleCnt="3"/>
      <dgm:spPr/>
      <dgm:t>
        <a:bodyPr/>
        <a:lstStyle/>
        <a:p>
          <a:endParaRPr lang="en-GB"/>
        </a:p>
      </dgm:t>
    </dgm:pt>
    <dgm:pt modelId="{47E95430-FED1-40C2-8000-27D8C5DDFA66}" type="pres">
      <dgm:prSet presAssocID="{69069D12-5314-49E5-89E9-CE6792123E07}" presName="node" presStyleLbl="node1" presStyleIdx="2" presStyleCnt="3">
        <dgm:presLayoutVars>
          <dgm:bulletEnabled val="1"/>
        </dgm:presLayoutVars>
      </dgm:prSet>
      <dgm:spPr/>
      <dgm:t>
        <a:bodyPr/>
        <a:lstStyle/>
        <a:p>
          <a:endParaRPr lang="en-GB"/>
        </a:p>
      </dgm:t>
    </dgm:pt>
    <dgm:pt modelId="{E6495C08-7883-444C-88A0-4F91F67EE8FA}" type="pres">
      <dgm:prSet presAssocID="{69069D12-5314-49E5-89E9-CE6792123E07}" presName="dummy" presStyleCnt="0"/>
      <dgm:spPr/>
      <dgm:t>
        <a:bodyPr/>
        <a:lstStyle/>
        <a:p>
          <a:endParaRPr lang="en-GB"/>
        </a:p>
      </dgm:t>
    </dgm:pt>
    <dgm:pt modelId="{83223B51-3FF9-4EAD-8B17-7AFF871EB127}" type="pres">
      <dgm:prSet presAssocID="{8460A103-D09D-432F-B63C-BF76DCFBD96D}" presName="sibTrans" presStyleLbl="sibTrans2D1" presStyleIdx="2" presStyleCnt="3"/>
      <dgm:spPr/>
      <dgm:t>
        <a:bodyPr/>
        <a:lstStyle/>
        <a:p>
          <a:endParaRPr lang="en-GB"/>
        </a:p>
      </dgm:t>
    </dgm:pt>
  </dgm:ptLst>
  <dgm:cxnLst>
    <dgm:cxn modelId="{341409E6-557C-40E0-B243-B0F1FE93249F}" type="presOf" srcId="{2BC09063-7155-4047-809E-4BF7BDB22659}" destId="{16819A64-979F-494A-8695-F070BD5393D6}" srcOrd="0" destOrd="0" presId="urn:microsoft.com/office/officeart/2005/8/layout/radial6"/>
    <dgm:cxn modelId="{7DE6EE04-4506-432B-8EFF-FD53DC92C7EB}" type="presOf" srcId="{9677B4FC-1EEA-4D33-8E14-577ED5791C76}" destId="{6B4072F7-3C72-4CA9-BCC5-04639117BB97}" srcOrd="0" destOrd="0" presId="urn:microsoft.com/office/officeart/2005/8/layout/radial6"/>
    <dgm:cxn modelId="{38172534-103C-464C-B8EB-54700417D6C3}" srcId="{9677B4FC-1EEA-4D33-8E14-577ED5791C76}" destId="{69069D12-5314-49E5-89E9-CE6792123E07}" srcOrd="2" destOrd="0" parTransId="{0C4A45D1-C244-470E-B340-6549E4C1777C}" sibTransId="{8460A103-D09D-432F-B63C-BF76DCFBD96D}"/>
    <dgm:cxn modelId="{90778F70-8618-4569-8113-22AEE6235725}" type="presOf" srcId="{C0709A92-EABF-40A8-8F58-BBF6B9CA92D7}" destId="{F6C06482-ACB0-42E4-B76D-19B8F52DAAA1}" srcOrd="0" destOrd="0" presId="urn:microsoft.com/office/officeart/2005/8/layout/radial6"/>
    <dgm:cxn modelId="{8454CB1B-670C-4FEC-A33C-10E450FB4C3E}" srcId="{9677B4FC-1EEA-4D33-8E14-577ED5791C76}" destId="{C0709A92-EABF-40A8-8F58-BBF6B9CA92D7}" srcOrd="0" destOrd="0" parTransId="{473A3EA6-30DC-428D-8DDD-91274123A62A}" sibTransId="{1BF79216-01A6-4E4F-820E-65B4DC6D2C33}"/>
    <dgm:cxn modelId="{0A80AFC4-B7B2-4FB7-B24E-B729218570FC}" type="presOf" srcId="{1BF79216-01A6-4E4F-820E-65B4DC6D2C33}" destId="{B6596D6E-4D84-467A-8F04-9289D421D18B}" srcOrd="0" destOrd="0" presId="urn:microsoft.com/office/officeart/2005/8/layout/radial6"/>
    <dgm:cxn modelId="{7A55777B-F4B7-4525-BBF5-611F516484D2}" srcId="{9677B4FC-1EEA-4D33-8E14-577ED5791C76}" destId="{0D581B1E-46D6-47B9-A7CE-A712985C7193}" srcOrd="1" destOrd="0" parTransId="{27F5C136-5218-444E-B0F1-7C80C68D0092}" sibTransId="{4E707E9A-7F81-403E-934A-96C7AAD0EA8D}"/>
    <dgm:cxn modelId="{D33AAA92-5FB4-4A36-8B8F-919C94B79A1C}" type="presOf" srcId="{0D581B1E-46D6-47B9-A7CE-A712985C7193}" destId="{0D028C87-68B5-4D8F-91A4-9B81B574C5A1}" srcOrd="0" destOrd="0" presId="urn:microsoft.com/office/officeart/2005/8/layout/radial6"/>
    <dgm:cxn modelId="{7D39ACC6-C52F-40CB-A9E8-D550752DABBB}" type="presOf" srcId="{4E707E9A-7F81-403E-934A-96C7AAD0EA8D}" destId="{BDAAFF9E-C397-492B-BA97-0B5C69C7EE0C}" srcOrd="0" destOrd="0" presId="urn:microsoft.com/office/officeart/2005/8/layout/radial6"/>
    <dgm:cxn modelId="{56C6A3A9-ADB8-431D-B6AD-4304B5E3BE26}" type="presOf" srcId="{8460A103-D09D-432F-B63C-BF76DCFBD96D}" destId="{83223B51-3FF9-4EAD-8B17-7AFF871EB127}" srcOrd="0" destOrd="0" presId="urn:microsoft.com/office/officeart/2005/8/layout/radial6"/>
    <dgm:cxn modelId="{44050CC9-AF20-4E4F-A845-0D5A7C4B81A9}" srcId="{2BC09063-7155-4047-809E-4BF7BDB22659}" destId="{9677B4FC-1EEA-4D33-8E14-577ED5791C76}" srcOrd="0" destOrd="0" parTransId="{E5D0B67D-88BA-489E-9776-83E9B0542B1A}" sibTransId="{025161A2-1C58-42E7-97FF-ACFC5D0BAD47}"/>
    <dgm:cxn modelId="{D2D5A858-BC48-4BEA-9A21-5A8B3C2CBC9F}" type="presOf" srcId="{69069D12-5314-49E5-89E9-CE6792123E07}" destId="{47E95430-FED1-40C2-8000-27D8C5DDFA66}" srcOrd="0" destOrd="0" presId="urn:microsoft.com/office/officeart/2005/8/layout/radial6"/>
    <dgm:cxn modelId="{33057790-F534-400C-B727-8FD9BFD9C038}" type="presParOf" srcId="{16819A64-979F-494A-8695-F070BD5393D6}" destId="{6B4072F7-3C72-4CA9-BCC5-04639117BB97}" srcOrd="0" destOrd="0" presId="urn:microsoft.com/office/officeart/2005/8/layout/radial6"/>
    <dgm:cxn modelId="{34594B62-DBD4-41AF-A687-680D66F37EB7}" type="presParOf" srcId="{16819A64-979F-494A-8695-F070BD5393D6}" destId="{F6C06482-ACB0-42E4-B76D-19B8F52DAAA1}" srcOrd="1" destOrd="0" presId="urn:microsoft.com/office/officeart/2005/8/layout/radial6"/>
    <dgm:cxn modelId="{F610F5B2-CC60-409F-8F4D-DB4895F7F81E}" type="presParOf" srcId="{16819A64-979F-494A-8695-F070BD5393D6}" destId="{21E6DEC6-8050-4D31-B466-44580900F56B}" srcOrd="2" destOrd="0" presId="urn:microsoft.com/office/officeart/2005/8/layout/radial6"/>
    <dgm:cxn modelId="{DE94781D-7919-4B29-8364-B03155FFECF5}" type="presParOf" srcId="{16819A64-979F-494A-8695-F070BD5393D6}" destId="{B6596D6E-4D84-467A-8F04-9289D421D18B}" srcOrd="3" destOrd="0" presId="urn:microsoft.com/office/officeart/2005/8/layout/radial6"/>
    <dgm:cxn modelId="{160C9C46-9F49-4A55-9FD8-0C9BAD061017}" type="presParOf" srcId="{16819A64-979F-494A-8695-F070BD5393D6}" destId="{0D028C87-68B5-4D8F-91A4-9B81B574C5A1}" srcOrd="4" destOrd="0" presId="urn:microsoft.com/office/officeart/2005/8/layout/radial6"/>
    <dgm:cxn modelId="{A29B7FAC-FD13-4F11-B3FD-70365DEB5A3A}" type="presParOf" srcId="{16819A64-979F-494A-8695-F070BD5393D6}" destId="{9A839842-1560-4D5D-AF51-ECF389596357}" srcOrd="5" destOrd="0" presId="urn:microsoft.com/office/officeart/2005/8/layout/radial6"/>
    <dgm:cxn modelId="{03203009-C00E-451D-B330-4773E5C8FF52}" type="presParOf" srcId="{16819A64-979F-494A-8695-F070BD5393D6}" destId="{BDAAFF9E-C397-492B-BA97-0B5C69C7EE0C}" srcOrd="6" destOrd="0" presId="urn:microsoft.com/office/officeart/2005/8/layout/radial6"/>
    <dgm:cxn modelId="{B5FA1B04-14E6-4178-9CF9-67D6828D8558}" type="presParOf" srcId="{16819A64-979F-494A-8695-F070BD5393D6}" destId="{47E95430-FED1-40C2-8000-27D8C5DDFA66}" srcOrd="7" destOrd="0" presId="urn:microsoft.com/office/officeart/2005/8/layout/radial6"/>
    <dgm:cxn modelId="{13271D14-A2C8-4699-91D1-5DBC36FB1B9E}" type="presParOf" srcId="{16819A64-979F-494A-8695-F070BD5393D6}" destId="{E6495C08-7883-444C-88A0-4F91F67EE8FA}" srcOrd="8" destOrd="0" presId="urn:microsoft.com/office/officeart/2005/8/layout/radial6"/>
    <dgm:cxn modelId="{DCBA7DBD-342E-46C4-8639-5EABB01B8352}" type="presParOf" srcId="{16819A64-979F-494A-8695-F070BD5393D6}" destId="{83223B51-3FF9-4EAD-8B17-7AFF871EB127}" srcOrd="9"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C09063-7155-4047-809E-4BF7BDB22659}" type="doc">
      <dgm:prSet loTypeId="urn:microsoft.com/office/officeart/2005/8/layout/radial6" loCatId="cycle" qsTypeId="urn:microsoft.com/office/officeart/2005/8/quickstyle/3d1" qsCatId="3D" csTypeId="urn:microsoft.com/office/officeart/2005/8/colors/accent1_2" csCatId="accent1" phldr="1"/>
      <dgm:spPr/>
      <dgm:t>
        <a:bodyPr/>
        <a:lstStyle/>
        <a:p>
          <a:endParaRPr lang="en-GB"/>
        </a:p>
      </dgm:t>
    </dgm:pt>
    <dgm:pt modelId="{9677B4FC-1EEA-4D33-8E14-577ED5791C76}">
      <dgm:prSet phldrT="[Text]" custT="1"/>
      <dgm:spPr/>
      <dgm:t>
        <a:bodyPr/>
        <a:lstStyle/>
        <a:p>
          <a:r>
            <a:rPr lang="en-GB" sz="2200" b="1" dirty="0" smtClean="0">
              <a:latin typeface="+mn-lt"/>
            </a:rPr>
            <a:t>Observation</a:t>
          </a:r>
          <a:endParaRPr lang="en-GB" sz="2200" b="1" dirty="0">
            <a:latin typeface="+mn-lt"/>
          </a:endParaRPr>
        </a:p>
      </dgm:t>
    </dgm:pt>
    <dgm:pt modelId="{E5D0B67D-88BA-489E-9776-83E9B0542B1A}" type="parTrans" cxnId="{44050CC9-AF20-4E4F-A845-0D5A7C4B81A9}">
      <dgm:prSet/>
      <dgm:spPr/>
      <dgm:t>
        <a:bodyPr/>
        <a:lstStyle/>
        <a:p>
          <a:endParaRPr lang="en-GB">
            <a:latin typeface="+mn-lt"/>
          </a:endParaRPr>
        </a:p>
      </dgm:t>
    </dgm:pt>
    <dgm:pt modelId="{025161A2-1C58-42E7-97FF-ACFC5D0BAD47}" type="sibTrans" cxnId="{44050CC9-AF20-4E4F-A845-0D5A7C4B81A9}">
      <dgm:prSet/>
      <dgm:spPr/>
      <dgm:t>
        <a:bodyPr/>
        <a:lstStyle/>
        <a:p>
          <a:endParaRPr lang="en-GB">
            <a:latin typeface="+mn-lt"/>
          </a:endParaRPr>
        </a:p>
      </dgm:t>
    </dgm:pt>
    <dgm:pt modelId="{C0709A92-EABF-40A8-8F58-BBF6B9CA92D7}">
      <dgm:prSet phldrT="[Text]"/>
      <dgm:spPr/>
      <dgm:t>
        <a:bodyPr/>
        <a:lstStyle/>
        <a:p>
          <a:r>
            <a:rPr lang="en-GB" b="1" dirty="0" smtClean="0">
              <a:latin typeface="+mn-lt"/>
            </a:rPr>
            <a:t>Describe what is noteworthy</a:t>
          </a:r>
          <a:endParaRPr lang="en-GB" b="1" dirty="0">
            <a:latin typeface="+mn-lt"/>
          </a:endParaRPr>
        </a:p>
      </dgm:t>
    </dgm:pt>
    <dgm:pt modelId="{473A3EA6-30DC-428D-8DDD-91274123A62A}" type="parTrans" cxnId="{8454CB1B-670C-4FEC-A33C-10E450FB4C3E}">
      <dgm:prSet/>
      <dgm:spPr/>
      <dgm:t>
        <a:bodyPr/>
        <a:lstStyle/>
        <a:p>
          <a:endParaRPr lang="en-GB">
            <a:latin typeface="+mn-lt"/>
          </a:endParaRPr>
        </a:p>
      </dgm:t>
    </dgm:pt>
    <dgm:pt modelId="{1BF79216-01A6-4E4F-820E-65B4DC6D2C33}" type="sibTrans" cxnId="{8454CB1B-670C-4FEC-A33C-10E450FB4C3E}">
      <dgm:prSet/>
      <dgm:spPr/>
      <dgm:t>
        <a:bodyPr/>
        <a:lstStyle/>
        <a:p>
          <a:endParaRPr lang="en-GB">
            <a:latin typeface="+mn-lt"/>
          </a:endParaRPr>
        </a:p>
      </dgm:t>
    </dgm:pt>
    <dgm:pt modelId="{0D581B1E-46D6-47B9-A7CE-A712985C7193}">
      <dgm:prSet phldrT="[Text]" custT="1"/>
      <dgm:spPr/>
      <dgm:t>
        <a:bodyPr/>
        <a:lstStyle/>
        <a:p>
          <a:r>
            <a:rPr lang="en-GB" sz="1600" b="1" dirty="0" smtClean="0">
              <a:latin typeface="+mn-lt"/>
            </a:rPr>
            <a:t>Analyse</a:t>
          </a:r>
          <a:endParaRPr lang="en-GB" sz="1600" b="1" dirty="0">
            <a:latin typeface="+mn-lt"/>
          </a:endParaRPr>
        </a:p>
      </dgm:t>
    </dgm:pt>
    <dgm:pt modelId="{27F5C136-5218-444E-B0F1-7C80C68D0092}" type="parTrans" cxnId="{7A55777B-F4B7-4525-BBF5-611F516484D2}">
      <dgm:prSet/>
      <dgm:spPr/>
      <dgm:t>
        <a:bodyPr/>
        <a:lstStyle/>
        <a:p>
          <a:endParaRPr lang="en-GB">
            <a:latin typeface="+mn-lt"/>
          </a:endParaRPr>
        </a:p>
      </dgm:t>
    </dgm:pt>
    <dgm:pt modelId="{4E707E9A-7F81-403E-934A-96C7AAD0EA8D}" type="sibTrans" cxnId="{7A55777B-F4B7-4525-BBF5-611F516484D2}">
      <dgm:prSet/>
      <dgm:spPr/>
      <dgm:t>
        <a:bodyPr/>
        <a:lstStyle/>
        <a:p>
          <a:endParaRPr lang="en-GB">
            <a:latin typeface="+mn-lt"/>
          </a:endParaRPr>
        </a:p>
      </dgm:t>
    </dgm:pt>
    <dgm:pt modelId="{69069D12-5314-49E5-89E9-CE6792123E07}">
      <dgm:prSet phldrT="[Text]"/>
      <dgm:spPr/>
      <dgm:t>
        <a:bodyPr/>
        <a:lstStyle/>
        <a:p>
          <a:r>
            <a:rPr lang="en-US" altLang="en-US" b="1" dirty="0" smtClean="0">
              <a:latin typeface="+mn-lt"/>
              <a:sym typeface="Century Gothic" pitchFamily="34" charset="0"/>
            </a:rPr>
            <a:t>Improve</a:t>
          </a:r>
          <a:endParaRPr lang="en-GB" dirty="0">
            <a:latin typeface="+mn-lt"/>
          </a:endParaRPr>
        </a:p>
      </dgm:t>
    </dgm:pt>
    <dgm:pt modelId="{0C4A45D1-C244-470E-B340-6549E4C1777C}" type="parTrans" cxnId="{38172534-103C-464C-B8EB-54700417D6C3}">
      <dgm:prSet/>
      <dgm:spPr/>
      <dgm:t>
        <a:bodyPr/>
        <a:lstStyle/>
        <a:p>
          <a:endParaRPr lang="en-GB">
            <a:latin typeface="+mn-lt"/>
          </a:endParaRPr>
        </a:p>
      </dgm:t>
    </dgm:pt>
    <dgm:pt modelId="{8460A103-D09D-432F-B63C-BF76DCFBD96D}" type="sibTrans" cxnId="{38172534-103C-464C-B8EB-54700417D6C3}">
      <dgm:prSet/>
      <dgm:spPr/>
      <dgm:t>
        <a:bodyPr/>
        <a:lstStyle/>
        <a:p>
          <a:endParaRPr lang="en-GB">
            <a:latin typeface="+mn-lt"/>
          </a:endParaRPr>
        </a:p>
      </dgm:t>
    </dgm:pt>
    <dgm:pt modelId="{16819A64-979F-494A-8695-F070BD5393D6}" type="pres">
      <dgm:prSet presAssocID="{2BC09063-7155-4047-809E-4BF7BDB22659}" presName="Name0" presStyleCnt="0">
        <dgm:presLayoutVars>
          <dgm:chMax val="1"/>
          <dgm:dir/>
          <dgm:animLvl val="ctr"/>
          <dgm:resizeHandles val="exact"/>
        </dgm:presLayoutVars>
      </dgm:prSet>
      <dgm:spPr/>
      <dgm:t>
        <a:bodyPr/>
        <a:lstStyle/>
        <a:p>
          <a:endParaRPr lang="en-GB"/>
        </a:p>
      </dgm:t>
    </dgm:pt>
    <dgm:pt modelId="{6B4072F7-3C72-4CA9-BCC5-04639117BB97}" type="pres">
      <dgm:prSet presAssocID="{9677B4FC-1EEA-4D33-8E14-577ED5791C76}" presName="centerShape" presStyleLbl="node0" presStyleIdx="0" presStyleCnt="1"/>
      <dgm:spPr/>
      <dgm:t>
        <a:bodyPr/>
        <a:lstStyle/>
        <a:p>
          <a:endParaRPr lang="en-GB"/>
        </a:p>
      </dgm:t>
    </dgm:pt>
    <dgm:pt modelId="{F6C06482-ACB0-42E4-B76D-19B8F52DAAA1}" type="pres">
      <dgm:prSet presAssocID="{C0709A92-EABF-40A8-8F58-BBF6B9CA92D7}" presName="node" presStyleLbl="node1" presStyleIdx="0" presStyleCnt="3">
        <dgm:presLayoutVars>
          <dgm:bulletEnabled val="1"/>
        </dgm:presLayoutVars>
      </dgm:prSet>
      <dgm:spPr/>
      <dgm:t>
        <a:bodyPr/>
        <a:lstStyle/>
        <a:p>
          <a:endParaRPr lang="en-GB"/>
        </a:p>
      </dgm:t>
    </dgm:pt>
    <dgm:pt modelId="{21E6DEC6-8050-4D31-B466-44580900F56B}" type="pres">
      <dgm:prSet presAssocID="{C0709A92-EABF-40A8-8F58-BBF6B9CA92D7}" presName="dummy" presStyleCnt="0"/>
      <dgm:spPr/>
      <dgm:t>
        <a:bodyPr/>
        <a:lstStyle/>
        <a:p>
          <a:endParaRPr lang="en-GB"/>
        </a:p>
      </dgm:t>
    </dgm:pt>
    <dgm:pt modelId="{B6596D6E-4D84-467A-8F04-9289D421D18B}" type="pres">
      <dgm:prSet presAssocID="{1BF79216-01A6-4E4F-820E-65B4DC6D2C33}" presName="sibTrans" presStyleLbl="sibTrans2D1" presStyleIdx="0" presStyleCnt="3"/>
      <dgm:spPr/>
      <dgm:t>
        <a:bodyPr/>
        <a:lstStyle/>
        <a:p>
          <a:endParaRPr lang="en-GB"/>
        </a:p>
      </dgm:t>
    </dgm:pt>
    <dgm:pt modelId="{0D028C87-68B5-4D8F-91A4-9B81B574C5A1}" type="pres">
      <dgm:prSet presAssocID="{0D581B1E-46D6-47B9-A7CE-A712985C7193}" presName="node" presStyleLbl="node1" presStyleIdx="1" presStyleCnt="3">
        <dgm:presLayoutVars>
          <dgm:bulletEnabled val="1"/>
        </dgm:presLayoutVars>
      </dgm:prSet>
      <dgm:spPr/>
      <dgm:t>
        <a:bodyPr/>
        <a:lstStyle/>
        <a:p>
          <a:endParaRPr lang="en-GB"/>
        </a:p>
      </dgm:t>
    </dgm:pt>
    <dgm:pt modelId="{9A839842-1560-4D5D-AF51-ECF389596357}" type="pres">
      <dgm:prSet presAssocID="{0D581B1E-46D6-47B9-A7CE-A712985C7193}" presName="dummy" presStyleCnt="0"/>
      <dgm:spPr/>
      <dgm:t>
        <a:bodyPr/>
        <a:lstStyle/>
        <a:p>
          <a:endParaRPr lang="en-GB"/>
        </a:p>
      </dgm:t>
    </dgm:pt>
    <dgm:pt modelId="{BDAAFF9E-C397-492B-BA97-0B5C69C7EE0C}" type="pres">
      <dgm:prSet presAssocID="{4E707E9A-7F81-403E-934A-96C7AAD0EA8D}" presName="sibTrans" presStyleLbl="sibTrans2D1" presStyleIdx="1" presStyleCnt="3"/>
      <dgm:spPr/>
      <dgm:t>
        <a:bodyPr/>
        <a:lstStyle/>
        <a:p>
          <a:endParaRPr lang="en-GB"/>
        </a:p>
      </dgm:t>
    </dgm:pt>
    <dgm:pt modelId="{47E95430-FED1-40C2-8000-27D8C5DDFA66}" type="pres">
      <dgm:prSet presAssocID="{69069D12-5314-49E5-89E9-CE6792123E07}" presName="node" presStyleLbl="node1" presStyleIdx="2" presStyleCnt="3">
        <dgm:presLayoutVars>
          <dgm:bulletEnabled val="1"/>
        </dgm:presLayoutVars>
      </dgm:prSet>
      <dgm:spPr/>
      <dgm:t>
        <a:bodyPr/>
        <a:lstStyle/>
        <a:p>
          <a:endParaRPr lang="en-GB"/>
        </a:p>
      </dgm:t>
    </dgm:pt>
    <dgm:pt modelId="{E6495C08-7883-444C-88A0-4F91F67EE8FA}" type="pres">
      <dgm:prSet presAssocID="{69069D12-5314-49E5-89E9-CE6792123E07}" presName="dummy" presStyleCnt="0"/>
      <dgm:spPr/>
      <dgm:t>
        <a:bodyPr/>
        <a:lstStyle/>
        <a:p>
          <a:endParaRPr lang="en-GB"/>
        </a:p>
      </dgm:t>
    </dgm:pt>
    <dgm:pt modelId="{83223B51-3FF9-4EAD-8B17-7AFF871EB127}" type="pres">
      <dgm:prSet presAssocID="{8460A103-D09D-432F-B63C-BF76DCFBD96D}" presName="sibTrans" presStyleLbl="sibTrans2D1" presStyleIdx="2" presStyleCnt="3"/>
      <dgm:spPr/>
      <dgm:t>
        <a:bodyPr/>
        <a:lstStyle/>
        <a:p>
          <a:endParaRPr lang="en-GB"/>
        </a:p>
      </dgm:t>
    </dgm:pt>
  </dgm:ptLst>
  <dgm:cxnLst>
    <dgm:cxn modelId="{8A84AD3F-96E6-45D3-B383-9C63424BD62D}" type="presOf" srcId="{2BC09063-7155-4047-809E-4BF7BDB22659}" destId="{16819A64-979F-494A-8695-F070BD5393D6}" srcOrd="0" destOrd="0" presId="urn:microsoft.com/office/officeart/2005/8/layout/radial6"/>
    <dgm:cxn modelId="{E15E63A1-969E-4004-A593-315DC9D59B68}" type="presOf" srcId="{C0709A92-EABF-40A8-8F58-BBF6B9CA92D7}" destId="{F6C06482-ACB0-42E4-B76D-19B8F52DAAA1}" srcOrd="0" destOrd="0" presId="urn:microsoft.com/office/officeart/2005/8/layout/radial6"/>
    <dgm:cxn modelId="{91B8A2C1-4565-40A0-B481-AAE7F5A39474}" type="presOf" srcId="{8460A103-D09D-432F-B63C-BF76DCFBD96D}" destId="{83223B51-3FF9-4EAD-8B17-7AFF871EB127}" srcOrd="0" destOrd="0" presId="urn:microsoft.com/office/officeart/2005/8/layout/radial6"/>
    <dgm:cxn modelId="{38172534-103C-464C-B8EB-54700417D6C3}" srcId="{9677B4FC-1EEA-4D33-8E14-577ED5791C76}" destId="{69069D12-5314-49E5-89E9-CE6792123E07}" srcOrd="2" destOrd="0" parTransId="{0C4A45D1-C244-470E-B340-6549E4C1777C}" sibTransId="{8460A103-D09D-432F-B63C-BF76DCFBD96D}"/>
    <dgm:cxn modelId="{6E668DCD-70BC-4BCA-A952-526D29B470F8}" type="presOf" srcId="{9677B4FC-1EEA-4D33-8E14-577ED5791C76}" destId="{6B4072F7-3C72-4CA9-BCC5-04639117BB97}" srcOrd="0" destOrd="0" presId="urn:microsoft.com/office/officeart/2005/8/layout/radial6"/>
    <dgm:cxn modelId="{8454CB1B-670C-4FEC-A33C-10E450FB4C3E}" srcId="{9677B4FC-1EEA-4D33-8E14-577ED5791C76}" destId="{C0709A92-EABF-40A8-8F58-BBF6B9CA92D7}" srcOrd="0" destOrd="0" parTransId="{473A3EA6-30DC-428D-8DDD-91274123A62A}" sibTransId="{1BF79216-01A6-4E4F-820E-65B4DC6D2C33}"/>
    <dgm:cxn modelId="{72092518-7DBF-449A-BBE6-5498C20F4BDA}" type="presOf" srcId="{1BF79216-01A6-4E4F-820E-65B4DC6D2C33}" destId="{B6596D6E-4D84-467A-8F04-9289D421D18B}" srcOrd="0" destOrd="0" presId="urn:microsoft.com/office/officeart/2005/8/layout/radial6"/>
    <dgm:cxn modelId="{0F85A441-532D-4E51-AD9B-90984705E86C}" type="presOf" srcId="{69069D12-5314-49E5-89E9-CE6792123E07}" destId="{47E95430-FED1-40C2-8000-27D8C5DDFA66}" srcOrd="0" destOrd="0" presId="urn:microsoft.com/office/officeart/2005/8/layout/radial6"/>
    <dgm:cxn modelId="{7A55777B-F4B7-4525-BBF5-611F516484D2}" srcId="{9677B4FC-1EEA-4D33-8E14-577ED5791C76}" destId="{0D581B1E-46D6-47B9-A7CE-A712985C7193}" srcOrd="1" destOrd="0" parTransId="{27F5C136-5218-444E-B0F1-7C80C68D0092}" sibTransId="{4E707E9A-7F81-403E-934A-96C7AAD0EA8D}"/>
    <dgm:cxn modelId="{124F1BAF-6364-48A8-9D84-1C788DE5B2A9}" type="presOf" srcId="{4E707E9A-7F81-403E-934A-96C7AAD0EA8D}" destId="{BDAAFF9E-C397-492B-BA97-0B5C69C7EE0C}" srcOrd="0" destOrd="0" presId="urn:microsoft.com/office/officeart/2005/8/layout/radial6"/>
    <dgm:cxn modelId="{77F3627F-8857-42A4-AC46-563500EC68AF}" type="presOf" srcId="{0D581B1E-46D6-47B9-A7CE-A712985C7193}" destId="{0D028C87-68B5-4D8F-91A4-9B81B574C5A1}" srcOrd="0" destOrd="0" presId="urn:microsoft.com/office/officeart/2005/8/layout/radial6"/>
    <dgm:cxn modelId="{44050CC9-AF20-4E4F-A845-0D5A7C4B81A9}" srcId="{2BC09063-7155-4047-809E-4BF7BDB22659}" destId="{9677B4FC-1EEA-4D33-8E14-577ED5791C76}" srcOrd="0" destOrd="0" parTransId="{E5D0B67D-88BA-489E-9776-83E9B0542B1A}" sibTransId="{025161A2-1C58-42E7-97FF-ACFC5D0BAD47}"/>
    <dgm:cxn modelId="{1DE5178A-A528-4938-A849-9447F2DD9AD6}" type="presParOf" srcId="{16819A64-979F-494A-8695-F070BD5393D6}" destId="{6B4072F7-3C72-4CA9-BCC5-04639117BB97}" srcOrd="0" destOrd="0" presId="urn:microsoft.com/office/officeart/2005/8/layout/radial6"/>
    <dgm:cxn modelId="{80A534CB-3B1B-431C-9145-70A661B9059D}" type="presParOf" srcId="{16819A64-979F-494A-8695-F070BD5393D6}" destId="{F6C06482-ACB0-42E4-B76D-19B8F52DAAA1}" srcOrd="1" destOrd="0" presId="urn:microsoft.com/office/officeart/2005/8/layout/radial6"/>
    <dgm:cxn modelId="{9AD113FB-A707-4303-921F-90F0A24F4164}" type="presParOf" srcId="{16819A64-979F-494A-8695-F070BD5393D6}" destId="{21E6DEC6-8050-4D31-B466-44580900F56B}" srcOrd="2" destOrd="0" presId="urn:microsoft.com/office/officeart/2005/8/layout/radial6"/>
    <dgm:cxn modelId="{0E8BD6C4-527B-4409-9EDD-BC3E1B3D98AC}" type="presParOf" srcId="{16819A64-979F-494A-8695-F070BD5393D6}" destId="{B6596D6E-4D84-467A-8F04-9289D421D18B}" srcOrd="3" destOrd="0" presId="urn:microsoft.com/office/officeart/2005/8/layout/radial6"/>
    <dgm:cxn modelId="{88E0D472-12FC-4620-B593-86DCD4B1E2E8}" type="presParOf" srcId="{16819A64-979F-494A-8695-F070BD5393D6}" destId="{0D028C87-68B5-4D8F-91A4-9B81B574C5A1}" srcOrd="4" destOrd="0" presId="urn:microsoft.com/office/officeart/2005/8/layout/radial6"/>
    <dgm:cxn modelId="{BF679C6C-C878-42DD-86AA-BE7105090F86}" type="presParOf" srcId="{16819A64-979F-494A-8695-F070BD5393D6}" destId="{9A839842-1560-4D5D-AF51-ECF389596357}" srcOrd="5" destOrd="0" presId="urn:microsoft.com/office/officeart/2005/8/layout/radial6"/>
    <dgm:cxn modelId="{EB28B5A1-8248-428F-B8EA-E08DC90D1AF1}" type="presParOf" srcId="{16819A64-979F-494A-8695-F070BD5393D6}" destId="{BDAAFF9E-C397-492B-BA97-0B5C69C7EE0C}" srcOrd="6" destOrd="0" presId="urn:microsoft.com/office/officeart/2005/8/layout/radial6"/>
    <dgm:cxn modelId="{34E88768-2577-4E1F-B34E-45E563A0E373}" type="presParOf" srcId="{16819A64-979F-494A-8695-F070BD5393D6}" destId="{47E95430-FED1-40C2-8000-27D8C5DDFA66}" srcOrd="7" destOrd="0" presId="urn:microsoft.com/office/officeart/2005/8/layout/radial6"/>
    <dgm:cxn modelId="{061DAF79-2971-4ED7-A64A-008F52C07818}" type="presParOf" srcId="{16819A64-979F-494A-8695-F070BD5393D6}" destId="{E6495C08-7883-444C-88A0-4F91F67EE8FA}" srcOrd="8" destOrd="0" presId="urn:microsoft.com/office/officeart/2005/8/layout/radial6"/>
    <dgm:cxn modelId="{7EC7AE64-F254-482B-A5DD-9A030AF8A28D}" type="presParOf" srcId="{16819A64-979F-494A-8695-F070BD5393D6}" destId="{83223B51-3FF9-4EAD-8B17-7AFF871EB127}" srcOrd="9"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C09063-7155-4047-809E-4BF7BDB22659}" type="doc">
      <dgm:prSet loTypeId="urn:microsoft.com/office/officeart/2005/8/layout/radial6" loCatId="cycle" qsTypeId="urn:microsoft.com/office/officeart/2005/8/quickstyle/3d1" qsCatId="3D" csTypeId="urn:microsoft.com/office/officeart/2005/8/colors/accent1_2" csCatId="accent1" phldr="1"/>
      <dgm:spPr/>
      <dgm:t>
        <a:bodyPr/>
        <a:lstStyle/>
        <a:p>
          <a:endParaRPr lang="en-GB"/>
        </a:p>
      </dgm:t>
    </dgm:pt>
    <dgm:pt modelId="{9677B4FC-1EEA-4D33-8E14-577ED5791C76}">
      <dgm:prSet phldrT="[Text]" custT="1"/>
      <dgm:spPr/>
      <dgm:t>
        <a:bodyPr/>
        <a:lstStyle/>
        <a:p>
          <a:r>
            <a:rPr lang="en-GB" sz="2200" b="1" dirty="0" smtClean="0">
              <a:latin typeface="+mn-lt"/>
            </a:rPr>
            <a:t>Observation</a:t>
          </a:r>
          <a:endParaRPr lang="en-GB" sz="2200" b="1" dirty="0">
            <a:latin typeface="+mn-lt"/>
          </a:endParaRPr>
        </a:p>
      </dgm:t>
    </dgm:pt>
    <dgm:pt modelId="{E5D0B67D-88BA-489E-9776-83E9B0542B1A}" type="parTrans" cxnId="{44050CC9-AF20-4E4F-A845-0D5A7C4B81A9}">
      <dgm:prSet/>
      <dgm:spPr/>
      <dgm:t>
        <a:bodyPr/>
        <a:lstStyle/>
        <a:p>
          <a:endParaRPr lang="en-GB">
            <a:latin typeface="+mn-lt"/>
          </a:endParaRPr>
        </a:p>
      </dgm:t>
    </dgm:pt>
    <dgm:pt modelId="{025161A2-1C58-42E7-97FF-ACFC5D0BAD47}" type="sibTrans" cxnId="{44050CC9-AF20-4E4F-A845-0D5A7C4B81A9}">
      <dgm:prSet/>
      <dgm:spPr/>
      <dgm:t>
        <a:bodyPr/>
        <a:lstStyle/>
        <a:p>
          <a:endParaRPr lang="en-GB">
            <a:latin typeface="+mn-lt"/>
          </a:endParaRPr>
        </a:p>
      </dgm:t>
    </dgm:pt>
    <dgm:pt modelId="{C0709A92-EABF-40A8-8F58-BBF6B9CA92D7}">
      <dgm:prSet phldrT="[Text]"/>
      <dgm:spPr/>
      <dgm:t>
        <a:bodyPr/>
        <a:lstStyle/>
        <a:p>
          <a:r>
            <a:rPr lang="en-GB" b="1" dirty="0" smtClean="0">
              <a:latin typeface="+mn-lt"/>
            </a:rPr>
            <a:t>Describe what is noteworthy</a:t>
          </a:r>
          <a:endParaRPr lang="en-GB" b="1" dirty="0">
            <a:latin typeface="+mn-lt"/>
          </a:endParaRPr>
        </a:p>
      </dgm:t>
    </dgm:pt>
    <dgm:pt modelId="{473A3EA6-30DC-428D-8DDD-91274123A62A}" type="parTrans" cxnId="{8454CB1B-670C-4FEC-A33C-10E450FB4C3E}">
      <dgm:prSet/>
      <dgm:spPr/>
      <dgm:t>
        <a:bodyPr/>
        <a:lstStyle/>
        <a:p>
          <a:endParaRPr lang="en-GB">
            <a:latin typeface="+mn-lt"/>
          </a:endParaRPr>
        </a:p>
      </dgm:t>
    </dgm:pt>
    <dgm:pt modelId="{1BF79216-01A6-4E4F-820E-65B4DC6D2C33}" type="sibTrans" cxnId="{8454CB1B-670C-4FEC-A33C-10E450FB4C3E}">
      <dgm:prSet/>
      <dgm:spPr/>
      <dgm:t>
        <a:bodyPr/>
        <a:lstStyle/>
        <a:p>
          <a:endParaRPr lang="en-GB">
            <a:latin typeface="+mn-lt"/>
          </a:endParaRPr>
        </a:p>
      </dgm:t>
    </dgm:pt>
    <dgm:pt modelId="{0D581B1E-46D6-47B9-A7CE-A712985C7193}">
      <dgm:prSet phldrT="[Text]" custT="1"/>
      <dgm:spPr/>
      <dgm:t>
        <a:bodyPr/>
        <a:lstStyle/>
        <a:p>
          <a:r>
            <a:rPr lang="en-GB" sz="1600" b="1" dirty="0" smtClean="0">
              <a:latin typeface="+mn-lt"/>
            </a:rPr>
            <a:t>Analyse</a:t>
          </a:r>
          <a:endParaRPr lang="en-GB" sz="1600" b="1" dirty="0">
            <a:latin typeface="+mn-lt"/>
          </a:endParaRPr>
        </a:p>
      </dgm:t>
    </dgm:pt>
    <dgm:pt modelId="{27F5C136-5218-444E-B0F1-7C80C68D0092}" type="parTrans" cxnId="{7A55777B-F4B7-4525-BBF5-611F516484D2}">
      <dgm:prSet/>
      <dgm:spPr/>
      <dgm:t>
        <a:bodyPr/>
        <a:lstStyle/>
        <a:p>
          <a:endParaRPr lang="en-GB">
            <a:latin typeface="+mn-lt"/>
          </a:endParaRPr>
        </a:p>
      </dgm:t>
    </dgm:pt>
    <dgm:pt modelId="{4E707E9A-7F81-403E-934A-96C7AAD0EA8D}" type="sibTrans" cxnId="{7A55777B-F4B7-4525-BBF5-611F516484D2}">
      <dgm:prSet/>
      <dgm:spPr/>
      <dgm:t>
        <a:bodyPr/>
        <a:lstStyle/>
        <a:p>
          <a:endParaRPr lang="en-GB">
            <a:latin typeface="+mn-lt"/>
          </a:endParaRPr>
        </a:p>
      </dgm:t>
    </dgm:pt>
    <dgm:pt modelId="{69069D12-5314-49E5-89E9-CE6792123E07}">
      <dgm:prSet phldrT="[Text]"/>
      <dgm:spPr/>
      <dgm:t>
        <a:bodyPr/>
        <a:lstStyle/>
        <a:p>
          <a:r>
            <a:rPr lang="en-US" altLang="en-US" b="1" dirty="0" smtClean="0">
              <a:latin typeface="+mn-lt"/>
              <a:sym typeface="Century Gothic" pitchFamily="34" charset="0"/>
            </a:rPr>
            <a:t>Improve</a:t>
          </a:r>
          <a:endParaRPr lang="en-GB" dirty="0">
            <a:latin typeface="+mn-lt"/>
          </a:endParaRPr>
        </a:p>
      </dgm:t>
    </dgm:pt>
    <dgm:pt modelId="{0C4A45D1-C244-470E-B340-6549E4C1777C}" type="parTrans" cxnId="{38172534-103C-464C-B8EB-54700417D6C3}">
      <dgm:prSet/>
      <dgm:spPr/>
      <dgm:t>
        <a:bodyPr/>
        <a:lstStyle/>
        <a:p>
          <a:endParaRPr lang="en-GB">
            <a:latin typeface="+mn-lt"/>
          </a:endParaRPr>
        </a:p>
      </dgm:t>
    </dgm:pt>
    <dgm:pt modelId="{8460A103-D09D-432F-B63C-BF76DCFBD96D}" type="sibTrans" cxnId="{38172534-103C-464C-B8EB-54700417D6C3}">
      <dgm:prSet/>
      <dgm:spPr/>
      <dgm:t>
        <a:bodyPr/>
        <a:lstStyle/>
        <a:p>
          <a:endParaRPr lang="en-GB">
            <a:latin typeface="+mn-lt"/>
          </a:endParaRPr>
        </a:p>
      </dgm:t>
    </dgm:pt>
    <dgm:pt modelId="{16819A64-979F-494A-8695-F070BD5393D6}" type="pres">
      <dgm:prSet presAssocID="{2BC09063-7155-4047-809E-4BF7BDB22659}" presName="Name0" presStyleCnt="0">
        <dgm:presLayoutVars>
          <dgm:chMax val="1"/>
          <dgm:dir/>
          <dgm:animLvl val="ctr"/>
          <dgm:resizeHandles val="exact"/>
        </dgm:presLayoutVars>
      </dgm:prSet>
      <dgm:spPr/>
      <dgm:t>
        <a:bodyPr/>
        <a:lstStyle/>
        <a:p>
          <a:endParaRPr lang="en-GB"/>
        </a:p>
      </dgm:t>
    </dgm:pt>
    <dgm:pt modelId="{6B4072F7-3C72-4CA9-BCC5-04639117BB97}" type="pres">
      <dgm:prSet presAssocID="{9677B4FC-1EEA-4D33-8E14-577ED5791C76}" presName="centerShape" presStyleLbl="node0" presStyleIdx="0" presStyleCnt="1"/>
      <dgm:spPr/>
      <dgm:t>
        <a:bodyPr/>
        <a:lstStyle/>
        <a:p>
          <a:endParaRPr lang="en-GB"/>
        </a:p>
      </dgm:t>
    </dgm:pt>
    <dgm:pt modelId="{F6C06482-ACB0-42E4-B76D-19B8F52DAAA1}" type="pres">
      <dgm:prSet presAssocID="{C0709A92-EABF-40A8-8F58-BBF6B9CA92D7}" presName="node" presStyleLbl="node1" presStyleIdx="0" presStyleCnt="3">
        <dgm:presLayoutVars>
          <dgm:bulletEnabled val="1"/>
        </dgm:presLayoutVars>
      </dgm:prSet>
      <dgm:spPr/>
      <dgm:t>
        <a:bodyPr/>
        <a:lstStyle/>
        <a:p>
          <a:endParaRPr lang="en-GB"/>
        </a:p>
      </dgm:t>
    </dgm:pt>
    <dgm:pt modelId="{21E6DEC6-8050-4D31-B466-44580900F56B}" type="pres">
      <dgm:prSet presAssocID="{C0709A92-EABF-40A8-8F58-BBF6B9CA92D7}" presName="dummy" presStyleCnt="0"/>
      <dgm:spPr/>
      <dgm:t>
        <a:bodyPr/>
        <a:lstStyle/>
        <a:p>
          <a:endParaRPr lang="en-GB"/>
        </a:p>
      </dgm:t>
    </dgm:pt>
    <dgm:pt modelId="{B6596D6E-4D84-467A-8F04-9289D421D18B}" type="pres">
      <dgm:prSet presAssocID="{1BF79216-01A6-4E4F-820E-65B4DC6D2C33}" presName="sibTrans" presStyleLbl="sibTrans2D1" presStyleIdx="0" presStyleCnt="3"/>
      <dgm:spPr/>
      <dgm:t>
        <a:bodyPr/>
        <a:lstStyle/>
        <a:p>
          <a:endParaRPr lang="en-GB"/>
        </a:p>
      </dgm:t>
    </dgm:pt>
    <dgm:pt modelId="{0D028C87-68B5-4D8F-91A4-9B81B574C5A1}" type="pres">
      <dgm:prSet presAssocID="{0D581B1E-46D6-47B9-A7CE-A712985C7193}" presName="node" presStyleLbl="node1" presStyleIdx="1" presStyleCnt="3">
        <dgm:presLayoutVars>
          <dgm:bulletEnabled val="1"/>
        </dgm:presLayoutVars>
      </dgm:prSet>
      <dgm:spPr/>
      <dgm:t>
        <a:bodyPr/>
        <a:lstStyle/>
        <a:p>
          <a:endParaRPr lang="en-GB"/>
        </a:p>
      </dgm:t>
    </dgm:pt>
    <dgm:pt modelId="{9A839842-1560-4D5D-AF51-ECF389596357}" type="pres">
      <dgm:prSet presAssocID="{0D581B1E-46D6-47B9-A7CE-A712985C7193}" presName="dummy" presStyleCnt="0"/>
      <dgm:spPr/>
      <dgm:t>
        <a:bodyPr/>
        <a:lstStyle/>
        <a:p>
          <a:endParaRPr lang="en-GB"/>
        </a:p>
      </dgm:t>
    </dgm:pt>
    <dgm:pt modelId="{BDAAFF9E-C397-492B-BA97-0B5C69C7EE0C}" type="pres">
      <dgm:prSet presAssocID="{4E707E9A-7F81-403E-934A-96C7AAD0EA8D}" presName="sibTrans" presStyleLbl="sibTrans2D1" presStyleIdx="1" presStyleCnt="3"/>
      <dgm:spPr/>
      <dgm:t>
        <a:bodyPr/>
        <a:lstStyle/>
        <a:p>
          <a:endParaRPr lang="en-GB"/>
        </a:p>
      </dgm:t>
    </dgm:pt>
    <dgm:pt modelId="{47E95430-FED1-40C2-8000-27D8C5DDFA66}" type="pres">
      <dgm:prSet presAssocID="{69069D12-5314-49E5-89E9-CE6792123E07}" presName="node" presStyleLbl="node1" presStyleIdx="2" presStyleCnt="3">
        <dgm:presLayoutVars>
          <dgm:bulletEnabled val="1"/>
        </dgm:presLayoutVars>
      </dgm:prSet>
      <dgm:spPr/>
      <dgm:t>
        <a:bodyPr/>
        <a:lstStyle/>
        <a:p>
          <a:endParaRPr lang="en-GB"/>
        </a:p>
      </dgm:t>
    </dgm:pt>
    <dgm:pt modelId="{E6495C08-7883-444C-88A0-4F91F67EE8FA}" type="pres">
      <dgm:prSet presAssocID="{69069D12-5314-49E5-89E9-CE6792123E07}" presName="dummy" presStyleCnt="0"/>
      <dgm:spPr/>
      <dgm:t>
        <a:bodyPr/>
        <a:lstStyle/>
        <a:p>
          <a:endParaRPr lang="en-GB"/>
        </a:p>
      </dgm:t>
    </dgm:pt>
    <dgm:pt modelId="{83223B51-3FF9-4EAD-8B17-7AFF871EB127}" type="pres">
      <dgm:prSet presAssocID="{8460A103-D09D-432F-B63C-BF76DCFBD96D}" presName="sibTrans" presStyleLbl="sibTrans2D1" presStyleIdx="2" presStyleCnt="3"/>
      <dgm:spPr/>
      <dgm:t>
        <a:bodyPr/>
        <a:lstStyle/>
        <a:p>
          <a:endParaRPr lang="en-GB"/>
        </a:p>
      </dgm:t>
    </dgm:pt>
  </dgm:ptLst>
  <dgm:cxnLst>
    <dgm:cxn modelId="{FBCB554E-06F5-41A5-8966-A587B4F3D691}" type="presOf" srcId="{8460A103-D09D-432F-B63C-BF76DCFBD96D}" destId="{83223B51-3FF9-4EAD-8B17-7AFF871EB127}" srcOrd="0" destOrd="0" presId="urn:microsoft.com/office/officeart/2005/8/layout/radial6"/>
    <dgm:cxn modelId="{D297CBF0-1245-4AD1-83D1-7A73D2B13D93}" type="presOf" srcId="{C0709A92-EABF-40A8-8F58-BBF6B9CA92D7}" destId="{F6C06482-ACB0-42E4-B76D-19B8F52DAAA1}" srcOrd="0" destOrd="0" presId="urn:microsoft.com/office/officeart/2005/8/layout/radial6"/>
    <dgm:cxn modelId="{38172534-103C-464C-B8EB-54700417D6C3}" srcId="{9677B4FC-1EEA-4D33-8E14-577ED5791C76}" destId="{69069D12-5314-49E5-89E9-CE6792123E07}" srcOrd="2" destOrd="0" parTransId="{0C4A45D1-C244-470E-B340-6549E4C1777C}" sibTransId="{8460A103-D09D-432F-B63C-BF76DCFBD96D}"/>
    <dgm:cxn modelId="{8454CB1B-670C-4FEC-A33C-10E450FB4C3E}" srcId="{9677B4FC-1EEA-4D33-8E14-577ED5791C76}" destId="{C0709A92-EABF-40A8-8F58-BBF6B9CA92D7}" srcOrd="0" destOrd="0" parTransId="{473A3EA6-30DC-428D-8DDD-91274123A62A}" sibTransId="{1BF79216-01A6-4E4F-820E-65B4DC6D2C33}"/>
    <dgm:cxn modelId="{4C38275F-B875-43F0-BAC8-82469B5E09CC}" type="presOf" srcId="{1BF79216-01A6-4E4F-820E-65B4DC6D2C33}" destId="{B6596D6E-4D84-467A-8F04-9289D421D18B}" srcOrd="0" destOrd="0" presId="urn:microsoft.com/office/officeart/2005/8/layout/radial6"/>
    <dgm:cxn modelId="{7A55777B-F4B7-4525-BBF5-611F516484D2}" srcId="{9677B4FC-1EEA-4D33-8E14-577ED5791C76}" destId="{0D581B1E-46D6-47B9-A7CE-A712985C7193}" srcOrd="1" destOrd="0" parTransId="{27F5C136-5218-444E-B0F1-7C80C68D0092}" sibTransId="{4E707E9A-7F81-403E-934A-96C7AAD0EA8D}"/>
    <dgm:cxn modelId="{39DD8982-4258-4B33-A953-0C5DA9120771}" type="presOf" srcId="{2BC09063-7155-4047-809E-4BF7BDB22659}" destId="{16819A64-979F-494A-8695-F070BD5393D6}" srcOrd="0" destOrd="0" presId="urn:microsoft.com/office/officeart/2005/8/layout/radial6"/>
    <dgm:cxn modelId="{EF94515C-F5CC-4FBE-978C-3CDBAB572272}" type="presOf" srcId="{0D581B1E-46D6-47B9-A7CE-A712985C7193}" destId="{0D028C87-68B5-4D8F-91A4-9B81B574C5A1}" srcOrd="0" destOrd="0" presId="urn:microsoft.com/office/officeart/2005/8/layout/radial6"/>
    <dgm:cxn modelId="{E77D799E-1D29-42B1-B2D1-9D06687CE4F2}" type="presOf" srcId="{4E707E9A-7F81-403E-934A-96C7AAD0EA8D}" destId="{BDAAFF9E-C397-492B-BA97-0B5C69C7EE0C}" srcOrd="0" destOrd="0" presId="urn:microsoft.com/office/officeart/2005/8/layout/radial6"/>
    <dgm:cxn modelId="{44050CC9-AF20-4E4F-A845-0D5A7C4B81A9}" srcId="{2BC09063-7155-4047-809E-4BF7BDB22659}" destId="{9677B4FC-1EEA-4D33-8E14-577ED5791C76}" srcOrd="0" destOrd="0" parTransId="{E5D0B67D-88BA-489E-9776-83E9B0542B1A}" sibTransId="{025161A2-1C58-42E7-97FF-ACFC5D0BAD47}"/>
    <dgm:cxn modelId="{ED9D4DAD-5869-4BD1-86EB-AE7E826FDE85}" type="presOf" srcId="{69069D12-5314-49E5-89E9-CE6792123E07}" destId="{47E95430-FED1-40C2-8000-27D8C5DDFA66}" srcOrd="0" destOrd="0" presId="urn:microsoft.com/office/officeart/2005/8/layout/radial6"/>
    <dgm:cxn modelId="{285B26F5-C956-404E-8D9A-476970E35495}" type="presOf" srcId="{9677B4FC-1EEA-4D33-8E14-577ED5791C76}" destId="{6B4072F7-3C72-4CA9-BCC5-04639117BB97}" srcOrd="0" destOrd="0" presId="urn:microsoft.com/office/officeart/2005/8/layout/radial6"/>
    <dgm:cxn modelId="{8FC788A5-D6DF-4B19-8AE4-867B97F49478}" type="presParOf" srcId="{16819A64-979F-494A-8695-F070BD5393D6}" destId="{6B4072F7-3C72-4CA9-BCC5-04639117BB97}" srcOrd="0" destOrd="0" presId="urn:microsoft.com/office/officeart/2005/8/layout/radial6"/>
    <dgm:cxn modelId="{5DF395CE-538C-4123-AAFE-A9C5A272EF4C}" type="presParOf" srcId="{16819A64-979F-494A-8695-F070BD5393D6}" destId="{F6C06482-ACB0-42E4-B76D-19B8F52DAAA1}" srcOrd="1" destOrd="0" presId="urn:microsoft.com/office/officeart/2005/8/layout/radial6"/>
    <dgm:cxn modelId="{876ECDC3-3AD0-4C68-A09B-D1319761366D}" type="presParOf" srcId="{16819A64-979F-494A-8695-F070BD5393D6}" destId="{21E6DEC6-8050-4D31-B466-44580900F56B}" srcOrd="2" destOrd="0" presId="urn:microsoft.com/office/officeart/2005/8/layout/radial6"/>
    <dgm:cxn modelId="{E7F25878-8102-48FE-B645-C95735032BD2}" type="presParOf" srcId="{16819A64-979F-494A-8695-F070BD5393D6}" destId="{B6596D6E-4D84-467A-8F04-9289D421D18B}" srcOrd="3" destOrd="0" presId="urn:microsoft.com/office/officeart/2005/8/layout/radial6"/>
    <dgm:cxn modelId="{655CE27B-905D-4877-AE35-3F6EFBA1D86D}" type="presParOf" srcId="{16819A64-979F-494A-8695-F070BD5393D6}" destId="{0D028C87-68B5-4D8F-91A4-9B81B574C5A1}" srcOrd="4" destOrd="0" presId="urn:microsoft.com/office/officeart/2005/8/layout/radial6"/>
    <dgm:cxn modelId="{848D6BA2-3873-4AED-855F-C36E9BC34B0D}" type="presParOf" srcId="{16819A64-979F-494A-8695-F070BD5393D6}" destId="{9A839842-1560-4D5D-AF51-ECF389596357}" srcOrd="5" destOrd="0" presId="urn:microsoft.com/office/officeart/2005/8/layout/radial6"/>
    <dgm:cxn modelId="{E49A7910-5C6D-44AD-B59A-702BF892712B}" type="presParOf" srcId="{16819A64-979F-494A-8695-F070BD5393D6}" destId="{BDAAFF9E-C397-492B-BA97-0B5C69C7EE0C}" srcOrd="6" destOrd="0" presId="urn:microsoft.com/office/officeart/2005/8/layout/radial6"/>
    <dgm:cxn modelId="{CA231386-4484-422A-831C-DFD77D6E13F7}" type="presParOf" srcId="{16819A64-979F-494A-8695-F070BD5393D6}" destId="{47E95430-FED1-40C2-8000-27D8C5DDFA66}" srcOrd="7" destOrd="0" presId="urn:microsoft.com/office/officeart/2005/8/layout/radial6"/>
    <dgm:cxn modelId="{CACBE12C-15E3-4A20-8E23-948EF8C0F286}" type="presParOf" srcId="{16819A64-979F-494A-8695-F070BD5393D6}" destId="{E6495C08-7883-444C-88A0-4F91F67EE8FA}" srcOrd="8" destOrd="0" presId="urn:microsoft.com/office/officeart/2005/8/layout/radial6"/>
    <dgm:cxn modelId="{84E8097A-E2C4-4375-AFEC-5F6BA90E85C6}" type="presParOf" srcId="{16819A64-979F-494A-8695-F070BD5393D6}" destId="{83223B51-3FF9-4EAD-8B17-7AFF871EB127}" srcOrd="9"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23B51-3FF9-4EAD-8B17-7AFF871EB127}">
      <dsp:nvSpPr>
        <dsp:cNvPr id="0" name=""/>
        <dsp:cNvSpPr/>
      </dsp:nvSpPr>
      <dsp:spPr>
        <a:xfrm>
          <a:off x="2137284" y="778031"/>
          <a:ext cx="5197091" cy="5197091"/>
        </a:xfrm>
        <a:prstGeom prst="blockArc">
          <a:avLst>
            <a:gd name="adj1" fmla="val 9000000"/>
            <a:gd name="adj2" fmla="val 162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DAAFF9E-C397-492B-BA97-0B5C69C7EE0C}">
      <dsp:nvSpPr>
        <dsp:cNvPr id="0" name=""/>
        <dsp:cNvSpPr/>
      </dsp:nvSpPr>
      <dsp:spPr>
        <a:xfrm>
          <a:off x="2137284" y="778031"/>
          <a:ext cx="5197091" cy="5197091"/>
        </a:xfrm>
        <a:prstGeom prst="blockArc">
          <a:avLst>
            <a:gd name="adj1" fmla="val 1800000"/>
            <a:gd name="adj2" fmla="val 90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6596D6E-4D84-467A-8F04-9289D421D18B}">
      <dsp:nvSpPr>
        <dsp:cNvPr id="0" name=""/>
        <dsp:cNvSpPr/>
      </dsp:nvSpPr>
      <dsp:spPr>
        <a:xfrm>
          <a:off x="2137284" y="778031"/>
          <a:ext cx="5197091" cy="5197091"/>
        </a:xfrm>
        <a:prstGeom prst="blockArc">
          <a:avLst>
            <a:gd name="adj1" fmla="val 16200000"/>
            <a:gd name="adj2" fmla="val 18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B4072F7-3C72-4CA9-BCC5-04639117BB97}">
      <dsp:nvSpPr>
        <dsp:cNvPr id="0" name=""/>
        <dsp:cNvSpPr/>
      </dsp:nvSpPr>
      <dsp:spPr>
        <a:xfrm>
          <a:off x="3540310" y="2181057"/>
          <a:ext cx="2391039" cy="239103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b="1" kern="1200" dirty="0" smtClean="0">
              <a:latin typeface="+mn-lt"/>
            </a:rPr>
            <a:t>Observation</a:t>
          </a:r>
          <a:endParaRPr lang="en-GB" sz="2200" b="1" kern="1200" dirty="0">
            <a:latin typeface="+mn-lt"/>
          </a:endParaRPr>
        </a:p>
      </dsp:txBody>
      <dsp:txXfrm>
        <a:off x="3890470" y="2531217"/>
        <a:ext cx="1690719" cy="1690719"/>
      </dsp:txXfrm>
    </dsp:sp>
    <dsp:sp modelId="{F6C06482-ACB0-42E4-B76D-19B8F52DAAA1}">
      <dsp:nvSpPr>
        <dsp:cNvPr id="0" name=""/>
        <dsp:cNvSpPr/>
      </dsp:nvSpPr>
      <dsp:spPr>
        <a:xfrm>
          <a:off x="3898966" y="1421"/>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b="1" kern="1200" dirty="0" smtClean="0">
              <a:latin typeface="+mn-lt"/>
            </a:rPr>
            <a:t>Describe what is noteworthy</a:t>
          </a:r>
          <a:endParaRPr lang="en-GB" sz="1600" b="1" kern="1200" dirty="0">
            <a:latin typeface="+mn-lt"/>
          </a:endParaRPr>
        </a:p>
      </dsp:txBody>
      <dsp:txXfrm>
        <a:off x="4144078" y="246533"/>
        <a:ext cx="1183503" cy="1183503"/>
      </dsp:txXfrm>
    </dsp:sp>
    <dsp:sp modelId="{0D028C87-68B5-4D8F-91A4-9B81B574C5A1}">
      <dsp:nvSpPr>
        <dsp:cNvPr id="0" name=""/>
        <dsp:cNvSpPr/>
      </dsp:nvSpPr>
      <dsp:spPr>
        <a:xfrm>
          <a:off x="6097191" y="3808859"/>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b="1" kern="1200" dirty="0" smtClean="0">
              <a:latin typeface="+mn-lt"/>
            </a:rPr>
            <a:t>Analyse</a:t>
          </a:r>
          <a:endParaRPr lang="en-GB" sz="1600" b="1" kern="1200" dirty="0">
            <a:latin typeface="+mn-lt"/>
          </a:endParaRPr>
        </a:p>
      </dsp:txBody>
      <dsp:txXfrm>
        <a:off x="6342303" y="4053971"/>
        <a:ext cx="1183503" cy="1183503"/>
      </dsp:txXfrm>
    </dsp:sp>
    <dsp:sp modelId="{47E95430-FED1-40C2-8000-27D8C5DDFA66}">
      <dsp:nvSpPr>
        <dsp:cNvPr id="0" name=""/>
        <dsp:cNvSpPr/>
      </dsp:nvSpPr>
      <dsp:spPr>
        <a:xfrm>
          <a:off x="1700741" y="3808859"/>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en-US" sz="1600" b="1" kern="1200" dirty="0" smtClean="0">
              <a:latin typeface="+mn-lt"/>
              <a:sym typeface="Century Gothic" pitchFamily="34" charset="0"/>
            </a:rPr>
            <a:t>Improve</a:t>
          </a:r>
          <a:endParaRPr lang="en-GB" sz="1600" kern="1200" dirty="0">
            <a:latin typeface="+mn-lt"/>
          </a:endParaRPr>
        </a:p>
      </dsp:txBody>
      <dsp:txXfrm>
        <a:off x="1945853" y="4053971"/>
        <a:ext cx="1183503" cy="11835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23B51-3FF9-4EAD-8B17-7AFF871EB127}">
      <dsp:nvSpPr>
        <dsp:cNvPr id="0" name=""/>
        <dsp:cNvSpPr/>
      </dsp:nvSpPr>
      <dsp:spPr>
        <a:xfrm>
          <a:off x="2137284" y="778031"/>
          <a:ext cx="5197091" cy="5197091"/>
        </a:xfrm>
        <a:prstGeom prst="blockArc">
          <a:avLst>
            <a:gd name="adj1" fmla="val 9000000"/>
            <a:gd name="adj2" fmla="val 162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DAAFF9E-C397-492B-BA97-0B5C69C7EE0C}">
      <dsp:nvSpPr>
        <dsp:cNvPr id="0" name=""/>
        <dsp:cNvSpPr/>
      </dsp:nvSpPr>
      <dsp:spPr>
        <a:xfrm>
          <a:off x="2137284" y="778031"/>
          <a:ext cx="5197091" cy="5197091"/>
        </a:xfrm>
        <a:prstGeom prst="blockArc">
          <a:avLst>
            <a:gd name="adj1" fmla="val 1800000"/>
            <a:gd name="adj2" fmla="val 90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6596D6E-4D84-467A-8F04-9289D421D18B}">
      <dsp:nvSpPr>
        <dsp:cNvPr id="0" name=""/>
        <dsp:cNvSpPr/>
      </dsp:nvSpPr>
      <dsp:spPr>
        <a:xfrm>
          <a:off x="2137284" y="778031"/>
          <a:ext cx="5197091" cy="5197091"/>
        </a:xfrm>
        <a:prstGeom prst="blockArc">
          <a:avLst>
            <a:gd name="adj1" fmla="val 16200000"/>
            <a:gd name="adj2" fmla="val 18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B4072F7-3C72-4CA9-BCC5-04639117BB97}">
      <dsp:nvSpPr>
        <dsp:cNvPr id="0" name=""/>
        <dsp:cNvSpPr/>
      </dsp:nvSpPr>
      <dsp:spPr>
        <a:xfrm>
          <a:off x="3540310" y="2181057"/>
          <a:ext cx="2391039" cy="239103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b="1" kern="1200" dirty="0" smtClean="0">
              <a:latin typeface="+mn-lt"/>
            </a:rPr>
            <a:t>Observation</a:t>
          </a:r>
          <a:endParaRPr lang="en-GB" sz="2200" b="1" kern="1200" dirty="0">
            <a:latin typeface="+mn-lt"/>
          </a:endParaRPr>
        </a:p>
      </dsp:txBody>
      <dsp:txXfrm>
        <a:off x="3890470" y="2531217"/>
        <a:ext cx="1690719" cy="1690719"/>
      </dsp:txXfrm>
    </dsp:sp>
    <dsp:sp modelId="{F6C06482-ACB0-42E4-B76D-19B8F52DAAA1}">
      <dsp:nvSpPr>
        <dsp:cNvPr id="0" name=""/>
        <dsp:cNvSpPr/>
      </dsp:nvSpPr>
      <dsp:spPr>
        <a:xfrm>
          <a:off x="3898966" y="1421"/>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b="1" kern="1200" dirty="0" smtClean="0">
              <a:latin typeface="+mn-lt"/>
            </a:rPr>
            <a:t>Describe what is noteworthy</a:t>
          </a:r>
          <a:endParaRPr lang="en-GB" sz="1600" b="1" kern="1200" dirty="0">
            <a:latin typeface="+mn-lt"/>
          </a:endParaRPr>
        </a:p>
      </dsp:txBody>
      <dsp:txXfrm>
        <a:off x="4144078" y="246533"/>
        <a:ext cx="1183503" cy="1183503"/>
      </dsp:txXfrm>
    </dsp:sp>
    <dsp:sp modelId="{0D028C87-68B5-4D8F-91A4-9B81B574C5A1}">
      <dsp:nvSpPr>
        <dsp:cNvPr id="0" name=""/>
        <dsp:cNvSpPr/>
      </dsp:nvSpPr>
      <dsp:spPr>
        <a:xfrm>
          <a:off x="6097191" y="3808859"/>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b="1" kern="1200" dirty="0" smtClean="0">
              <a:latin typeface="+mn-lt"/>
            </a:rPr>
            <a:t>Analyse</a:t>
          </a:r>
          <a:endParaRPr lang="en-GB" sz="1600" b="1" kern="1200" dirty="0">
            <a:latin typeface="+mn-lt"/>
          </a:endParaRPr>
        </a:p>
      </dsp:txBody>
      <dsp:txXfrm>
        <a:off x="6342303" y="4053971"/>
        <a:ext cx="1183503" cy="1183503"/>
      </dsp:txXfrm>
    </dsp:sp>
    <dsp:sp modelId="{47E95430-FED1-40C2-8000-27D8C5DDFA66}">
      <dsp:nvSpPr>
        <dsp:cNvPr id="0" name=""/>
        <dsp:cNvSpPr/>
      </dsp:nvSpPr>
      <dsp:spPr>
        <a:xfrm>
          <a:off x="1700741" y="3808859"/>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en-US" sz="1600" b="1" kern="1200" dirty="0" smtClean="0">
              <a:latin typeface="+mn-lt"/>
              <a:sym typeface="Century Gothic" pitchFamily="34" charset="0"/>
            </a:rPr>
            <a:t>Improve</a:t>
          </a:r>
          <a:endParaRPr lang="en-GB" sz="1600" kern="1200" dirty="0">
            <a:latin typeface="+mn-lt"/>
          </a:endParaRPr>
        </a:p>
      </dsp:txBody>
      <dsp:txXfrm>
        <a:off x="1945853" y="4053971"/>
        <a:ext cx="1183503" cy="1183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23B51-3FF9-4EAD-8B17-7AFF871EB127}">
      <dsp:nvSpPr>
        <dsp:cNvPr id="0" name=""/>
        <dsp:cNvSpPr/>
      </dsp:nvSpPr>
      <dsp:spPr>
        <a:xfrm>
          <a:off x="2137284" y="778031"/>
          <a:ext cx="5197091" cy="5197091"/>
        </a:xfrm>
        <a:prstGeom prst="blockArc">
          <a:avLst>
            <a:gd name="adj1" fmla="val 9000000"/>
            <a:gd name="adj2" fmla="val 162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DAAFF9E-C397-492B-BA97-0B5C69C7EE0C}">
      <dsp:nvSpPr>
        <dsp:cNvPr id="0" name=""/>
        <dsp:cNvSpPr/>
      </dsp:nvSpPr>
      <dsp:spPr>
        <a:xfrm>
          <a:off x="2137284" y="778031"/>
          <a:ext cx="5197091" cy="5197091"/>
        </a:xfrm>
        <a:prstGeom prst="blockArc">
          <a:avLst>
            <a:gd name="adj1" fmla="val 1800000"/>
            <a:gd name="adj2" fmla="val 90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6596D6E-4D84-467A-8F04-9289D421D18B}">
      <dsp:nvSpPr>
        <dsp:cNvPr id="0" name=""/>
        <dsp:cNvSpPr/>
      </dsp:nvSpPr>
      <dsp:spPr>
        <a:xfrm>
          <a:off x="2137284" y="778031"/>
          <a:ext cx="5197091" cy="5197091"/>
        </a:xfrm>
        <a:prstGeom prst="blockArc">
          <a:avLst>
            <a:gd name="adj1" fmla="val 16200000"/>
            <a:gd name="adj2" fmla="val 18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B4072F7-3C72-4CA9-BCC5-04639117BB97}">
      <dsp:nvSpPr>
        <dsp:cNvPr id="0" name=""/>
        <dsp:cNvSpPr/>
      </dsp:nvSpPr>
      <dsp:spPr>
        <a:xfrm>
          <a:off x="3540310" y="2181057"/>
          <a:ext cx="2391039" cy="239103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b="1" kern="1200" dirty="0" smtClean="0">
              <a:latin typeface="+mn-lt"/>
            </a:rPr>
            <a:t>Observation</a:t>
          </a:r>
          <a:endParaRPr lang="en-GB" sz="2200" b="1" kern="1200" dirty="0">
            <a:latin typeface="+mn-lt"/>
          </a:endParaRPr>
        </a:p>
      </dsp:txBody>
      <dsp:txXfrm>
        <a:off x="3890470" y="2531217"/>
        <a:ext cx="1690719" cy="1690719"/>
      </dsp:txXfrm>
    </dsp:sp>
    <dsp:sp modelId="{F6C06482-ACB0-42E4-B76D-19B8F52DAAA1}">
      <dsp:nvSpPr>
        <dsp:cNvPr id="0" name=""/>
        <dsp:cNvSpPr/>
      </dsp:nvSpPr>
      <dsp:spPr>
        <a:xfrm>
          <a:off x="3898966" y="1421"/>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b="1" kern="1200" dirty="0" smtClean="0">
              <a:latin typeface="+mn-lt"/>
            </a:rPr>
            <a:t>Describe what is noteworthy</a:t>
          </a:r>
          <a:endParaRPr lang="en-GB" sz="1600" b="1" kern="1200" dirty="0">
            <a:latin typeface="+mn-lt"/>
          </a:endParaRPr>
        </a:p>
      </dsp:txBody>
      <dsp:txXfrm>
        <a:off x="4144078" y="246533"/>
        <a:ext cx="1183503" cy="1183503"/>
      </dsp:txXfrm>
    </dsp:sp>
    <dsp:sp modelId="{0D028C87-68B5-4D8F-91A4-9B81B574C5A1}">
      <dsp:nvSpPr>
        <dsp:cNvPr id="0" name=""/>
        <dsp:cNvSpPr/>
      </dsp:nvSpPr>
      <dsp:spPr>
        <a:xfrm>
          <a:off x="6097191" y="3808859"/>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b="1" kern="1200" dirty="0" smtClean="0">
              <a:latin typeface="+mn-lt"/>
            </a:rPr>
            <a:t>Analyse</a:t>
          </a:r>
          <a:endParaRPr lang="en-GB" sz="1600" b="1" kern="1200" dirty="0">
            <a:latin typeface="+mn-lt"/>
          </a:endParaRPr>
        </a:p>
      </dsp:txBody>
      <dsp:txXfrm>
        <a:off x="6342303" y="4053971"/>
        <a:ext cx="1183503" cy="1183503"/>
      </dsp:txXfrm>
    </dsp:sp>
    <dsp:sp modelId="{47E95430-FED1-40C2-8000-27D8C5DDFA66}">
      <dsp:nvSpPr>
        <dsp:cNvPr id="0" name=""/>
        <dsp:cNvSpPr/>
      </dsp:nvSpPr>
      <dsp:spPr>
        <a:xfrm>
          <a:off x="1700741" y="3808859"/>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en-US" sz="1600" b="1" kern="1200" dirty="0" smtClean="0">
              <a:latin typeface="+mn-lt"/>
              <a:sym typeface="Century Gothic" pitchFamily="34" charset="0"/>
            </a:rPr>
            <a:t>Improve</a:t>
          </a:r>
          <a:endParaRPr lang="en-GB" sz="1600" kern="1200" dirty="0">
            <a:latin typeface="+mn-lt"/>
          </a:endParaRPr>
        </a:p>
      </dsp:txBody>
      <dsp:txXfrm>
        <a:off x="1945853" y="4053971"/>
        <a:ext cx="1183503" cy="11835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23B51-3FF9-4EAD-8B17-7AFF871EB127}">
      <dsp:nvSpPr>
        <dsp:cNvPr id="0" name=""/>
        <dsp:cNvSpPr/>
      </dsp:nvSpPr>
      <dsp:spPr>
        <a:xfrm>
          <a:off x="2137284" y="778031"/>
          <a:ext cx="5197091" cy="5197091"/>
        </a:xfrm>
        <a:prstGeom prst="blockArc">
          <a:avLst>
            <a:gd name="adj1" fmla="val 9000000"/>
            <a:gd name="adj2" fmla="val 162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DAAFF9E-C397-492B-BA97-0B5C69C7EE0C}">
      <dsp:nvSpPr>
        <dsp:cNvPr id="0" name=""/>
        <dsp:cNvSpPr/>
      </dsp:nvSpPr>
      <dsp:spPr>
        <a:xfrm>
          <a:off x="2137284" y="778031"/>
          <a:ext cx="5197091" cy="5197091"/>
        </a:xfrm>
        <a:prstGeom prst="blockArc">
          <a:avLst>
            <a:gd name="adj1" fmla="val 1800000"/>
            <a:gd name="adj2" fmla="val 90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6596D6E-4D84-467A-8F04-9289D421D18B}">
      <dsp:nvSpPr>
        <dsp:cNvPr id="0" name=""/>
        <dsp:cNvSpPr/>
      </dsp:nvSpPr>
      <dsp:spPr>
        <a:xfrm>
          <a:off x="2137284" y="778031"/>
          <a:ext cx="5197091" cy="5197091"/>
        </a:xfrm>
        <a:prstGeom prst="blockArc">
          <a:avLst>
            <a:gd name="adj1" fmla="val 16200000"/>
            <a:gd name="adj2" fmla="val 1800000"/>
            <a:gd name="adj3" fmla="val 4638"/>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B4072F7-3C72-4CA9-BCC5-04639117BB97}">
      <dsp:nvSpPr>
        <dsp:cNvPr id="0" name=""/>
        <dsp:cNvSpPr/>
      </dsp:nvSpPr>
      <dsp:spPr>
        <a:xfrm>
          <a:off x="3540310" y="2181057"/>
          <a:ext cx="2391039" cy="239103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GB" sz="2200" b="1" kern="1200" dirty="0" smtClean="0">
              <a:latin typeface="+mn-lt"/>
            </a:rPr>
            <a:t>Observation</a:t>
          </a:r>
          <a:endParaRPr lang="en-GB" sz="2200" b="1" kern="1200" dirty="0">
            <a:latin typeface="+mn-lt"/>
          </a:endParaRPr>
        </a:p>
      </dsp:txBody>
      <dsp:txXfrm>
        <a:off x="3890470" y="2531217"/>
        <a:ext cx="1690719" cy="1690719"/>
      </dsp:txXfrm>
    </dsp:sp>
    <dsp:sp modelId="{F6C06482-ACB0-42E4-B76D-19B8F52DAAA1}">
      <dsp:nvSpPr>
        <dsp:cNvPr id="0" name=""/>
        <dsp:cNvSpPr/>
      </dsp:nvSpPr>
      <dsp:spPr>
        <a:xfrm>
          <a:off x="3898966" y="1421"/>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b="1" kern="1200" dirty="0" smtClean="0">
              <a:latin typeface="+mn-lt"/>
            </a:rPr>
            <a:t>Describe what is noteworthy</a:t>
          </a:r>
          <a:endParaRPr lang="en-GB" sz="1600" b="1" kern="1200" dirty="0">
            <a:latin typeface="+mn-lt"/>
          </a:endParaRPr>
        </a:p>
      </dsp:txBody>
      <dsp:txXfrm>
        <a:off x="4144078" y="246533"/>
        <a:ext cx="1183503" cy="1183503"/>
      </dsp:txXfrm>
    </dsp:sp>
    <dsp:sp modelId="{0D028C87-68B5-4D8F-91A4-9B81B574C5A1}">
      <dsp:nvSpPr>
        <dsp:cNvPr id="0" name=""/>
        <dsp:cNvSpPr/>
      </dsp:nvSpPr>
      <dsp:spPr>
        <a:xfrm>
          <a:off x="6097191" y="3808859"/>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b="1" kern="1200" dirty="0" smtClean="0">
              <a:latin typeface="+mn-lt"/>
            </a:rPr>
            <a:t>Analyse</a:t>
          </a:r>
          <a:endParaRPr lang="en-GB" sz="1600" b="1" kern="1200" dirty="0">
            <a:latin typeface="+mn-lt"/>
          </a:endParaRPr>
        </a:p>
      </dsp:txBody>
      <dsp:txXfrm>
        <a:off x="6342303" y="4053971"/>
        <a:ext cx="1183503" cy="1183503"/>
      </dsp:txXfrm>
    </dsp:sp>
    <dsp:sp modelId="{47E95430-FED1-40C2-8000-27D8C5DDFA66}">
      <dsp:nvSpPr>
        <dsp:cNvPr id="0" name=""/>
        <dsp:cNvSpPr/>
      </dsp:nvSpPr>
      <dsp:spPr>
        <a:xfrm>
          <a:off x="1700741" y="3808859"/>
          <a:ext cx="1673727" cy="1673727"/>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altLang="en-US" sz="1600" b="1" kern="1200" dirty="0" smtClean="0">
              <a:latin typeface="+mn-lt"/>
              <a:sym typeface="Century Gothic" pitchFamily="34" charset="0"/>
            </a:rPr>
            <a:t>Improve</a:t>
          </a:r>
          <a:endParaRPr lang="en-GB" sz="1600" kern="1200" dirty="0">
            <a:latin typeface="+mn-lt"/>
          </a:endParaRPr>
        </a:p>
      </dsp:txBody>
      <dsp:txXfrm>
        <a:off x="1945853" y="4053971"/>
        <a:ext cx="1183503" cy="118350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11/07/2016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11/07/2016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886775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10</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11</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886775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8</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30000"/>
              </a:spcBef>
              <a:defRPr/>
            </a:pPr>
            <a:endParaRPr lang="en-GB" altLang="en-US" sz="1200" dirty="0" smtClean="0">
              <a:solidFill>
                <a:schemeClr val="tx1">
                  <a:lumMod val="75000"/>
                  <a:lumOff val="25000"/>
                </a:schemeClr>
              </a:solidFill>
              <a:sym typeface="Avenir Roman" charset="0"/>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9</a:t>
            </a:fld>
            <a:endParaRPr lang="en-GB" dirty="0"/>
          </a:p>
        </p:txBody>
      </p:sp>
    </p:spTree>
    <p:extLst>
      <p:ext uri="{BB962C8B-B14F-4D97-AF65-F5344CB8AC3E}">
        <p14:creationId xmlns:p14="http://schemas.microsoft.com/office/powerpoint/2010/main" val="4144225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spTree>
    <p:extLst>
      <p:ext uri="{BB962C8B-B14F-4D97-AF65-F5344CB8AC3E}">
        <p14:creationId xmlns:p14="http://schemas.microsoft.com/office/powerpoint/2010/main" val="29945068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446351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10083768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676541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296845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4558946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39259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684435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880699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539269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sp>
        <p:nvSpPr>
          <p:cNvPr id="1029" name="Text Box 7"/>
          <p:cNvSpPr txBox="1">
            <a:spLocks noChangeArrowheads="1"/>
          </p:cNvSpPr>
          <p:nvPr/>
        </p:nvSpPr>
        <p:spPr bwMode="auto">
          <a:xfrm>
            <a:off x="700191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sz="1200" dirty="0">
                <a:solidFill>
                  <a:srgbClr val="00ABB5"/>
                </a:solidFill>
              </a:rPr>
              <a:t>Transforming lives through learning</a:t>
            </a:r>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8" name="Text Box 7"/>
          <p:cNvSpPr txBox="1">
            <a:spLocks noChangeArrowheads="1"/>
          </p:cNvSpPr>
          <p:nvPr/>
        </p:nvSpPr>
        <p:spPr bwMode="auto">
          <a:xfrm>
            <a:off x="58726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GB" sz="1200" dirty="0" smtClean="0">
                <a:solidFill>
                  <a:schemeClr val="tx1">
                    <a:lumMod val="50000"/>
                    <a:lumOff val="50000"/>
                  </a:schemeClr>
                </a:solidFill>
              </a:rPr>
              <a:t>Document title</a:t>
            </a:r>
            <a:endParaRPr lang="en-GB" sz="1200" dirty="0">
              <a:solidFill>
                <a:schemeClr val="tx1">
                  <a:lumMod val="50000"/>
                  <a:lumOff val="50000"/>
                </a:schemeClr>
              </a:solidFill>
            </a:endParaRP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s://education.gov.scot/improvement/Documents/Frameworks_SelfEvaluation/FRWK1_NIHeditSelf-evaluationHGIELC/HGIOELC020316Revised.pdf" TargetMode="Externa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emf"/><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emf"/><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emf"/><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emf"/><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emf"/><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emf"/><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emf"/><Relationship Id="rId7" Type="http://schemas.openxmlformats.org/officeDocument/2006/relationships/diagramQuickStyle" Target="../diagrams/quickStyle4.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emf"/><Relationship Id="rId9" Type="http://schemas.microsoft.com/office/2007/relationships/diagramDrawing" Target="../diagrams/drawing4.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hyperlink" Target="https://education.gov.scot/improvement/Documents/Frameworks_SelfEvaluation/FRWK1_NIHeditSelf-evaluationHGIELC/HGIOELC020316Revised.pdf" TargetMode="Externa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education.gov.scot/improvement/Documents/Frameworks_SelfEvaluation/FRWK1_NIHeditSelf-evaluationHGIELC/HGIOELC020316Revised.pdf" TargetMode="Externa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42518"/>
            <a:ext cx="12192000" cy="91548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ES_alllogos_colour-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6514" y="1408408"/>
            <a:ext cx="5986812" cy="3660184"/>
          </a:xfrm>
          <a:prstGeom prst="rect">
            <a:avLst/>
          </a:prstGeom>
        </p:spPr>
      </p:pic>
    </p:spTree>
    <p:extLst>
      <p:ext uri="{BB962C8B-B14F-4D97-AF65-F5344CB8AC3E}">
        <p14:creationId xmlns:p14="http://schemas.microsoft.com/office/powerpoint/2010/main" val="8011061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15" name="Title 1"/>
          <p:cNvSpPr txBox="1">
            <a:spLocks/>
          </p:cNvSpPr>
          <p:nvPr/>
        </p:nvSpPr>
        <p:spPr>
          <a:xfrm>
            <a:off x="366608" y="333493"/>
            <a:ext cx="664379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US" dirty="0" smtClean="0"/>
              <a:t>Using </a:t>
            </a:r>
            <a:r>
              <a:rPr lang="en-US" i="1" dirty="0" smtClean="0">
                <a:hlinkClick r:id="rId5"/>
              </a:rPr>
              <a:t>How Good Is Our Early Learning and Childcare </a:t>
            </a:r>
            <a:r>
              <a:rPr lang="en-US" dirty="0" smtClean="0"/>
              <a:t>to evaluate</a:t>
            </a:r>
          </a:p>
        </p:txBody>
      </p:sp>
      <p:sp>
        <p:nvSpPr>
          <p:cNvPr id="10" name="Rounded Rectangle 9"/>
          <p:cNvSpPr/>
          <p:nvPr/>
        </p:nvSpPr>
        <p:spPr>
          <a:xfrm>
            <a:off x="1540051" y="1520396"/>
            <a:ext cx="9144342" cy="1319058"/>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1">
                    <a:lumMod val="75000"/>
                    <a:lumOff val="25000"/>
                  </a:schemeClr>
                </a:solidFill>
              </a:rPr>
              <a:t>What broad aspect am I trying to improve? </a:t>
            </a:r>
            <a:r>
              <a:rPr lang="en-GB" sz="3600" dirty="0" smtClean="0">
                <a:solidFill>
                  <a:srgbClr val="FF0000"/>
                </a:solidFill>
              </a:rPr>
              <a:t>Assessment</a:t>
            </a:r>
            <a:endParaRPr lang="en-GB" sz="3600" dirty="0">
              <a:solidFill>
                <a:srgbClr val="FF0000"/>
              </a:solidFill>
            </a:endParaRPr>
          </a:p>
        </p:txBody>
      </p:sp>
      <p:sp>
        <p:nvSpPr>
          <p:cNvPr id="14" name="Rounded Rectangle 13"/>
          <p:cNvSpPr/>
          <p:nvPr/>
        </p:nvSpPr>
        <p:spPr>
          <a:xfrm>
            <a:off x="1540050" y="3039177"/>
            <a:ext cx="9144342" cy="1308235"/>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1">
                    <a:lumMod val="75000"/>
                    <a:lumOff val="25000"/>
                  </a:schemeClr>
                </a:solidFill>
              </a:rPr>
              <a:t>Within that aspect, what specifically do I want to change? </a:t>
            </a:r>
            <a:r>
              <a:rPr lang="en-GB" sz="3600" dirty="0" smtClean="0">
                <a:solidFill>
                  <a:srgbClr val="FF0000"/>
                </a:solidFill>
              </a:rPr>
              <a:t>Observation</a:t>
            </a:r>
            <a:endParaRPr lang="en-GB" sz="3600" dirty="0">
              <a:solidFill>
                <a:srgbClr val="FF0000"/>
              </a:solidFill>
            </a:endParaRPr>
          </a:p>
        </p:txBody>
      </p:sp>
      <p:sp>
        <p:nvSpPr>
          <p:cNvPr id="16" name="Rounded Rectangle 15"/>
          <p:cNvSpPr/>
          <p:nvPr/>
        </p:nvSpPr>
        <p:spPr>
          <a:xfrm>
            <a:off x="1572135" y="4571196"/>
            <a:ext cx="9144342" cy="1252090"/>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1">
                    <a:lumMod val="75000"/>
                    <a:lumOff val="25000"/>
                  </a:schemeClr>
                </a:solidFill>
              </a:rPr>
              <a:t>Which QI(s) can I use to help me?</a:t>
            </a:r>
          </a:p>
          <a:p>
            <a:pPr algn="ctr"/>
            <a:r>
              <a:rPr lang="en-GB" sz="3600" dirty="0" smtClean="0">
                <a:solidFill>
                  <a:srgbClr val="FF0000"/>
                </a:solidFill>
              </a:rPr>
              <a:t>2.3 Learning, Teaching and Assessment</a:t>
            </a:r>
            <a:endParaRPr lang="en-GB" sz="3600" dirty="0">
              <a:solidFill>
                <a:srgbClr val="FF0000"/>
              </a:solidFill>
            </a:endParaRPr>
          </a:p>
        </p:txBody>
      </p:sp>
    </p:spTree>
    <p:extLst>
      <p:ext uri="{BB962C8B-B14F-4D97-AF65-F5344CB8AC3E}">
        <p14:creationId xmlns:p14="http://schemas.microsoft.com/office/powerpoint/2010/main" val="13423434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p:cNvCxnSpPr/>
          <p:nvPr/>
        </p:nvCxnSpPr>
        <p:spPr>
          <a:xfrm flipH="1">
            <a:off x="9987246" y="2158426"/>
            <a:ext cx="1" cy="622999"/>
          </a:xfrm>
          <a:prstGeom prst="line">
            <a:avLst/>
          </a:prstGeom>
          <a:ln w="38100">
            <a:solidFill>
              <a:srgbClr val="00ABB5"/>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1995204" y="2147779"/>
            <a:ext cx="1" cy="622999"/>
          </a:xfrm>
          <a:prstGeom prst="line">
            <a:avLst/>
          </a:prstGeom>
          <a:ln w="38100">
            <a:solidFill>
              <a:srgbClr val="00ABB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7" name="Title 1"/>
          <p:cNvSpPr txBox="1">
            <a:spLocks/>
          </p:cNvSpPr>
          <p:nvPr/>
        </p:nvSpPr>
        <p:spPr>
          <a:xfrm>
            <a:off x="366607" y="333493"/>
            <a:ext cx="8071539"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US" dirty="0" smtClean="0"/>
              <a:t>Using the quality indicators – drilling down</a:t>
            </a:r>
          </a:p>
        </p:txBody>
      </p:sp>
      <p:sp>
        <p:nvSpPr>
          <p:cNvPr id="9" name="Rounded Rectangle 8"/>
          <p:cNvSpPr/>
          <p:nvPr/>
        </p:nvSpPr>
        <p:spPr>
          <a:xfrm>
            <a:off x="1565663" y="1351819"/>
            <a:ext cx="8989419" cy="643762"/>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rgbClr val="FF0000"/>
                </a:solidFill>
              </a:rPr>
              <a:t>2.3 Learning, Teaching and Assessment</a:t>
            </a:r>
            <a:r>
              <a:rPr lang="en-GB" sz="3600" dirty="0" smtClean="0">
                <a:solidFill>
                  <a:schemeClr val="tx1">
                    <a:lumMod val="75000"/>
                    <a:lumOff val="25000"/>
                  </a:schemeClr>
                </a:solidFill>
              </a:rPr>
              <a:t> </a:t>
            </a:r>
            <a:endParaRPr lang="en-GB" sz="3600" dirty="0">
              <a:solidFill>
                <a:schemeClr val="tx1">
                  <a:lumMod val="75000"/>
                  <a:lumOff val="25000"/>
                </a:schemeClr>
              </a:solidFill>
            </a:endParaRPr>
          </a:p>
        </p:txBody>
      </p:sp>
      <p:sp>
        <p:nvSpPr>
          <p:cNvPr id="2" name="Rounded Rectangle 1"/>
          <p:cNvSpPr/>
          <p:nvPr/>
        </p:nvSpPr>
        <p:spPr>
          <a:xfrm>
            <a:off x="1050769" y="2618580"/>
            <a:ext cx="1874520" cy="990600"/>
          </a:xfrm>
          <a:prstGeom prst="roundRect">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rgbClr val="FF0000"/>
                </a:solidFill>
              </a:rPr>
              <a:t>Themes</a:t>
            </a:r>
            <a:endParaRPr lang="en-GB" sz="2800" dirty="0">
              <a:solidFill>
                <a:srgbClr val="FF0000"/>
              </a:solidFill>
            </a:endParaRPr>
          </a:p>
        </p:txBody>
      </p:sp>
      <p:sp>
        <p:nvSpPr>
          <p:cNvPr id="18" name="Rounded Rectangle 17"/>
          <p:cNvSpPr/>
          <p:nvPr/>
        </p:nvSpPr>
        <p:spPr>
          <a:xfrm>
            <a:off x="5123112" y="2618580"/>
            <a:ext cx="1874520" cy="990600"/>
          </a:xfrm>
          <a:prstGeom prst="roundRect">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rgbClr val="FF0000"/>
                </a:solidFill>
              </a:rPr>
              <a:t>Features</a:t>
            </a:r>
            <a:endParaRPr lang="en-GB" sz="2800" dirty="0">
              <a:solidFill>
                <a:srgbClr val="FF0000"/>
              </a:solidFill>
            </a:endParaRPr>
          </a:p>
        </p:txBody>
      </p:sp>
      <p:sp>
        <p:nvSpPr>
          <p:cNvPr id="19" name="Rounded Rectangle 18"/>
          <p:cNvSpPr/>
          <p:nvPr/>
        </p:nvSpPr>
        <p:spPr>
          <a:xfrm>
            <a:off x="8594488" y="2618580"/>
            <a:ext cx="2534299" cy="990600"/>
          </a:xfrm>
          <a:prstGeom prst="roundRect">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rgbClr val="FF0000"/>
                </a:solidFill>
              </a:rPr>
              <a:t>Challenge questions</a:t>
            </a:r>
            <a:endParaRPr lang="en-GB" sz="2800" dirty="0">
              <a:solidFill>
                <a:srgbClr val="FF0000"/>
              </a:solidFill>
            </a:endParaRPr>
          </a:p>
        </p:txBody>
      </p:sp>
      <p:cxnSp>
        <p:nvCxnSpPr>
          <p:cNvPr id="6" name="Straight Connector 5"/>
          <p:cNvCxnSpPr>
            <a:stCxn id="9" idx="2"/>
            <a:endCxn id="18" idx="0"/>
          </p:cNvCxnSpPr>
          <p:nvPr/>
        </p:nvCxnSpPr>
        <p:spPr>
          <a:xfrm flipH="1">
            <a:off x="6060372" y="1995581"/>
            <a:ext cx="1" cy="622999"/>
          </a:xfrm>
          <a:prstGeom prst="line">
            <a:avLst/>
          </a:prstGeom>
          <a:ln w="38100">
            <a:solidFill>
              <a:srgbClr val="00ABB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88029" y="2169920"/>
            <a:ext cx="8008632" cy="0"/>
          </a:xfrm>
          <a:prstGeom prst="line">
            <a:avLst/>
          </a:prstGeom>
          <a:ln w="38100">
            <a:solidFill>
              <a:srgbClr val="00ABB5"/>
            </a:solidFill>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1150358" y="3922886"/>
            <a:ext cx="1668680" cy="737869"/>
          </a:xfrm>
          <a:prstGeom prst="roundRect">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ABB5"/>
                </a:solidFill>
              </a:rPr>
              <a:t>Quality of interactions</a:t>
            </a:r>
            <a:endParaRPr lang="en-GB" sz="1600" dirty="0">
              <a:solidFill>
                <a:srgbClr val="00ABB5"/>
              </a:solidFill>
            </a:endParaRPr>
          </a:p>
        </p:txBody>
      </p:sp>
      <p:sp>
        <p:nvSpPr>
          <p:cNvPr id="26" name="Rounded Rectangle 25"/>
          <p:cNvSpPr/>
          <p:nvPr/>
        </p:nvSpPr>
        <p:spPr>
          <a:xfrm>
            <a:off x="1153689" y="4944659"/>
            <a:ext cx="1668680" cy="737869"/>
          </a:xfrm>
          <a:prstGeom prst="roundRect">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rgbClr val="00ABB5"/>
                </a:solidFill>
              </a:rPr>
              <a:t>Effective use of assessment</a:t>
            </a:r>
            <a:endParaRPr lang="en-GB" sz="1600" dirty="0">
              <a:solidFill>
                <a:srgbClr val="00ABB5"/>
              </a:solidFill>
            </a:endParaRPr>
          </a:p>
        </p:txBody>
      </p:sp>
      <p:sp>
        <p:nvSpPr>
          <p:cNvPr id="27" name="Rounded Rectangle 26"/>
          <p:cNvSpPr/>
          <p:nvPr/>
        </p:nvSpPr>
        <p:spPr>
          <a:xfrm>
            <a:off x="5069229" y="3922885"/>
            <a:ext cx="2053541" cy="1759643"/>
          </a:xfrm>
          <a:prstGeom prst="roundRect">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smtClean="0">
              <a:solidFill>
                <a:srgbClr val="00ABB5"/>
              </a:solidFill>
            </a:endParaRPr>
          </a:p>
          <a:p>
            <a:endParaRPr lang="en-GB" sz="1600" dirty="0">
              <a:solidFill>
                <a:srgbClr val="00ABB5"/>
              </a:solidFill>
            </a:endParaRPr>
          </a:p>
          <a:p>
            <a:r>
              <a:rPr lang="en-GB" sz="1600" dirty="0" smtClean="0">
                <a:solidFill>
                  <a:srgbClr val="00ABB5"/>
                </a:solidFill>
              </a:rPr>
              <a:t>Example</a:t>
            </a:r>
          </a:p>
          <a:p>
            <a:r>
              <a:rPr lang="en-GB" sz="1600" i="1" dirty="0" smtClean="0">
                <a:solidFill>
                  <a:srgbClr val="00ABB5"/>
                </a:solidFill>
              </a:rPr>
              <a:t>“High </a:t>
            </a:r>
            <a:r>
              <a:rPr lang="en-GB" sz="1600" i="1" dirty="0">
                <a:solidFill>
                  <a:srgbClr val="00ABB5"/>
                </a:solidFill>
              </a:rPr>
              <a:t>quality observations take place naturally during everyday activities and interactions</a:t>
            </a:r>
            <a:r>
              <a:rPr lang="en-GB" sz="1600" i="1" dirty="0" smtClean="0">
                <a:solidFill>
                  <a:srgbClr val="00ABB5"/>
                </a:solidFill>
              </a:rPr>
              <a:t>.” </a:t>
            </a:r>
            <a:endParaRPr lang="en-GB" sz="1600" i="1" dirty="0">
              <a:solidFill>
                <a:srgbClr val="00ABB5"/>
              </a:solidFill>
            </a:endParaRPr>
          </a:p>
          <a:p>
            <a:r>
              <a:rPr lang="en-GB" sz="1600" dirty="0"/>
              <a:t>	</a:t>
            </a:r>
          </a:p>
          <a:p>
            <a:pPr algn="ctr"/>
            <a:endParaRPr lang="en-GB" sz="1600" dirty="0">
              <a:solidFill>
                <a:srgbClr val="00ABB5"/>
              </a:solidFill>
            </a:endParaRPr>
          </a:p>
        </p:txBody>
      </p:sp>
      <p:sp>
        <p:nvSpPr>
          <p:cNvPr id="29" name="Rounded Rectangle 28"/>
          <p:cNvSpPr/>
          <p:nvPr/>
        </p:nvSpPr>
        <p:spPr>
          <a:xfrm>
            <a:off x="8834866" y="3922884"/>
            <a:ext cx="2053541" cy="1759643"/>
          </a:xfrm>
          <a:prstGeom prst="roundRect">
            <a:avLst/>
          </a:prstGeom>
          <a:solidFill>
            <a:schemeClr val="bg1"/>
          </a:solidFill>
          <a:ln>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smtClean="0">
              <a:solidFill>
                <a:srgbClr val="00ABB5"/>
              </a:solidFill>
            </a:endParaRPr>
          </a:p>
          <a:p>
            <a:endParaRPr lang="en-GB" sz="1600" dirty="0">
              <a:solidFill>
                <a:srgbClr val="00ABB5"/>
              </a:solidFill>
            </a:endParaRPr>
          </a:p>
          <a:p>
            <a:r>
              <a:rPr lang="en-GB" sz="1600" dirty="0" smtClean="0">
                <a:solidFill>
                  <a:srgbClr val="00ABB5"/>
                </a:solidFill>
              </a:rPr>
              <a:t>Example</a:t>
            </a:r>
          </a:p>
          <a:p>
            <a:r>
              <a:rPr lang="en-GB" sz="1600" i="1" dirty="0" smtClean="0">
                <a:solidFill>
                  <a:srgbClr val="00ABB5"/>
                </a:solidFill>
              </a:rPr>
              <a:t>“To </a:t>
            </a:r>
            <a:r>
              <a:rPr lang="en-GB" sz="1600" i="1" dirty="0">
                <a:solidFill>
                  <a:srgbClr val="00ABB5"/>
                </a:solidFill>
              </a:rPr>
              <a:t>what extent do our learning environments support different types of play</a:t>
            </a:r>
            <a:r>
              <a:rPr lang="en-GB" sz="1600" i="1" dirty="0" smtClean="0">
                <a:solidFill>
                  <a:srgbClr val="00ABB5"/>
                </a:solidFill>
              </a:rPr>
              <a:t>?” </a:t>
            </a:r>
            <a:endParaRPr lang="en-GB" sz="1600" i="1" dirty="0">
              <a:solidFill>
                <a:srgbClr val="00ABB5"/>
              </a:solidFill>
            </a:endParaRPr>
          </a:p>
          <a:p>
            <a:r>
              <a:rPr lang="en-GB" sz="1600" dirty="0"/>
              <a:t>	</a:t>
            </a:r>
          </a:p>
          <a:p>
            <a:pPr algn="ctr"/>
            <a:endParaRPr lang="en-GB" sz="1600" dirty="0">
              <a:solidFill>
                <a:srgbClr val="00ABB5"/>
              </a:solidFill>
            </a:endParaRPr>
          </a:p>
        </p:txBody>
      </p:sp>
    </p:spTree>
    <p:extLst>
      <p:ext uri="{BB962C8B-B14F-4D97-AF65-F5344CB8AC3E}">
        <p14:creationId xmlns:p14="http://schemas.microsoft.com/office/powerpoint/2010/main" val="122106389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2000"/>
                                        <p:tgtEl>
                                          <p:spTgt spid="25"/>
                                        </p:tgtEl>
                                      </p:cBhvr>
                                    </p:animEffect>
                                    <p:anim calcmode="lin" valueType="num">
                                      <p:cBhvr>
                                        <p:cTn id="26" dur="2000" fill="hold"/>
                                        <p:tgtEl>
                                          <p:spTgt spid="25"/>
                                        </p:tgtEl>
                                        <p:attrNameLst>
                                          <p:attrName>ppt_x</p:attrName>
                                        </p:attrNameLst>
                                      </p:cBhvr>
                                      <p:tavLst>
                                        <p:tav tm="0">
                                          <p:val>
                                            <p:strVal val="#ppt_x"/>
                                          </p:val>
                                        </p:tav>
                                        <p:tav tm="100000">
                                          <p:val>
                                            <p:strVal val="#ppt_x"/>
                                          </p:val>
                                        </p:tav>
                                      </p:tavLst>
                                    </p:anim>
                                    <p:anim calcmode="lin" valueType="num">
                                      <p:cBhvr>
                                        <p:cTn id="27" dur="2000" fill="hold"/>
                                        <p:tgtEl>
                                          <p:spTgt spid="25"/>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42"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2000"/>
                                        <p:tgtEl>
                                          <p:spTgt spid="26"/>
                                        </p:tgtEl>
                                      </p:cBhvr>
                                    </p:animEffect>
                                    <p:anim calcmode="lin" valueType="num">
                                      <p:cBhvr>
                                        <p:cTn id="32" dur="2000" fill="hold"/>
                                        <p:tgtEl>
                                          <p:spTgt spid="26"/>
                                        </p:tgtEl>
                                        <p:attrNameLst>
                                          <p:attrName>ppt_x</p:attrName>
                                        </p:attrNameLst>
                                      </p:cBhvr>
                                      <p:tavLst>
                                        <p:tav tm="0">
                                          <p:val>
                                            <p:strVal val="#ppt_x"/>
                                          </p:val>
                                        </p:tav>
                                        <p:tav tm="100000">
                                          <p:val>
                                            <p:strVal val="#ppt_x"/>
                                          </p:val>
                                        </p:tav>
                                      </p:tavLst>
                                    </p:anim>
                                    <p:anim calcmode="lin" valueType="num">
                                      <p:cBhvr>
                                        <p:cTn id="33" dur="2000" fill="hold"/>
                                        <p:tgtEl>
                                          <p:spTgt spid="26"/>
                                        </p:tgtEl>
                                        <p:attrNameLst>
                                          <p:attrName>ppt_y</p:attrName>
                                        </p:attrNameLst>
                                      </p:cBhvr>
                                      <p:tavLst>
                                        <p:tav tm="0">
                                          <p:val>
                                            <p:strVal val="#ppt_y+.1"/>
                                          </p:val>
                                        </p:tav>
                                        <p:tav tm="100000">
                                          <p:val>
                                            <p:strVal val="#ppt_y"/>
                                          </p:val>
                                        </p:tav>
                                      </p:tavLst>
                                    </p:anim>
                                  </p:childTnLst>
                                </p:cTn>
                              </p:par>
                            </p:childTnLst>
                          </p:cTn>
                        </p:par>
                        <p:par>
                          <p:cTn id="34" fill="hold">
                            <p:stCondLst>
                              <p:cond delay="7000"/>
                            </p:stCondLst>
                            <p:childTnLst>
                              <p:par>
                                <p:cTn id="35" presetID="42" presetClass="entr" presetSubtype="0"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2000"/>
                                        <p:tgtEl>
                                          <p:spTgt spid="27"/>
                                        </p:tgtEl>
                                      </p:cBhvr>
                                    </p:animEffect>
                                    <p:anim calcmode="lin" valueType="num">
                                      <p:cBhvr>
                                        <p:cTn id="38" dur="2000" fill="hold"/>
                                        <p:tgtEl>
                                          <p:spTgt spid="27"/>
                                        </p:tgtEl>
                                        <p:attrNameLst>
                                          <p:attrName>ppt_x</p:attrName>
                                        </p:attrNameLst>
                                      </p:cBhvr>
                                      <p:tavLst>
                                        <p:tav tm="0">
                                          <p:val>
                                            <p:strVal val="#ppt_x"/>
                                          </p:val>
                                        </p:tav>
                                        <p:tav tm="100000">
                                          <p:val>
                                            <p:strVal val="#ppt_x"/>
                                          </p:val>
                                        </p:tav>
                                      </p:tavLst>
                                    </p:anim>
                                    <p:anim calcmode="lin" valueType="num">
                                      <p:cBhvr>
                                        <p:cTn id="39" dur="2000" fill="hold"/>
                                        <p:tgtEl>
                                          <p:spTgt spid="27"/>
                                        </p:tgtEl>
                                        <p:attrNameLst>
                                          <p:attrName>ppt_y</p:attrName>
                                        </p:attrNameLst>
                                      </p:cBhvr>
                                      <p:tavLst>
                                        <p:tav tm="0">
                                          <p:val>
                                            <p:strVal val="#ppt_y+.1"/>
                                          </p:val>
                                        </p:tav>
                                        <p:tav tm="100000">
                                          <p:val>
                                            <p:strVal val="#ppt_y"/>
                                          </p:val>
                                        </p:tav>
                                      </p:tavLst>
                                    </p:anim>
                                  </p:childTnLst>
                                </p:cTn>
                              </p:par>
                            </p:childTnLst>
                          </p:cTn>
                        </p:par>
                        <p:par>
                          <p:cTn id="40" fill="hold">
                            <p:stCondLst>
                              <p:cond delay="9000"/>
                            </p:stCondLst>
                            <p:childTnLst>
                              <p:par>
                                <p:cTn id="41" presetID="42" presetClass="entr" presetSubtype="0"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2000"/>
                                        <p:tgtEl>
                                          <p:spTgt spid="29"/>
                                        </p:tgtEl>
                                      </p:cBhvr>
                                    </p:animEffect>
                                    <p:anim calcmode="lin" valueType="num">
                                      <p:cBhvr>
                                        <p:cTn id="44" dur="2000" fill="hold"/>
                                        <p:tgtEl>
                                          <p:spTgt spid="29"/>
                                        </p:tgtEl>
                                        <p:attrNameLst>
                                          <p:attrName>ppt_x</p:attrName>
                                        </p:attrNameLst>
                                      </p:cBhvr>
                                      <p:tavLst>
                                        <p:tav tm="0">
                                          <p:val>
                                            <p:strVal val="#ppt_x"/>
                                          </p:val>
                                        </p:tav>
                                        <p:tav tm="100000">
                                          <p:val>
                                            <p:strVal val="#ppt_x"/>
                                          </p:val>
                                        </p:tav>
                                      </p:tavLst>
                                    </p:anim>
                                    <p:anim calcmode="lin" valueType="num">
                                      <p:cBhvr>
                                        <p:cTn id="45" dur="2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19" grpId="0" animBg="1"/>
      <p:bldP spid="25" grpId="0" animBg="1"/>
      <p:bldP spid="26" grpId="0" animBg="1"/>
      <p:bldP spid="27" grpId="0" animBg="1"/>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42518"/>
            <a:ext cx="12192000" cy="91548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ES_alllogos_colour-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6514" y="1408408"/>
            <a:ext cx="5986812" cy="3660184"/>
          </a:xfrm>
          <a:prstGeom prst="rect">
            <a:avLst/>
          </a:prstGeom>
        </p:spPr>
      </p:pic>
    </p:spTree>
    <p:extLst>
      <p:ext uri="{BB962C8B-B14F-4D97-AF65-F5344CB8AC3E}">
        <p14:creationId xmlns:p14="http://schemas.microsoft.com/office/powerpoint/2010/main" val="17658260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6348" y="3708280"/>
            <a:ext cx="12303237"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58157" y="528429"/>
            <a:ext cx="3392718" cy="1428664"/>
          </a:xfrm>
          <a:prstGeom prst="rect">
            <a:avLst/>
          </a:prstGeom>
        </p:spPr>
      </p:pic>
      <p:sp>
        <p:nvSpPr>
          <p:cNvPr id="7" name="Rectangle 6"/>
          <p:cNvSpPr/>
          <p:nvPr/>
        </p:nvSpPr>
        <p:spPr>
          <a:xfrm>
            <a:off x="430530" y="2308673"/>
            <a:ext cx="11593830" cy="646331"/>
          </a:xfrm>
          <a:prstGeom prst="rect">
            <a:avLst/>
          </a:prstGeom>
        </p:spPr>
        <p:txBody>
          <a:bodyPr wrap="square">
            <a:spAutoFit/>
          </a:bodyPr>
          <a:lstStyle/>
          <a:p>
            <a:r>
              <a:rPr lang="en-GB" sz="3600" b="1" dirty="0" smtClean="0">
                <a:solidFill>
                  <a:srgbClr val="00ABB5"/>
                </a:solidFill>
                <a:latin typeface="Arial" pitchFamily="34" charset="0"/>
                <a:ea typeface="MS PGothic" pitchFamily="34" charset="-128"/>
                <a:cs typeface="Arial" pitchFamily="34" charset="0"/>
              </a:rPr>
              <a:t>Professional Knowledge </a:t>
            </a:r>
            <a:r>
              <a:rPr lang="en-GB" sz="3600" b="1" dirty="0">
                <a:solidFill>
                  <a:srgbClr val="00ABB5"/>
                </a:solidFill>
                <a:latin typeface="Arial" pitchFamily="34" charset="0"/>
                <a:ea typeface="MS PGothic" pitchFamily="34" charset="-128"/>
                <a:cs typeface="Arial" pitchFamily="34" charset="0"/>
              </a:rPr>
              <a:t>R</a:t>
            </a:r>
            <a:r>
              <a:rPr lang="en-GB" sz="3600" b="1" dirty="0" smtClean="0">
                <a:solidFill>
                  <a:srgbClr val="00ABB5"/>
                </a:solidFill>
                <a:latin typeface="Arial" pitchFamily="34" charset="0"/>
                <a:ea typeface="MS PGothic" pitchFamily="34" charset="-128"/>
                <a:cs typeface="Arial" pitchFamily="34" charset="0"/>
              </a:rPr>
              <a:t>efresh</a:t>
            </a:r>
            <a:endParaRPr lang="en-US" sz="3600" b="1" dirty="0">
              <a:solidFill>
                <a:srgbClr val="00ABB5"/>
              </a:solidFill>
              <a:latin typeface="Arial" pitchFamily="34" charset="0"/>
              <a:cs typeface="Arial" pitchFamily="34" charset="0"/>
            </a:endParaRPr>
          </a:p>
        </p:txBody>
      </p:sp>
      <p:sp>
        <p:nvSpPr>
          <p:cNvPr id="8" name="Rectangle 7"/>
          <p:cNvSpPr/>
          <p:nvPr/>
        </p:nvSpPr>
        <p:spPr>
          <a:xfrm>
            <a:off x="430530" y="2978642"/>
            <a:ext cx="10633257" cy="461665"/>
          </a:xfrm>
          <a:prstGeom prst="rect">
            <a:avLst/>
          </a:prstGeom>
        </p:spPr>
        <p:txBody>
          <a:bodyPr wrap="square">
            <a:spAutoFit/>
          </a:bodyPr>
          <a:lstStyle/>
          <a:p>
            <a:r>
              <a:rPr lang="en-US" sz="2400" b="1" dirty="0" smtClean="0">
                <a:solidFill>
                  <a:srgbClr val="B3D236"/>
                </a:solidFill>
              </a:rPr>
              <a:t>Professional Learning </a:t>
            </a:r>
            <a:r>
              <a:rPr lang="en-US" sz="2400" b="1" dirty="0" smtClean="0">
                <a:solidFill>
                  <a:srgbClr val="B3D236"/>
                </a:solidFill>
              </a:rPr>
              <a:t>Resource – part 1</a:t>
            </a:r>
            <a:endParaRPr lang="en-US" sz="2400" b="1" dirty="0">
              <a:solidFill>
                <a:srgbClr val="B3D236"/>
              </a:solidFill>
            </a:endParaRPr>
          </a:p>
        </p:txBody>
      </p:sp>
      <p:sp>
        <p:nvSpPr>
          <p:cNvPr id="11" name="Text Box 8"/>
          <p:cNvSpPr txBox="1">
            <a:spLocks noChangeArrowheads="1"/>
          </p:cNvSpPr>
          <p:nvPr/>
        </p:nvSpPr>
        <p:spPr bwMode="auto">
          <a:xfrm>
            <a:off x="323850" y="1628775"/>
            <a:ext cx="34559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endParaRPr lang="en-US" altLang="en-US"/>
          </a:p>
        </p:txBody>
      </p:sp>
    </p:spTree>
    <p:extLst>
      <p:ext uri="{BB962C8B-B14F-4D97-AF65-F5344CB8AC3E}">
        <p14:creationId xmlns:p14="http://schemas.microsoft.com/office/powerpoint/2010/main" val="17174201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2" name="TextBox 1"/>
          <p:cNvSpPr txBox="1"/>
          <p:nvPr/>
        </p:nvSpPr>
        <p:spPr>
          <a:xfrm>
            <a:off x="1663499" y="3239545"/>
            <a:ext cx="9066422" cy="1200329"/>
          </a:xfrm>
          <a:prstGeom prst="rect">
            <a:avLst/>
          </a:prstGeom>
          <a:noFill/>
        </p:spPr>
        <p:txBody>
          <a:bodyPr wrap="square" rtlCol="0">
            <a:spAutoFit/>
          </a:bodyPr>
          <a:lstStyle/>
          <a:p>
            <a:r>
              <a:rPr lang="en-GB" sz="2400" dirty="0" smtClean="0">
                <a:solidFill>
                  <a:schemeClr val="tx2"/>
                </a:solidFill>
              </a:rPr>
              <a:t>There will be opportunities offered throughout for you to pause and reflect on your own practice and to invite you to consider whether there is scope for improvement.</a:t>
            </a:r>
          </a:p>
        </p:txBody>
      </p:sp>
      <p:sp>
        <p:nvSpPr>
          <p:cNvPr id="8" name="Title 1"/>
          <p:cNvSpPr txBox="1">
            <a:spLocks/>
          </p:cNvSpPr>
          <p:nvPr/>
        </p:nvSpPr>
        <p:spPr>
          <a:xfrm>
            <a:off x="198969" y="350574"/>
            <a:ext cx="476927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dirty="0" smtClean="0"/>
              <a:t>Introduction</a:t>
            </a:r>
            <a:endParaRPr lang="en-US" dirty="0" smtClean="0"/>
          </a:p>
        </p:txBody>
      </p:sp>
      <p:sp>
        <p:nvSpPr>
          <p:cNvPr id="9" name="TextBox 8"/>
          <p:cNvSpPr txBox="1"/>
          <p:nvPr/>
        </p:nvSpPr>
        <p:spPr>
          <a:xfrm>
            <a:off x="1663499" y="1067020"/>
            <a:ext cx="9066422" cy="830997"/>
          </a:xfrm>
          <a:prstGeom prst="rect">
            <a:avLst/>
          </a:prstGeom>
          <a:noFill/>
        </p:spPr>
        <p:txBody>
          <a:bodyPr wrap="square" rtlCol="0">
            <a:spAutoFit/>
          </a:bodyPr>
          <a:lstStyle/>
          <a:p>
            <a:r>
              <a:rPr lang="en-GB" sz="2400" dirty="0" smtClean="0">
                <a:solidFill>
                  <a:schemeClr val="tx2"/>
                </a:solidFill>
              </a:rPr>
              <a:t>The purpose of this presentation is to revisit the core features of successful observation practice.</a:t>
            </a:r>
          </a:p>
        </p:txBody>
      </p:sp>
      <p:sp>
        <p:nvSpPr>
          <p:cNvPr id="10" name="TextBox 9"/>
          <p:cNvSpPr txBox="1"/>
          <p:nvPr/>
        </p:nvSpPr>
        <p:spPr>
          <a:xfrm>
            <a:off x="1663499" y="2163530"/>
            <a:ext cx="9066422" cy="830997"/>
          </a:xfrm>
          <a:prstGeom prst="rect">
            <a:avLst/>
          </a:prstGeom>
          <a:noFill/>
        </p:spPr>
        <p:txBody>
          <a:bodyPr wrap="square" rtlCol="0">
            <a:spAutoFit/>
          </a:bodyPr>
          <a:lstStyle/>
          <a:p>
            <a:r>
              <a:rPr lang="en-GB" sz="2400" dirty="0" smtClean="0">
                <a:solidFill>
                  <a:schemeClr val="tx2"/>
                </a:solidFill>
              </a:rPr>
              <a:t>Throughout the presentation, reflections on research and practice will be offered.</a:t>
            </a:r>
          </a:p>
        </p:txBody>
      </p:sp>
      <p:sp>
        <p:nvSpPr>
          <p:cNvPr id="14" name="TextBox 13"/>
          <p:cNvSpPr txBox="1"/>
          <p:nvPr/>
        </p:nvSpPr>
        <p:spPr>
          <a:xfrm>
            <a:off x="1663499" y="4758347"/>
            <a:ext cx="9066422" cy="1200329"/>
          </a:xfrm>
          <a:prstGeom prst="rect">
            <a:avLst/>
          </a:prstGeom>
          <a:noFill/>
        </p:spPr>
        <p:txBody>
          <a:bodyPr wrap="square" rtlCol="0">
            <a:spAutoFit/>
          </a:bodyPr>
          <a:lstStyle/>
          <a:p>
            <a:r>
              <a:rPr lang="en-GB" sz="2400" dirty="0" smtClean="0">
                <a:solidFill>
                  <a:schemeClr val="tx2"/>
                </a:solidFill>
              </a:rPr>
              <a:t>There is no right or wring way to use this resource. It can be used by individuals and teams. It can be used from beginning to end in one session or it can be used in several sections over time.</a:t>
            </a:r>
            <a:endParaRPr lang="en-GB" sz="2400" dirty="0">
              <a:solidFill>
                <a:schemeClr val="tx2"/>
              </a:solidFill>
            </a:endParaRPr>
          </a:p>
        </p:txBody>
      </p:sp>
    </p:spTree>
    <p:extLst>
      <p:ext uri="{BB962C8B-B14F-4D97-AF65-F5344CB8AC3E}">
        <p14:creationId xmlns:p14="http://schemas.microsoft.com/office/powerpoint/2010/main" val="109064260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30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5000"/>
                            </p:stCondLst>
                            <p:childTnLst>
                              <p:par>
                                <p:cTn id="17" presetID="42" presetClass="entr" presetSubtype="0" fill="hold" grpId="0" nodeType="afterEffect">
                                  <p:stCondLst>
                                    <p:cond delay="30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9000"/>
                            </p:stCondLst>
                            <p:childTnLst>
                              <p:par>
                                <p:cTn id="23" presetID="42" presetClass="entr" presetSubtype="0" fill="hold" grpId="0" nodeType="afterEffect">
                                  <p:stCondLst>
                                    <p:cond delay="30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7" name="Title 1"/>
          <p:cNvSpPr txBox="1">
            <a:spLocks/>
          </p:cNvSpPr>
          <p:nvPr/>
        </p:nvSpPr>
        <p:spPr>
          <a:xfrm>
            <a:off x="198969" y="350574"/>
            <a:ext cx="476927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dirty="0" smtClean="0"/>
              <a:t>Observation Cycle</a:t>
            </a:r>
            <a:endParaRPr lang="en-US" dirty="0" smtClean="0"/>
          </a:p>
        </p:txBody>
      </p:sp>
      <p:graphicFrame>
        <p:nvGraphicFramePr>
          <p:cNvPr id="8" name="Diagram 7"/>
          <p:cNvGraphicFramePr/>
          <p:nvPr>
            <p:extLst>
              <p:ext uri="{D42A27DB-BD31-4B8C-83A1-F6EECF244321}">
                <p14:modId xmlns:p14="http://schemas.microsoft.com/office/powerpoint/2010/main" val="358808402"/>
              </p:ext>
            </p:extLst>
          </p:nvPr>
        </p:nvGraphicFramePr>
        <p:xfrm>
          <a:off x="990600" y="121920"/>
          <a:ext cx="9471660" cy="63134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7008944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7" name="Title 1"/>
          <p:cNvSpPr txBox="1">
            <a:spLocks/>
          </p:cNvSpPr>
          <p:nvPr/>
        </p:nvSpPr>
        <p:spPr>
          <a:xfrm>
            <a:off x="198969" y="350574"/>
            <a:ext cx="476927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dirty="0" smtClean="0"/>
              <a:t>Observation Cycle</a:t>
            </a:r>
            <a:endParaRPr lang="en-US" dirty="0" smtClean="0"/>
          </a:p>
        </p:txBody>
      </p:sp>
      <p:graphicFrame>
        <p:nvGraphicFramePr>
          <p:cNvPr id="8" name="Diagram 7"/>
          <p:cNvGraphicFramePr/>
          <p:nvPr>
            <p:extLst>
              <p:ext uri="{D42A27DB-BD31-4B8C-83A1-F6EECF244321}">
                <p14:modId xmlns:p14="http://schemas.microsoft.com/office/powerpoint/2010/main" val="3685718693"/>
              </p:ext>
            </p:extLst>
          </p:nvPr>
        </p:nvGraphicFramePr>
        <p:xfrm>
          <a:off x="990600" y="121920"/>
          <a:ext cx="9471660" cy="63134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Oval Callout 1"/>
          <p:cNvSpPr/>
          <p:nvPr/>
        </p:nvSpPr>
        <p:spPr>
          <a:xfrm>
            <a:off x="7365193" y="122968"/>
            <a:ext cx="2529840" cy="1670621"/>
          </a:xfrm>
          <a:prstGeom prst="wedgeEllipseCallout">
            <a:avLst>
              <a:gd name="adj1" fmla="val -68423"/>
              <a:gd name="adj2" fmla="val -6317"/>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What did I notice? (see/hear)</a:t>
            </a:r>
            <a:endParaRPr lang="en-GB" sz="2400" b="1" dirty="0">
              <a:solidFill>
                <a:schemeClr val="tx1"/>
              </a:solidFill>
            </a:endParaRPr>
          </a:p>
        </p:txBody>
      </p:sp>
      <p:sp>
        <p:nvSpPr>
          <p:cNvPr id="3" name="Rounded Rectangle 2"/>
          <p:cNvSpPr/>
          <p:nvPr/>
        </p:nvSpPr>
        <p:spPr>
          <a:xfrm>
            <a:off x="8884920" y="1722121"/>
            <a:ext cx="3169920" cy="4152476"/>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Caleb for the first time (unprompted) joined two others in the house and took part in the scenario that was underway. He took on the role of dad and pretended to serve tea and cakes alongside his friend. Caleb asked his friend,</a:t>
            </a:r>
          </a:p>
          <a:p>
            <a:pPr algn="ctr"/>
            <a:r>
              <a:rPr lang="en-GB" dirty="0" smtClean="0">
                <a:solidFill>
                  <a:schemeClr val="tx1"/>
                </a:solidFill>
              </a:rPr>
              <a:t>‘can you make more tea, please?’</a:t>
            </a:r>
          </a:p>
          <a:p>
            <a:pPr algn="ctr"/>
            <a:r>
              <a:rPr lang="en-GB" dirty="0" smtClean="0">
                <a:solidFill>
                  <a:schemeClr val="tx1"/>
                </a:solidFill>
              </a:rPr>
              <a:t>His friend responded by filling-up the teapot with water. </a:t>
            </a:r>
            <a:endParaRPr lang="en-GB" dirty="0">
              <a:solidFill>
                <a:schemeClr val="tx1"/>
              </a:solidFill>
            </a:endParaRPr>
          </a:p>
        </p:txBody>
      </p:sp>
    </p:spTree>
    <p:extLst>
      <p:ext uri="{BB962C8B-B14F-4D97-AF65-F5344CB8AC3E}">
        <p14:creationId xmlns:p14="http://schemas.microsoft.com/office/powerpoint/2010/main" val="366057675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7" name="Title 1"/>
          <p:cNvSpPr txBox="1">
            <a:spLocks/>
          </p:cNvSpPr>
          <p:nvPr/>
        </p:nvSpPr>
        <p:spPr>
          <a:xfrm>
            <a:off x="198969" y="350574"/>
            <a:ext cx="476927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dirty="0" smtClean="0"/>
              <a:t>Observation Cycle</a:t>
            </a:r>
            <a:endParaRPr lang="en-US" dirty="0" smtClean="0"/>
          </a:p>
        </p:txBody>
      </p:sp>
      <p:graphicFrame>
        <p:nvGraphicFramePr>
          <p:cNvPr id="8" name="Diagram 7"/>
          <p:cNvGraphicFramePr/>
          <p:nvPr>
            <p:extLst>
              <p:ext uri="{D42A27DB-BD31-4B8C-83A1-F6EECF244321}">
                <p14:modId xmlns:p14="http://schemas.microsoft.com/office/powerpoint/2010/main" val="3015957555"/>
              </p:ext>
            </p:extLst>
          </p:nvPr>
        </p:nvGraphicFramePr>
        <p:xfrm>
          <a:off x="990600" y="121920"/>
          <a:ext cx="9471660" cy="63134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Oval Callout 1"/>
          <p:cNvSpPr/>
          <p:nvPr/>
        </p:nvSpPr>
        <p:spPr>
          <a:xfrm>
            <a:off x="7365193" y="122968"/>
            <a:ext cx="2529840" cy="1670621"/>
          </a:xfrm>
          <a:prstGeom prst="wedgeEllipseCallout">
            <a:avLst>
              <a:gd name="adj1" fmla="val -68423"/>
              <a:gd name="adj2" fmla="val -6317"/>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What did I notice? (see/hear)</a:t>
            </a:r>
            <a:endParaRPr lang="en-GB" sz="2400" b="1" dirty="0">
              <a:solidFill>
                <a:schemeClr val="tx1"/>
              </a:solidFill>
            </a:endParaRPr>
          </a:p>
        </p:txBody>
      </p:sp>
      <p:sp>
        <p:nvSpPr>
          <p:cNvPr id="10" name="Oval Callout 9"/>
          <p:cNvSpPr/>
          <p:nvPr/>
        </p:nvSpPr>
        <p:spPr>
          <a:xfrm>
            <a:off x="8823960" y="2270760"/>
            <a:ext cx="3169920" cy="2230819"/>
          </a:xfrm>
          <a:prstGeom prst="wedgeEllipseCallout">
            <a:avLst>
              <a:gd name="adj1" fmla="val -56160"/>
              <a:gd name="adj2" fmla="val 2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What does this tell me/what does this mean?</a:t>
            </a:r>
          </a:p>
          <a:p>
            <a:pPr algn="ctr"/>
            <a:r>
              <a:rPr lang="en-GB" sz="2400" b="1" dirty="0" smtClean="0">
                <a:solidFill>
                  <a:schemeClr val="tx1"/>
                </a:solidFill>
              </a:rPr>
              <a:t>(see/hear)</a:t>
            </a:r>
            <a:endParaRPr lang="en-GB" sz="2400" b="1" dirty="0">
              <a:solidFill>
                <a:schemeClr val="tx1"/>
              </a:solidFill>
            </a:endParaRPr>
          </a:p>
        </p:txBody>
      </p:sp>
      <p:sp>
        <p:nvSpPr>
          <p:cNvPr id="9" name="Rounded Rectangle 8"/>
          <p:cNvSpPr/>
          <p:nvPr/>
        </p:nvSpPr>
        <p:spPr>
          <a:xfrm>
            <a:off x="198969" y="1082041"/>
            <a:ext cx="2757591" cy="3169919"/>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Caleb has made a transition in his play from playing alongside to playing with. Caleb has begun to recognise that other children have the same interests as he does and he is beginning to enjoy their company.</a:t>
            </a:r>
            <a:endParaRPr lang="en-GB" dirty="0">
              <a:solidFill>
                <a:schemeClr val="tx1"/>
              </a:solidFill>
            </a:endParaRPr>
          </a:p>
        </p:txBody>
      </p:sp>
    </p:spTree>
    <p:extLst>
      <p:ext uri="{BB962C8B-B14F-4D97-AF65-F5344CB8AC3E}">
        <p14:creationId xmlns:p14="http://schemas.microsoft.com/office/powerpoint/2010/main" val="29855185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7" name="Title 1"/>
          <p:cNvSpPr txBox="1">
            <a:spLocks/>
          </p:cNvSpPr>
          <p:nvPr/>
        </p:nvSpPr>
        <p:spPr>
          <a:xfrm>
            <a:off x="198969" y="350574"/>
            <a:ext cx="476927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dirty="0" smtClean="0"/>
              <a:t>Observation Cycle</a:t>
            </a:r>
            <a:endParaRPr lang="en-US" dirty="0" smtClean="0"/>
          </a:p>
        </p:txBody>
      </p:sp>
      <p:graphicFrame>
        <p:nvGraphicFramePr>
          <p:cNvPr id="8" name="Diagram 7"/>
          <p:cNvGraphicFramePr/>
          <p:nvPr>
            <p:extLst>
              <p:ext uri="{D42A27DB-BD31-4B8C-83A1-F6EECF244321}">
                <p14:modId xmlns:p14="http://schemas.microsoft.com/office/powerpoint/2010/main" val="1768962253"/>
              </p:ext>
            </p:extLst>
          </p:nvPr>
        </p:nvGraphicFramePr>
        <p:xfrm>
          <a:off x="990600" y="121920"/>
          <a:ext cx="9471660" cy="63134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Oval Callout 1"/>
          <p:cNvSpPr/>
          <p:nvPr/>
        </p:nvSpPr>
        <p:spPr>
          <a:xfrm>
            <a:off x="7365193" y="122968"/>
            <a:ext cx="2529840" cy="1670621"/>
          </a:xfrm>
          <a:prstGeom prst="wedgeEllipseCallout">
            <a:avLst>
              <a:gd name="adj1" fmla="val -68423"/>
              <a:gd name="adj2" fmla="val -6317"/>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What did I notice? (see/hear)</a:t>
            </a:r>
            <a:endParaRPr lang="en-GB" sz="2400" b="1" dirty="0">
              <a:solidFill>
                <a:schemeClr val="tx1"/>
              </a:solidFill>
            </a:endParaRPr>
          </a:p>
        </p:txBody>
      </p:sp>
      <p:sp>
        <p:nvSpPr>
          <p:cNvPr id="9" name="Oval Callout 8"/>
          <p:cNvSpPr/>
          <p:nvPr/>
        </p:nvSpPr>
        <p:spPr>
          <a:xfrm>
            <a:off x="343325" y="1132490"/>
            <a:ext cx="2529840" cy="1849819"/>
          </a:xfrm>
          <a:prstGeom prst="wedgeEllipseCallout">
            <a:avLst>
              <a:gd name="adj1" fmla="val 54469"/>
              <a:gd name="adj2" fmla="val 101025"/>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What will I do now?</a:t>
            </a:r>
            <a:endParaRPr lang="en-GB" sz="2400" b="1" dirty="0">
              <a:solidFill>
                <a:schemeClr val="tx1"/>
              </a:solidFill>
            </a:endParaRPr>
          </a:p>
        </p:txBody>
      </p:sp>
      <p:sp>
        <p:nvSpPr>
          <p:cNvPr id="10" name="Oval Callout 9"/>
          <p:cNvSpPr/>
          <p:nvPr/>
        </p:nvSpPr>
        <p:spPr>
          <a:xfrm>
            <a:off x="8823960" y="2270760"/>
            <a:ext cx="3169920" cy="2230819"/>
          </a:xfrm>
          <a:prstGeom prst="wedgeEllipseCallout">
            <a:avLst>
              <a:gd name="adj1" fmla="val -56160"/>
              <a:gd name="adj2" fmla="val 25953"/>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What does this tell me/what does this mean?</a:t>
            </a:r>
          </a:p>
          <a:p>
            <a:pPr algn="ctr"/>
            <a:r>
              <a:rPr lang="en-GB" sz="2400" b="1" dirty="0" smtClean="0">
                <a:solidFill>
                  <a:schemeClr val="tx1"/>
                </a:solidFill>
              </a:rPr>
              <a:t>(see/hear)</a:t>
            </a:r>
            <a:endParaRPr lang="en-GB" sz="2400" b="1" dirty="0">
              <a:solidFill>
                <a:schemeClr val="tx1"/>
              </a:solidFill>
            </a:endParaRPr>
          </a:p>
        </p:txBody>
      </p:sp>
      <p:sp>
        <p:nvSpPr>
          <p:cNvPr id="14" name="Rounded Rectangle 13"/>
          <p:cNvSpPr/>
          <p:nvPr/>
        </p:nvSpPr>
        <p:spPr>
          <a:xfrm>
            <a:off x="115574" y="3611880"/>
            <a:ext cx="2468031" cy="2270759"/>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Gather more observations of Caleb to confirm his security in playing with peers.</a:t>
            </a:r>
          </a:p>
          <a:p>
            <a:pPr algn="ctr"/>
            <a:r>
              <a:rPr lang="en-GB" dirty="0" smtClean="0">
                <a:solidFill>
                  <a:schemeClr val="tx1"/>
                </a:solidFill>
              </a:rPr>
              <a:t>Invite Caleb to choose a friend for table top games.</a:t>
            </a:r>
            <a:endParaRPr lang="en-GB" dirty="0">
              <a:solidFill>
                <a:schemeClr val="tx1"/>
              </a:solidFill>
            </a:endParaRPr>
          </a:p>
        </p:txBody>
      </p:sp>
    </p:spTree>
    <p:extLst>
      <p:ext uri="{BB962C8B-B14F-4D97-AF65-F5344CB8AC3E}">
        <p14:creationId xmlns:p14="http://schemas.microsoft.com/office/powerpoint/2010/main" val="29855185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8" name="Rounded Rectangle 7"/>
          <p:cNvSpPr/>
          <p:nvPr/>
        </p:nvSpPr>
        <p:spPr>
          <a:xfrm>
            <a:off x="4958610" y="1950720"/>
            <a:ext cx="6492239" cy="655320"/>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solidFill>
                  <a:schemeClr val="tx1">
                    <a:lumMod val="75000"/>
                    <a:lumOff val="25000"/>
                  </a:schemeClr>
                </a:solidFill>
              </a:rPr>
              <a:t>How am I doing?</a:t>
            </a:r>
            <a:endParaRPr lang="en-GB" sz="3600" dirty="0">
              <a:solidFill>
                <a:schemeClr val="tx1">
                  <a:lumMod val="75000"/>
                  <a:lumOff val="25000"/>
                </a:schemeClr>
              </a:solidFill>
            </a:endParaRPr>
          </a:p>
        </p:txBody>
      </p:sp>
      <p:sp>
        <p:nvSpPr>
          <p:cNvPr id="16" name="Rounded Rectangle 15"/>
          <p:cNvSpPr/>
          <p:nvPr/>
        </p:nvSpPr>
        <p:spPr>
          <a:xfrm>
            <a:off x="4958610" y="3139440"/>
            <a:ext cx="6492239" cy="655320"/>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solidFill>
                  <a:schemeClr val="tx1">
                    <a:lumMod val="75000"/>
                    <a:lumOff val="25000"/>
                  </a:schemeClr>
                </a:solidFill>
              </a:rPr>
              <a:t>How do I know?</a:t>
            </a:r>
            <a:endParaRPr lang="en-GB" sz="3600" dirty="0">
              <a:solidFill>
                <a:schemeClr val="tx1">
                  <a:lumMod val="75000"/>
                  <a:lumOff val="25000"/>
                </a:schemeClr>
              </a:solidFill>
            </a:endParaRPr>
          </a:p>
        </p:txBody>
      </p:sp>
      <p:sp>
        <p:nvSpPr>
          <p:cNvPr id="17" name="Rounded Rectangle 16"/>
          <p:cNvSpPr/>
          <p:nvPr/>
        </p:nvSpPr>
        <p:spPr>
          <a:xfrm>
            <a:off x="4958610" y="4312920"/>
            <a:ext cx="6492239" cy="655320"/>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smtClean="0">
                <a:solidFill>
                  <a:schemeClr val="tx1">
                    <a:lumMod val="75000"/>
                    <a:lumOff val="25000"/>
                  </a:schemeClr>
                </a:solidFill>
              </a:rPr>
              <a:t>What am I going to do now?</a:t>
            </a:r>
            <a:endParaRPr lang="en-GB" sz="3600" dirty="0">
              <a:solidFill>
                <a:schemeClr val="tx1">
                  <a:lumMod val="75000"/>
                  <a:lumOff val="25000"/>
                </a:schemeClr>
              </a:solidFill>
            </a:endParaRPr>
          </a:p>
        </p:txBody>
      </p:sp>
      <p:sp>
        <p:nvSpPr>
          <p:cNvPr id="9" name="Title 1"/>
          <p:cNvSpPr txBox="1">
            <a:spLocks/>
          </p:cNvSpPr>
          <p:nvPr/>
        </p:nvSpPr>
        <p:spPr>
          <a:xfrm>
            <a:off x="366608" y="333493"/>
            <a:ext cx="676571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US" dirty="0" smtClean="0"/>
              <a:t>Using </a:t>
            </a:r>
            <a:r>
              <a:rPr lang="en-US" i="1" dirty="0" smtClean="0">
                <a:hlinkClick r:id="rId5"/>
              </a:rPr>
              <a:t>How Good Is Our Early Learning and Childcare </a:t>
            </a:r>
            <a:r>
              <a:rPr lang="en-US" dirty="0" smtClean="0"/>
              <a:t>to evaluate</a:t>
            </a:r>
          </a:p>
        </p:txBody>
      </p:sp>
      <p:sp>
        <p:nvSpPr>
          <p:cNvPr id="10" name="Oval Callout 9"/>
          <p:cNvSpPr/>
          <p:nvPr/>
        </p:nvSpPr>
        <p:spPr>
          <a:xfrm>
            <a:off x="366608" y="2278380"/>
            <a:ext cx="3034318" cy="2801471"/>
          </a:xfrm>
          <a:prstGeom prst="wedgeEllipseCallout">
            <a:avLst>
              <a:gd name="adj1" fmla="val 72858"/>
              <a:gd name="adj2" fmla="val -48138"/>
            </a:avLst>
          </a:prstGeom>
          <a:solidFill>
            <a:srgbClr val="00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solidFill>
                  <a:schemeClr val="tx1"/>
                </a:solidFill>
              </a:rPr>
              <a:t>Ask yourself…</a:t>
            </a:r>
            <a:endParaRPr lang="en-GB" sz="3600" b="1" dirty="0">
              <a:solidFill>
                <a:schemeClr val="tx1"/>
              </a:solidFill>
            </a:endParaRPr>
          </a:p>
        </p:txBody>
      </p:sp>
    </p:spTree>
    <p:extLst>
      <p:ext uri="{BB962C8B-B14F-4D97-AF65-F5344CB8AC3E}">
        <p14:creationId xmlns:p14="http://schemas.microsoft.com/office/powerpoint/2010/main" val="381143279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1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13" name="Picture 12"/>
          <p:cNvPicPr>
            <a:picLocks noChangeAspect="1"/>
          </p:cNvPicPr>
          <p:nvPr/>
        </p:nvPicPr>
        <p:blipFill>
          <a:blip r:embed="rId4"/>
          <a:stretch>
            <a:fillRect/>
          </a:stretch>
        </p:blipFill>
        <p:spPr>
          <a:xfrm>
            <a:off x="8630113" y="6341883"/>
            <a:ext cx="2804346" cy="186956"/>
          </a:xfrm>
          <a:prstGeom prst="rect">
            <a:avLst/>
          </a:prstGeom>
        </p:spPr>
      </p:pic>
      <p:sp>
        <p:nvSpPr>
          <p:cNvPr id="17" name="Rounded Rectangle 16"/>
          <p:cNvSpPr/>
          <p:nvPr/>
        </p:nvSpPr>
        <p:spPr>
          <a:xfrm>
            <a:off x="4217809" y="1744984"/>
            <a:ext cx="7589523" cy="1319058"/>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1">
                    <a:lumMod val="75000"/>
                    <a:lumOff val="25000"/>
                  </a:schemeClr>
                </a:solidFill>
              </a:rPr>
              <a:t>What broad aspect am I trying to improve?</a:t>
            </a:r>
            <a:endParaRPr lang="en-GB" sz="3600" dirty="0">
              <a:solidFill>
                <a:schemeClr val="tx1">
                  <a:lumMod val="75000"/>
                  <a:lumOff val="25000"/>
                </a:schemeClr>
              </a:solidFill>
            </a:endParaRPr>
          </a:p>
        </p:txBody>
      </p:sp>
      <p:sp>
        <p:nvSpPr>
          <p:cNvPr id="8" name="Rounded Rectangle 7"/>
          <p:cNvSpPr/>
          <p:nvPr/>
        </p:nvSpPr>
        <p:spPr>
          <a:xfrm>
            <a:off x="4217808" y="3263765"/>
            <a:ext cx="7589523" cy="1308235"/>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1">
                    <a:lumMod val="75000"/>
                    <a:lumOff val="25000"/>
                  </a:schemeClr>
                </a:solidFill>
              </a:rPr>
              <a:t>Within that aspect, what specifically do I want to change?</a:t>
            </a:r>
            <a:endParaRPr lang="en-GB" sz="3600" dirty="0">
              <a:solidFill>
                <a:schemeClr val="tx1">
                  <a:lumMod val="75000"/>
                  <a:lumOff val="25000"/>
                </a:schemeClr>
              </a:solidFill>
            </a:endParaRPr>
          </a:p>
        </p:txBody>
      </p:sp>
      <p:sp>
        <p:nvSpPr>
          <p:cNvPr id="9" name="Rounded Rectangle 8"/>
          <p:cNvSpPr/>
          <p:nvPr/>
        </p:nvSpPr>
        <p:spPr>
          <a:xfrm>
            <a:off x="4249893" y="4795785"/>
            <a:ext cx="7589523" cy="655320"/>
          </a:xfrm>
          <a:prstGeom prst="roundRect">
            <a:avLst/>
          </a:prstGeom>
          <a:solidFill>
            <a:schemeClr val="bg1"/>
          </a:solidFill>
          <a:ln w="38100">
            <a:solidFill>
              <a:srgbClr val="00AB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1">
                    <a:lumMod val="75000"/>
                    <a:lumOff val="25000"/>
                  </a:schemeClr>
                </a:solidFill>
              </a:rPr>
              <a:t>Which QI(s) can I use to help me?</a:t>
            </a:r>
            <a:endParaRPr lang="en-GB" sz="3600" dirty="0">
              <a:solidFill>
                <a:schemeClr val="tx1">
                  <a:lumMod val="75000"/>
                  <a:lumOff val="25000"/>
                </a:schemeClr>
              </a:solidFill>
            </a:endParaRPr>
          </a:p>
        </p:txBody>
      </p:sp>
      <p:sp>
        <p:nvSpPr>
          <p:cNvPr id="18" name="Title 1"/>
          <p:cNvSpPr txBox="1">
            <a:spLocks/>
          </p:cNvSpPr>
          <p:nvPr/>
        </p:nvSpPr>
        <p:spPr>
          <a:xfrm>
            <a:off x="366608" y="333493"/>
            <a:ext cx="6643792" cy="607705"/>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US" dirty="0" smtClean="0"/>
              <a:t>Using </a:t>
            </a:r>
            <a:r>
              <a:rPr lang="en-US" i="1" dirty="0" smtClean="0">
                <a:hlinkClick r:id="rId5"/>
              </a:rPr>
              <a:t>How Good Is Our Early Learning and Childcare </a:t>
            </a:r>
            <a:r>
              <a:rPr lang="en-US" dirty="0" smtClean="0"/>
              <a:t>to evaluate</a:t>
            </a:r>
          </a:p>
        </p:txBody>
      </p:sp>
      <p:sp>
        <p:nvSpPr>
          <p:cNvPr id="10" name="Oval Callout 9"/>
          <p:cNvSpPr/>
          <p:nvPr/>
        </p:nvSpPr>
        <p:spPr>
          <a:xfrm>
            <a:off x="366608" y="2419292"/>
            <a:ext cx="3034318" cy="2801471"/>
          </a:xfrm>
          <a:prstGeom prst="wedgeEllipseCallout">
            <a:avLst>
              <a:gd name="adj1" fmla="val 72858"/>
              <a:gd name="adj2" fmla="val -48138"/>
            </a:avLst>
          </a:prstGeom>
          <a:solidFill>
            <a:srgbClr val="00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solidFill>
                  <a:schemeClr val="tx1"/>
                </a:solidFill>
              </a:rPr>
              <a:t>Ask yourself…</a:t>
            </a:r>
            <a:endParaRPr lang="en-GB" sz="3600" b="1" dirty="0">
              <a:solidFill>
                <a:schemeClr val="tx1"/>
              </a:solidFill>
            </a:endParaRPr>
          </a:p>
        </p:txBody>
      </p:sp>
    </p:spTree>
    <p:extLst>
      <p:ext uri="{BB962C8B-B14F-4D97-AF65-F5344CB8AC3E}">
        <p14:creationId xmlns:p14="http://schemas.microsoft.com/office/powerpoint/2010/main" val="37490327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xmlns:p14="http://schemas.microsoft.com/office/powerpoint/2010/mai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9" grpId="0" animBg="1"/>
      <p:bldP spid="10" grpId="0" animBg="1"/>
    </p:bldLst>
  </p:timing>
</p:sld>
</file>

<file path=ppt/theme/theme1.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5c5f75ac7c3d579760b9791698263576">
  <xsd:schema xmlns:xsd="http://www.w3.org/2001/XMLSchema" xmlns:xs="http://www.w3.org/2001/XMLSchema" xmlns:p="http://schemas.microsoft.com/office/2006/metadata/properties" xmlns:ns2="1b74abb2-0bc9-42e8-aab0-5e5156035123" targetNamespace="http://schemas.microsoft.com/office/2006/metadata/properties" ma:root="true" ma:fieldsID="b9ac8e7a53c5cc55c3a307b0fefe977b" ns2:_="">
    <xsd:import namespace="1b74abb2-0bc9-42e8-aab0-5e515603512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D1F0CC-4DAC-4D36-A565-B5AF0B1D7D9D}"/>
</file>

<file path=customXml/itemProps2.xml><?xml version="1.0" encoding="utf-8"?>
<ds:datastoreItem xmlns:ds="http://schemas.openxmlformats.org/officeDocument/2006/customXml" ds:itemID="{D7967039-C71A-4B84-9858-0728C216CC08}"/>
</file>

<file path=customXml/itemProps3.xml><?xml version="1.0" encoding="utf-8"?>
<ds:datastoreItem xmlns:ds="http://schemas.openxmlformats.org/officeDocument/2006/customXml" ds:itemID="{FE75B553-2AE0-4B0C-913C-4B15DEBD22D7}"/>
</file>

<file path=docProps/app.xml><?xml version="1.0" encoding="utf-8"?>
<Properties xmlns="http://schemas.openxmlformats.org/officeDocument/2006/extended-properties" xmlns:vt="http://schemas.openxmlformats.org/officeDocument/2006/docPropsVTypes">
  <Template/>
  <TotalTime>6242</TotalTime>
  <Words>523</Words>
  <Application>Microsoft Office PowerPoint</Application>
  <PresentationFormat>Custom</PresentationFormat>
  <Paragraphs>85</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3. Education Scotland Powerpoint Final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Education Scotland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Observation resource - Professional Knowledge Refresh</dc:title>
  <dc:creator>Fiona Andrew</dc:creator>
  <cp:lastModifiedBy>Lisa McCabe</cp:lastModifiedBy>
  <cp:revision>297</cp:revision>
  <cp:lastPrinted>2015-08-18T13:00:56Z</cp:lastPrinted>
  <dcterms:created xsi:type="dcterms:W3CDTF">2014-01-17T15:23:54Z</dcterms:created>
  <dcterms:modified xsi:type="dcterms:W3CDTF">2016-07-11T11:27:20Z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y fmtid="{D5CDD505-2E9C-101B-9397-08002B2CF9AE}" pid="3" name="_dlc_DocIdItemGuid">
    <vt:lpwstr>c74d0d01-22fa-4460-a599-e806a271597e</vt:lpwstr>
  </property>
</Properties>
</file>