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5"/>
  </p:sldMasterIdLst>
  <p:notesMasterIdLst>
    <p:notesMasterId r:id="rId14"/>
  </p:notesMasterIdLst>
  <p:handoutMasterIdLst>
    <p:handoutMasterId r:id="rId15"/>
  </p:handoutMasterIdLst>
  <p:sldIdLst>
    <p:sldId id="2631" r:id="rId6"/>
    <p:sldId id="2640" r:id="rId7"/>
    <p:sldId id="2661" r:id="rId8"/>
    <p:sldId id="2664" r:id="rId9"/>
    <p:sldId id="2662" r:id="rId10"/>
    <p:sldId id="2663" r:id="rId11"/>
    <p:sldId id="2665" r:id="rId12"/>
    <p:sldId id="268" r:id="rId1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BB5"/>
    <a:srgbClr val="E3F9F7"/>
    <a:srgbClr val="B3D236"/>
    <a:srgbClr val="006666"/>
    <a:srgbClr val="C2F4DA"/>
    <a:srgbClr val="DBEEF4"/>
    <a:srgbClr val="097EA5"/>
    <a:srgbClr val="94C8EC"/>
    <a:srgbClr val="00C4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DAA04D-4110-4FF0-8C73-A13DB146EE29}" v="26" dt="2021-09-14T21:29:29.6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9" autoAdjust="0"/>
    <p:restoredTop sz="76498" autoAdjust="0"/>
  </p:normalViewPr>
  <p:slideViewPr>
    <p:cSldViewPr snapToGrid="0">
      <p:cViewPr varScale="1">
        <p:scale>
          <a:sx n="85" d="100"/>
          <a:sy n="85" d="100"/>
        </p:scale>
        <p:origin x="90" y="9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0" d="100"/>
          <a:sy n="60" d="100"/>
        </p:scale>
        <p:origin x="250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handoutMaster" Target="handoutMasters/handoutMaster1.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 Foreman" userId="aa986a95982d754f" providerId="LiveId" clId="{A0DAA04D-4110-4FF0-8C73-A13DB146EE29}"/>
    <pc:docChg chg="custSel mod addSld delSld modSld sldOrd">
      <pc:chgData name="Fran Foreman" userId="aa986a95982d754f" providerId="LiveId" clId="{A0DAA04D-4110-4FF0-8C73-A13DB146EE29}" dt="2021-09-15T05:38:55.836" v="2244"/>
      <pc:docMkLst>
        <pc:docMk/>
      </pc:docMkLst>
      <pc:sldChg chg="addSp modSp mod">
        <pc:chgData name="Fran Foreman" userId="aa986a95982d754f" providerId="LiveId" clId="{A0DAA04D-4110-4FF0-8C73-A13DB146EE29}" dt="2021-09-15T05:38:47.682" v="2243" actId="20577"/>
        <pc:sldMkLst>
          <pc:docMk/>
          <pc:sldMk cId="953849139" sldId="2631"/>
        </pc:sldMkLst>
        <pc:spChg chg="add mod">
          <ac:chgData name="Fran Foreman" userId="aa986a95982d754f" providerId="LiveId" clId="{A0DAA04D-4110-4FF0-8C73-A13DB146EE29}" dt="2021-09-15T05:38:47.682" v="2243" actId="20577"/>
          <ac:spMkLst>
            <pc:docMk/>
            <pc:sldMk cId="953849139" sldId="2631"/>
            <ac:spMk id="3" creationId="{54F7B621-0A76-4BAA-9742-F9C374312833}"/>
          </ac:spMkLst>
        </pc:spChg>
        <pc:picChg chg="add mod">
          <ac:chgData name="Fran Foreman" userId="aa986a95982d754f" providerId="LiveId" clId="{A0DAA04D-4110-4FF0-8C73-A13DB146EE29}" dt="2021-09-14T07:48:31.538" v="80" actId="1076"/>
          <ac:picMkLst>
            <pc:docMk/>
            <pc:sldMk cId="953849139" sldId="2631"/>
            <ac:picMk id="8" creationId="{7CD3F73D-0AF2-49D8-9DDD-0F2F90C193F1}"/>
          </ac:picMkLst>
        </pc:picChg>
        <pc:picChg chg="ord">
          <ac:chgData name="Fran Foreman" userId="aa986a95982d754f" providerId="LiveId" clId="{A0DAA04D-4110-4FF0-8C73-A13DB146EE29}" dt="2021-09-14T07:47:10.634" v="78" actId="167"/>
          <ac:picMkLst>
            <pc:docMk/>
            <pc:sldMk cId="953849139" sldId="2631"/>
            <ac:picMk id="12" creationId="{00000000-0000-0000-0000-000000000000}"/>
          </ac:picMkLst>
        </pc:picChg>
      </pc:sldChg>
      <pc:sldChg chg="addSp delSp modSp mod">
        <pc:chgData name="Fran Foreman" userId="aa986a95982d754f" providerId="LiveId" clId="{A0DAA04D-4110-4FF0-8C73-A13DB146EE29}" dt="2021-09-14T21:29:29.631" v="2235" actId="20578"/>
        <pc:sldMkLst>
          <pc:docMk/>
          <pc:sldMk cId="3883038965" sldId="2640"/>
        </pc:sldMkLst>
        <pc:spChg chg="add mod">
          <ac:chgData name="Fran Foreman" userId="aa986a95982d754f" providerId="LiveId" clId="{A0DAA04D-4110-4FF0-8C73-A13DB146EE29}" dt="2021-09-14T21:29:29.631" v="2235" actId="20578"/>
          <ac:spMkLst>
            <pc:docMk/>
            <pc:sldMk cId="3883038965" sldId="2640"/>
            <ac:spMk id="2" creationId="{7BAFF9A3-E8BF-4BFA-AED8-C8AA01B3CDCF}"/>
          </ac:spMkLst>
        </pc:spChg>
        <pc:spChg chg="add del mod">
          <ac:chgData name="Fran Foreman" userId="aa986a95982d754f" providerId="LiveId" clId="{A0DAA04D-4110-4FF0-8C73-A13DB146EE29}" dt="2021-09-14T21:29:04.621" v="2230" actId="478"/>
          <ac:spMkLst>
            <pc:docMk/>
            <pc:sldMk cId="3883038965" sldId="2640"/>
            <ac:spMk id="3" creationId="{178E1147-899E-4D65-A088-7B17C4673034}"/>
          </ac:spMkLst>
        </pc:spChg>
        <pc:spChg chg="del mod">
          <ac:chgData name="Fran Foreman" userId="aa986a95982d754f" providerId="LiveId" clId="{A0DAA04D-4110-4FF0-8C73-A13DB146EE29}" dt="2021-09-14T21:29:01.599" v="2229" actId="478"/>
          <ac:spMkLst>
            <pc:docMk/>
            <pc:sldMk cId="3883038965" sldId="2640"/>
            <ac:spMk id="8" creationId="{47A2C165-F74C-445D-9414-97D0376930EA}"/>
          </ac:spMkLst>
        </pc:spChg>
      </pc:sldChg>
      <pc:sldChg chg="addSp delSp modSp mod">
        <pc:chgData name="Fran Foreman" userId="aa986a95982d754f" providerId="LiveId" clId="{A0DAA04D-4110-4FF0-8C73-A13DB146EE29}" dt="2021-09-14T18:09:25.913" v="965" actId="207"/>
        <pc:sldMkLst>
          <pc:docMk/>
          <pc:sldMk cId="2861132928" sldId="2661"/>
        </pc:sldMkLst>
        <pc:spChg chg="mod">
          <ac:chgData name="Fran Foreman" userId="aa986a95982d754f" providerId="LiveId" clId="{A0DAA04D-4110-4FF0-8C73-A13DB146EE29}" dt="2021-09-14T18:05:09.398" v="598" actId="207"/>
          <ac:spMkLst>
            <pc:docMk/>
            <pc:sldMk cId="2861132928" sldId="2661"/>
            <ac:spMk id="2" creationId="{6347FE99-319D-498F-9487-BBEB42E17972}"/>
          </ac:spMkLst>
        </pc:spChg>
        <pc:spChg chg="add del mod">
          <ac:chgData name="Fran Foreman" userId="aa986a95982d754f" providerId="LiveId" clId="{A0DAA04D-4110-4FF0-8C73-A13DB146EE29}" dt="2021-09-14T18:05:20.783" v="601"/>
          <ac:spMkLst>
            <pc:docMk/>
            <pc:sldMk cId="2861132928" sldId="2661"/>
            <ac:spMk id="3" creationId="{6D8E825F-64FC-45AB-A82F-31419D754697}"/>
          </ac:spMkLst>
        </pc:spChg>
        <pc:spChg chg="add mod">
          <ac:chgData name="Fran Foreman" userId="aa986a95982d754f" providerId="LiveId" clId="{A0DAA04D-4110-4FF0-8C73-A13DB146EE29}" dt="2021-09-14T18:09:25.913" v="965" actId="207"/>
          <ac:spMkLst>
            <pc:docMk/>
            <pc:sldMk cId="2861132928" sldId="2661"/>
            <ac:spMk id="5" creationId="{57E136B6-C464-41B0-9BB4-F76918B669FF}"/>
          </ac:spMkLst>
        </pc:spChg>
      </pc:sldChg>
      <pc:sldChg chg="modSp mod">
        <pc:chgData name="Fran Foreman" userId="aa986a95982d754f" providerId="LiveId" clId="{A0DAA04D-4110-4FF0-8C73-A13DB146EE29}" dt="2021-09-14T21:28:26.801" v="2224" actId="404"/>
        <pc:sldMkLst>
          <pc:docMk/>
          <pc:sldMk cId="4124426003" sldId="2662"/>
        </pc:sldMkLst>
        <pc:spChg chg="mod">
          <ac:chgData name="Fran Foreman" userId="aa986a95982d754f" providerId="LiveId" clId="{A0DAA04D-4110-4FF0-8C73-A13DB146EE29}" dt="2021-09-14T18:22:08.755" v="1811" actId="207"/>
          <ac:spMkLst>
            <pc:docMk/>
            <pc:sldMk cId="4124426003" sldId="2662"/>
            <ac:spMk id="2" creationId="{6347FE99-319D-498F-9487-BBEB42E17972}"/>
          </ac:spMkLst>
        </pc:spChg>
        <pc:spChg chg="mod">
          <ac:chgData name="Fran Foreman" userId="aa986a95982d754f" providerId="LiveId" clId="{A0DAA04D-4110-4FF0-8C73-A13DB146EE29}" dt="2021-09-14T21:28:26.801" v="2224" actId="404"/>
          <ac:spMkLst>
            <pc:docMk/>
            <pc:sldMk cId="4124426003" sldId="2662"/>
            <ac:spMk id="5" creationId="{33E8882C-2967-4816-8A2F-C736EF3C888D}"/>
          </ac:spMkLst>
        </pc:spChg>
      </pc:sldChg>
      <pc:sldChg chg="modSp add mod">
        <pc:chgData name="Fran Foreman" userId="aa986a95982d754f" providerId="LiveId" clId="{A0DAA04D-4110-4FF0-8C73-A13DB146EE29}" dt="2021-09-14T21:28:48.585" v="2228" actId="1076"/>
        <pc:sldMkLst>
          <pc:docMk/>
          <pc:sldMk cId="3421187572" sldId="2663"/>
        </pc:sldMkLst>
        <pc:spChg chg="mod">
          <ac:chgData name="Fran Foreman" userId="aa986a95982d754f" providerId="LiveId" clId="{A0DAA04D-4110-4FF0-8C73-A13DB146EE29}" dt="2021-09-14T21:28:48.585" v="2228" actId="1076"/>
          <ac:spMkLst>
            <pc:docMk/>
            <pc:sldMk cId="3421187572" sldId="2663"/>
            <ac:spMk id="5" creationId="{33E8882C-2967-4816-8A2F-C736EF3C888D}"/>
          </ac:spMkLst>
        </pc:spChg>
      </pc:sldChg>
      <pc:sldChg chg="addSp delSp modSp add mod ord">
        <pc:chgData name="Fran Foreman" userId="aa986a95982d754f" providerId="LiveId" clId="{A0DAA04D-4110-4FF0-8C73-A13DB146EE29}" dt="2021-09-14T21:28:01.042" v="2219"/>
        <pc:sldMkLst>
          <pc:docMk/>
          <pc:sldMk cId="1243841297" sldId="2664"/>
        </pc:sldMkLst>
        <pc:spChg chg="del mod">
          <ac:chgData name="Fran Foreman" userId="aa986a95982d754f" providerId="LiveId" clId="{A0DAA04D-4110-4FF0-8C73-A13DB146EE29}" dt="2021-09-14T18:40:32.034" v="2114" actId="478"/>
          <ac:spMkLst>
            <pc:docMk/>
            <pc:sldMk cId="1243841297" sldId="2664"/>
            <ac:spMk id="2" creationId="{6347FE99-319D-498F-9487-BBEB42E17972}"/>
          </ac:spMkLst>
        </pc:spChg>
        <pc:spChg chg="add del mod">
          <ac:chgData name="Fran Foreman" userId="aa986a95982d754f" providerId="LiveId" clId="{A0DAA04D-4110-4FF0-8C73-A13DB146EE29}" dt="2021-09-14T18:39:10.364" v="2051" actId="478"/>
          <ac:spMkLst>
            <pc:docMk/>
            <pc:sldMk cId="1243841297" sldId="2664"/>
            <ac:spMk id="3" creationId="{AED877E6-3749-4879-A983-64468963215F}"/>
          </ac:spMkLst>
        </pc:spChg>
        <pc:spChg chg="del">
          <ac:chgData name="Fran Foreman" userId="aa986a95982d754f" providerId="LiveId" clId="{A0DAA04D-4110-4FF0-8C73-A13DB146EE29}" dt="2021-09-14T18:25:38.563" v="2029" actId="478"/>
          <ac:spMkLst>
            <pc:docMk/>
            <pc:sldMk cId="1243841297" sldId="2664"/>
            <ac:spMk id="5" creationId="{33E8882C-2967-4816-8A2F-C736EF3C888D}"/>
          </ac:spMkLst>
        </pc:spChg>
        <pc:spChg chg="add del mod">
          <ac:chgData name="Fran Foreman" userId="aa986a95982d754f" providerId="LiveId" clId="{A0DAA04D-4110-4FF0-8C73-A13DB146EE29}" dt="2021-09-14T18:40:34.368" v="2115" actId="478"/>
          <ac:spMkLst>
            <pc:docMk/>
            <pc:sldMk cId="1243841297" sldId="2664"/>
            <ac:spMk id="10" creationId="{083896F7-810F-4F8D-8652-058BDB7F3193}"/>
          </ac:spMkLst>
        </pc:spChg>
        <pc:picChg chg="del">
          <ac:chgData name="Fran Foreman" userId="aa986a95982d754f" providerId="LiveId" clId="{A0DAA04D-4110-4FF0-8C73-A13DB146EE29}" dt="2021-09-14T18:40:45.543" v="2118" actId="478"/>
          <ac:picMkLst>
            <pc:docMk/>
            <pc:sldMk cId="1243841297" sldId="2664"/>
            <ac:picMk id="6" creationId="{E24F6CDC-6EF9-43CD-8E9B-AB20583658B8}"/>
          </ac:picMkLst>
        </pc:picChg>
        <pc:picChg chg="add del mod">
          <ac:chgData name="Fran Foreman" userId="aa986a95982d754f" providerId="LiveId" clId="{A0DAA04D-4110-4FF0-8C73-A13DB146EE29}" dt="2021-09-14T18:40:08.836" v="2055" actId="478"/>
          <ac:picMkLst>
            <pc:docMk/>
            <pc:sldMk cId="1243841297" sldId="2664"/>
            <ac:picMk id="7" creationId="{30A4FFA2-F9EC-4957-B25B-F15C516289C6}"/>
          </ac:picMkLst>
        </pc:picChg>
        <pc:picChg chg="add del mod">
          <ac:chgData name="Fran Foreman" userId="aa986a95982d754f" providerId="LiveId" clId="{A0DAA04D-4110-4FF0-8C73-A13DB146EE29}" dt="2021-09-14T21:14:21.485" v="2120" actId="478"/>
          <ac:picMkLst>
            <pc:docMk/>
            <pc:sldMk cId="1243841297" sldId="2664"/>
            <ac:picMk id="9" creationId="{B6F1E9D8-B6C4-4CAC-9ED7-259510033E3B}"/>
          </ac:picMkLst>
        </pc:picChg>
        <pc:picChg chg="add mod">
          <ac:chgData name="Fran Foreman" userId="aa986a95982d754f" providerId="LiveId" clId="{A0DAA04D-4110-4FF0-8C73-A13DB146EE29}" dt="2021-09-14T21:14:34.771" v="2124" actId="1076"/>
          <ac:picMkLst>
            <pc:docMk/>
            <pc:sldMk cId="1243841297" sldId="2664"/>
            <ac:picMk id="12" creationId="{3BC961CA-AD81-411B-A161-79ECE86B9FBB}"/>
          </ac:picMkLst>
        </pc:picChg>
      </pc:sldChg>
      <pc:sldChg chg="addSp modSp add mod">
        <pc:chgData name="Fran Foreman" userId="aa986a95982d754f" providerId="LiveId" clId="{A0DAA04D-4110-4FF0-8C73-A13DB146EE29}" dt="2021-09-14T21:27:29.945" v="2214" actId="1076"/>
        <pc:sldMkLst>
          <pc:docMk/>
          <pc:sldMk cId="3314483845" sldId="2665"/>
        </pc:sldMkLst>
        <pc:spChg chg="add mod">
          <ac:chgData name="Fran Foreman" userId="aa986a95982d754f" providerId="LiveId" clId="{A0DAA04D-4110-4FF0-8C73-A13DB146EE29}" dt="2021-09-14T21:27:29.945" v="2214" actId="1076"/>
          <ac:spMkLst>
            <pc:docMk/>
            <pc:sldMk cId="3314483845" sldId="2665"/>
            <ac:spMk id="2" creationId="{5DFACF30-2821-450E-856B-A9DAA9F0F6E2}"/>
          </ac:spMkLst>
        </pc:spChg>
        <pc:picChg chg="mod">
          <ac:chgData name="Fran Foreman" userId="aa986a95982d754f" providerId="LiveId" clId="{A0DAA04D-4110-4FF0-8C73-A13DB146EE29}" dt="2021-09-14T21:27:25.896" v="2213" actId="1076"/>
          <ac:picMkLst>
            <pc:docMk/>
            <pc:sldMk cId="3314483845" sldId="2665"/>
            <ac:picMk id="9" creationId="{B6F1E9D8-B6C4-4CAC-9ED7-259510033E3B}"/>
          </ac:picMkLst>
        </pc:picChg>
      </pc:sldChg>
      <pc:sldChg chg="addSp delSp modSp add del mod">
        <pc:chgData name="Fran Foreman" userId="aa986a95982d754f" providerId="LiveId" clId="{A0DAA04D-4110-4FF0-8C73-A13DB146EE29}" dt="2021-09-14T21:27:32.324" v="2215" actId="47"/>
        <pc:sldMkLst>
          <pc:docMk/>
          <pc:sldMk cId="627657401" sldId="2666"/>
        </pc:sldMkLst>
        <pc:spChg chg="add mod">
          <ac:chgData name="Fran Foreman" userId="aa986a95982d754f" providerId="LiveId" clId="{A0DAA04D-4110-4FF0-8C73-A13DB146EE29}" dt="2021-09-14T21:18:56.655" v="2198" actId="20577"/>
          <ac:spMkLst>
            <pc:docMk/>
            <pc:sldMk cId="627657401" sldId="2666"/>
            <ac:spMk id="2" creationId="{E77C4CB9-65C6-4520-9E78-13409EC49B74}"/>
          </ac:spMkLst>
        </pc:spChg>
        <pc:picChg chg="del">
          <ac:chgData name="Fran Foreman" userId="aa986a95982d754f" providerId="LiveId" clId="{A0DAA04D-4110-4FF0-8C73-A13DB146EE29}" dt="2021-09-14T21:17:19.893" v="2126" actId="478"/>
          <ac:picMkLst>
            <pc:docMk/>
            <pc:sldMk cId="627657401" sldId="2666"/>
            <ac:picMk id="12" creationId="{3BC961CA-AD81-411B-A161-79ECE86B9FBB}"/>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17/09/2021</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17/09/2021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2068511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5</a:t>
            </a:fld>
            <a:endParaRPr lang="en-GB"/>
          </a:p>
        </p:txBody>
      </p:sp>
    </p:spTree>
    <p:extLst>
      <p:ext uri="{BB962C8B-B14F-4D97-AF65-F5344CB8AC3E}">
        <p14:creationId xmlns:p14="http://schemas.microsoft.com/office/powerpoint/2010/main" val="823099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3412408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Segoe UI" panose="020B0502040204020203" pitchFamily="34" charset="0"/>
                <a:cs typeface="Segoe UI" panose="020B0502040204020203" pitchFamily="34" charset="0"/>
              </a:defRPr>
            </a:lvl1pPr>
          </a:lstStyle>
          <a:p>
            <a:r>
              <a:rPr lang="en-US"/>
              <a:t>Click to edit Master title style</a:t>
            </a:r>
            <a:endParaRPr lang="en-GB" dirty="0"/>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dirty="0"/>
              <a:t>Main body style like this and leading into bullets:</a:t>
            </a:r>
          </a:p>
          <a:p>
            <a:pPr lvl="1"/>
            <a:r>
              <a:rPr lang="en-US" dirty="0"/>
              <a:t>First level bullet</a:t>
            </a:r>
          </a:p>
          <a:p>
            <a:pPr lvl="2"/>
            <a:r>
              <a:rPr lang="en-US" dirty="0"/>
              <a:t>Second level bullet</a:t>
            </a:r>
          </a:p>
          <a:p>
            <a:pPr lvl="3"/>
            <a:r>
              <a:rPr lang="en-US" dirty="0"/>
              <a:t>Third level bullet</a:t>
            </a:r>
          </a:p>
          <a:p>
            <a:pPr lvl="4"/>
            <a:r>
              <a:rPr lang="en-US" dirty="0"/>
              <a:t>Fourth level</a:t>
            </a:r>
          </a:p>
          <a:p>
            <a:pPr lvl="5"/>
            <a:r>
              <a:rPr lang="en-US" dirty="0"/>
              <a:t>Fifth level</a:t>
            </a:r>
            <a:endParaRPr lang="en-GB" dirty="0"/>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 Box 7">
            <a:extLst>
              <a:ext uri="{FF2B5EF4-FFF2-40B4-BE49-F238E27FC236}">
                <a16:creationId xmlns:a16="http://schemas.microsoft.com/office/drawing/2014/main" id="{1D149EED-A24B-4C9D-8239-3FD15B66DD1E}"/>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96D86386-DD5D-44E4-9DA8-0847F2AD281A}"/>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B90606F3-C37B-4E8E-953A-A79DB0F85079}"/>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atin typeface="Segoe UI" panose="020B0502040204020203" pitchFamily="34" charset="0"/>
                <a:cs typeface="Segoe UI" panose="020B0502040204020203" pitchFamily="34" charset="0"/>
              </a:defRPr>
            </a:lvl1pPr>
          </a:lstStyle>
          <a:p>
            <a:r>
              <a:rPr lang="en-US" dirty="0"/>
              <a:t>Click to edit Master title style</a:t>
            </a:r>
            <a:endParaRPr lang="en-GB" dirty="0"/>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 Box 7">
            <a:extLst>
              <a:ext uri="{FF2B5EF4-FFF2-40B4-BE49-F238E27FC236}">
                <a16:creationId xmlns:a16="http://schemas.microsoft.com/office/drawing/2014/main" id="{E8A5E0A7-CC59-439A-86AD-CACF913C09E0}"/>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Segoe UI" panose="020B0502040204020203" pitchFamily="34" charset="0"/>
                <a:cs typeface="Segoe UI" panose="020B0502040204020203" pitchFamily="34" charset="0"/>
              </a:defRPr>
            </a:lvl1pPr>
          </a:lstStyle>
          <a:p>
            <a:r>
              <a:rPr lang="en-US" dirty="0"/>
              <a:t>Click to edit Master title style</a:t>
            </a:r>
            <a:endParaRPr lang="en-GB" dirty="0"/>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 Box 7">
            <a:extLst>
              <a:ext uri="{FF2B5EF4-FFF2-40B4-BE49-F238E27FC236}">
                <a16:creationId xmlns:a16="http://schemas.microsoft.com/office/drawing/2014/main" id="{5A82CB99-DBA1-49D1-ACA5-4B324EC0D098}"/>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 Box 7">
            <a:extLst>
              <a:ext uri="{FF2B5EF4-FFF2-40B4-BE49-F238E27FC236}">
                <a16:creationId xmlns:a16="http://schemas.microsoft.com/office/drawing/2014/main" id="{B820ED25-95AF-4BE6-AA01-B9A99C45BDC4}"/>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dirty="0"/>
              <a:t>Click to edit Master title style</a:t>
            </a:r>
            <a:endParaRPr lang="en-GB" dirty="0"/>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479891A1-ACE1-4849-8E35-A13F95D1E282}"/>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a:extLst>
              <a:ext uri="{FF2B5EF4-FFF2-40B4-BE49-F238E27FC236}">
                <a16:creationId xmlns:a16="http://schemas.microsoft.com/office/drawing/2014/main" id="{A996A082-AF54-4C32-B4D7-EF7D9263F876}"/>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2BB64949-721B-49DB-802C-CC9CA53BE536}"/>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a:extLst>
              <a:ext uri="{FF2B5EF4-FFF2-40B4-BE49-F238E27FC236}">
                <a16:creationId xmlns:a16="http://schemas.microsoft.com/office/drawing/2014/main" id="{77573246-914A-456E-B078-C85E43345B4F}"/>
              </a:ext>
            </a:extLst>
          </p:cNvPr>
          <p:cNvSpPr txBox="1">
            <a:spLocks noChangeArrowheads="1"/>
          </p:cNvSpPr>
          <p:nvPr userDrawn="1"/>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Tree>
    <p:extLst>
      <p:ext uri="{BB962C8B-B14F-4D97-AF65-F5344CB8AC3E}">
        <p14:creationId xmlns:p14="http://schemas.microsoft.com/office/powerpoint/2010/main" val="1344635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dirty="0"/>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Main body style like this and leading into bullets:</a:t>
            </a:r>
          </a:p>
          <a:p>
            <a:pPr lvl="1"/>
            <a:r>
              <a:rPr lang="en-US" dirty="0"/>
              <a:t>First level bullet</a:t>
            </a:r>
          </a:p>
          <a:p>
            <a:pPr lvl="2"/>
            <a:r>
              <a:rPr lang="en-US" dirty="0"/>
              <a:t>Second level bullet</a:t>
            </a:r>
          </a:p>
          <a:p>
            <a:pPr lvl="3"/>
            <a:r>
              <a:rPr lang="en-US" dirty="0"/>
              <a:t>Third level bullet</a:t>
            </a:r>
          </a:p>
          <a:p>
            <a:pPr lvl="4"/>
            <a:r>
              <a:rPr lang="en-US" dirty="0"/>
              <a:t>Fourth level</a:t>
            </a:r>
          </a:p>
          <a:p>
            <a:pPr lvl="5"/>
            <a:r>
              <a:rPr lang="en-US" dirty="0"/>
              <a:t>Fifth level</a:t>
            </a:r>
            <a:endParaRPr lang="en-GB" dirty="0"/>
          </a:p>
        </p:txBody>
      </p:sp>
      <p:sp>
        <p:nvSpPr>
          <p:cNvPr id="1029" name="Text Box 7"/>
          <p:cNvSpPr txBox="1">
            <a:spLocks noChangeArrowheads="1"/>
          </p:cNvSpPr>
          <p:nvPr/>
        </p:nvSpPr>
        <p:spPr bwMode="auto">
          <a:xfrm>
            <a:off x="5865962" y="6304002"/>
            <a:ext cx="59466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200" dirty="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dirty="0">
                <a:solidFill>
                  <a:srgbClr val="00ABB5"/>
                </a:solidFill>
              </a:rPr>
              <a:t>Do </a:t>
            </a:r>
            <a:r>
              <a:rPr lang="en-GB" sz="1200" b="0" dirty="0" err="1">
                <a:solidFill>
                  <a:srgbClr val="00ABB5"/>
                </a:solidFill>
              </a:rPr>
              <a:t>luchd-ionnsachaidh</a:t>
            </a:r>
            <a:r>
              <a:rPr lang="en-GB" sz="1200" b="0" dirty="0">
                <a:solidFill>
                  <a:srgbClr val="00ABB5"/>
                </a:solidFill>
              </a:rPr>
              <a:t> </a:t>
            </a:r>
            <a:r>
              <a:rPr lang="en-GB" sz="1200" b="0" dirty="0" err="1">
                <a:solidFill>
                  <a:srgbClr val="00ABB5"/>
                </a:solidFill>
              </a:rPr>
              <a:t>na</a:t>
            </a:r>
            <a:r>
              <a:rPr lang="en-GB" sz="1200" b="0" dirty="0">
                <a:solidFill>
                  <a:srgbClr val="00ABB5"/>
                </a:solidFill>
              </a:rPr>
              <a:t> h-Alba, le </a:t>
            </a:r>
            <a:r>
              <a:rPr lang="en-GB" sz="1200" b="0" dirty="0" err="1">
                <a:solidFill>
                  <a:srgbClr val="00ABB5"/>
                </a:solidFill>
              </a:rPr>
              <a:t>luchd-foghlaim</a:t>
            </a:r>
            <a:r>
              <a:rPr lang="en-GB" sz="1200" b="0" dirty="0">
                <a:solidFill>
                  <a:srgbClr val="00ABB5"/>
                </a:solidFill>
              </a:rPr>
              <a:t> Alba </a:t>
            </a:r>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Segoe UI" panose="020B0502040204020203" pitchFamily="34" charset="0"/>
          <a:ea typeface="+mj-ea"/>
          <a:cs typeface="Segoe UI" panose="020B0502040204020203" pitchFamily="34" charset="0"/>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1.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pic>
        <p:nvPicPr>
          <p:cNvPr id="5" name="Picture 4" descr="ES_alllogos_colour-01.png"/>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58157" y="528429"/>
            <a:ext cx="3392718" cy="1428664"/>
          </a:xfrm>
          <a:prstGeom prst="rect">
            <a:avLst/>
          </a:prstGeom>
        </p:spPr>
      </p:pic>
      <p:sp>
        <p:nvSpPr>
          <p:cNvPr id="2" name="TextBox 1">
            <a:extLst>
              <a:ext uri="{FF2B5EF4-FFF2-40B4-BE49-F238E27FC236}">
                <a16:creationId xmlns:a16="http://schemas.microsoft.com/office/drawing/2014/main" id="{99E41FEC-B6D8-4065-B564-D1C7C177A731}"/>
              </a:ext>
            </a:extLst>
          </p:cNvPr>
          <p:cNvSpPr txBox="1"/>
          <p:nvPr/>
        </p:nvSpPr>
        <p:spPr>
          <a:xfrm>
            <a:off x="8347166" y="3429000"/>
            <a:ext cx="184731" cy="369332"/>
          </a:xfrm>
          <a:prstGeom prst="rect">
            <a:avLst/>
          </a:prstGeom>
          <a:noFill/>
        </p:spPr>
        <p:txBody>
          <a:bodyPr wrap="none" rtlCol="0">
            <a:spAutoFit/>
          </a:bodyPr>
          <a:lstStyle/>
          <a:p>
            <a:endParaRPr lang="en-GB" dirty="0"/>
          </a:p>
        </p:txBody>
      </p:sp>
      <p:sp>
        <p:nvSpPr>
          <p:cNvPr id="7" name="Text Box 7">
            <a:extLst>
              <a:ext uri="{FF2B5EF4-FFF2-40B4-BE49-F238E27FC236}">
                <a16:creationId xmlns:a16="http://schemas.microsoft.com/office/drawing/2014/main" id="{7377D1C0-0CB5-4AA4-9369-EFE08180A505}"/>
              </a:ext>
            </a:extLst>
          </p:cNvPr>
          <p:cNvSpPr txBox="1">
            <a:spLocks noChangeArrowheads="1"/>
          </p:cNvSpPr>
          <p:nvPr/>
        </p:nvSpPr>
        <p:spPr bwMode="auto">
          <a:xfrm>
            <a:off x="5935410" y="6003060"/>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a:t>
            </a:r>
            <a:r>
              <a:rPr lang="en-GB" sz="1400" b="1" dirty="0" err="1">
                <a:solidFill>
                  <a:schemeClr val="bg1"/>
                </a:solidFill>
              </a:rPr>
              <a:t>luchd-ionnsachaidh</a:t>
            </a:r>
            <a:r>
              <a:rPr lang="en-GB" sz="1400" b="1" dirty="0">
                <a:solidFill>
                  <a:schemeClr val="bg1"/>
                </a:solidFill>
              </a:rPr>
              <a:t> </a:t>
            </a:r>
            <a:r>
              <a:rPr lang="en-GB" sz="1400" b="1" dirty="0" err="1">
                <a:solidFill>
                  <a:schemeClr val="bg1"/>
                </a:solidFill>
              </a:rPr>
              <a:t>na</a:t>
            </a:r>
            <a:r>
              <a:rPr lang="en-GB" sz="1400" b="1" dirty="0">
                <a:solidFill>
                  <a:schemeClr val="bg1"/>
                </a:solidFill>
              </a:rPr>
              <a:t> h-Alba, le </a:t>
            </a:r>
            <a:r>
              <a:rPr lang="en-GB" sz="1400" b="1" dirty="0" err="1">
                <a:solidFill>
                  <a:schemeClr val="bg1"/>
                </a:solidFill>
              </a:rPr>
              <a:t>luchd-foghlaim</a:t>
            </a:r>
            <a:r>
              <a:rPr lang="en-GB" sz="1400" b="1" dirty="0">
                <a:solidFill>
                  <a:schemeClr val="bg1"/>
                </a:solidFill>
              </a:rPr>
              <a:t> Alba </a:t>
            </a:r>
          </a:p>
        </p:txBody>
      </p:sp>
      <p:sp>
        <p:nvSpPr>
          <p:cNvPr id="3" name="TextBox 2">
            <a:extLst>
              <a:ext uri="{FF2B5EF4-FFF2-40B4-BE49-F238E27FC236}">
                <a16:creationId xmlns:a16="http://schemas.microsoft.com/office/drawing/2014/main" id="{54F7B621-0A76-4BAA-9742-F9C374312833}"/>
              </a:ext>
            </a:extLst>
          </p:cNvPr>
          <p:cNvSpPr txBox="1"/>
          <p:nvPr/>
        </p:nvSpPr>
        <p:spPr>
          <a:xfrm>
            <a:off x="532435" y="2291788"/>
            <a:ext cx="10164962" cy="954107"/>
          </a:xfrm>
          <a:prstGeom prst="rect">
            <a:avLst/>
          </a:prstGeom>
          <a:noFill/>
        </p:spPr>
        <p:txBody>
          <a:bodyPr wrap="none" rtlCol="0">
            <a:spAutoFit/>
          </a:bodyPr>
          <a:lstStyle/>
          <a:p>
            <a:r>
              <a:rPr lang="en-GB" sz="2800" dirty="0">
                <a:solidFill>
                  <a:srgbClr val="00ABB5"/>
                </a:solidFill>
              </a:rPr>
              <a:t>Introduction to Speech, Language and Communication Needs. </a:t>
            </a:r>
          </a:p>
          <a:p>
            <a:r>
              <a:rPr lang="en-GB" sz="2800" dirty="0">
                <a:solidFill>
                  <a:srgbClr val="00ABB5"/>
                </a:solidFill>
              </a:rPr>
              <a:t>Informed Level  </a:t>
            </a:r>
          </a:p>
        </p:txBody>
      </p:sp>
      <p:pic>
        <p:nvPicPr>
          <p:cNvPr id="8" name="Picture 7" descr="Icon&#10;&#10;Description automatically generated">
            <a:extLst>
              <a:ext uri="{FF2B5EF4-FFF2-40B4-BE49-F238E27FC236}">
                <a16:creationId xmlns:a16="http://schemas.microsoft.com/office/drawing/2014/main" id="{7CD3F73D-0AF2-49D8-9DDD-0F2F90C193F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1854" y="3368235"/>
            <a:ext cx="1288992" cy="1170008"/>
          </a:xfrm>
          <a:prstGeom prst="rect">
            <a:avLst/>
          </a:prstGeom>
        </p:spPr>
      </p:pic>
    </p:spTree>
    <p:extLst>
      <p:ext uri="{BB962C8B-B14F-4D97-AF65-F5344CB8AC3E}">
        <p14:creationId xmlns:p14="http://schemas.microsoft.com/office/powerpoint/2010/main" val="9538491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613985" y="151001"/>
            <a:ext cx="1317692" cy="673651"/>
          </a:xfrm>
          <a:prstGeom prst="rect">
            <a:avLst/>
          </a:prstGeom>
        </p:spPr>
      </p:pic>
      <p:sp>
        <p:nvSpPr>
          <p:cNvPr id="2" name="TextBox 1">
            <a:extLst>
              <a:ext uri="{FF2B5EF4-FFF2-40B4-BE49-F238E27FC236}">
                <a16:creationId xmlns:a16="http://schemas.microsoft.com/office/drawing/2014/main" id="{7BAFF9A3-E8BF-4BFA-AED8-C8AA01B3CDCF}"/>
              </a:ext>
            </a:extLst>
          </p:cNvPr>
          <p:cNvSpPr txBox="1"/>
          <p:nvPr/>
        </p:nvSpPr>
        <p:spPr>
          <a:xfrm>
            <a:off x="752355" y="1493134"/>
            <a:ext cx="9884779" cy="3600986"/>
          </a:xfrm>
          <a:prstGeom prst="rect">
            <a:avLst/>
          </a:prstGeom>
          <a:noFill/>
        </p:spPr>
        <p:txBody>
          <a:bodyPr wrap="square" rtlCol="0">
            <a:spAutoFit/>
          </a:bodyPr>
          <a:lstStyle/>
          <a:p>
            <a:r>
              <a:rPr lang="en-GB" sz="2800" b="1" dirty="0">
                <a:solidFill>
                  <a:srgbClr val="00ABB5"/>
                </a:solidFill>
                <a:latin typeface="Hind" panose="02000000000000000000" pitchFamily="2" charset="0"/>
                <a:cs typeface="Hind" panose="02000000000000000000" pitchFamily="2" charset="0"/>
              </a:rPr>
              <a:t>Communication is a fundamental life skill. </a:t>
            </a:r>
          </a:p>
          <a:p>
            <a:endParaRPr lang="en-GB" sz="2400" dirty="0">
              <a:solidFill>
                <a:schemeClr val="tx1">
                  <a:lumMod val="75000"/>
                  <a:lumOff val="25000"/>
                </a:schemeClr>
              </a:solidFill>
              <a:latin typeface="Hind" panose="02000000000000000000" pitchFamily="2" charset="0"/>
              <a:cs typeface="Hind" panose="02000000000000000000" pitchFamily="2" charset="0"/>
            </a:endParaRPr>
          </a:p>
          <a:p>
            <a:r>
              <a:rPr lang="en-GB" sz="2600" dirty="0">
                <a:solidFill>
                  <a:schemeClr val="tx1">
                    <a:lumMod val="75000"/>
                    <a:lumOff val="25000"/>
                  </a:schemeClr>
                </a:solidFill>
                <a:latin typeface="Hind" panose="02000000000000000000" pitchFamily="2" charset="0"/>
                <a:cs typeface="Hind" panose="02000000000000000000" pitchFamily="2" charset="0"/>
              </a:rPr>
              <a:t>It allows us to express ourselves and to have our needs met, it affects the way we in which we form our relationship, negotiate the classroom, get through interviews, hold down a job and interact with our family.</a:t>
            </a:r>
          </a:p>
          <a:p>
            <a:endParaRPr lang="en-GB" sz="2400" dirty="0">
              <a:solidFill>
                <a:schemeClr val="tx1">
                  <a:lumMod val="75000"/>
                  <a:lumOff val="25000"/>
                </a:schemeClr>
              </a:solidFill>
              <a:latin typeface="Hind" panose="02000000000000000000" pitchFamily="2" charset="0"/>
              <a:cs typeface="Hind" panose="02000000000000000000" pitchFamily="2" charset="0"/>
            </a:endParaRPr>
          </a:p>
          <a:p>
            <a:r>
              <a:rPr lang="en-GB" sz="2000" dirty="0">
                <a:solidFill>
                  <a:schemeClr val="tx1">
                    <a:lumMod val="75000"/>
                    <a:lumOff val="25000"/>
                  </a:schemeClr>
                </a:solidFill>
                <a:latin typeface="Hind" panose="02000000000000000000" pitchFamily="2" charset="0"/>
                <a:cs typeface="Hind" panose="02000000000000000000" pitchFamily="2" charset="0"/>
              </a:rPr>
              <a:t>Scottish Executive Social Research (2007) communication Support needs. A review of literature. </a:t>
            </a:r>
          </a:p>
        </p:txBody>
      </p:sp>
    </p:spTree>
    <p:extLst>
      <p:ext uri="{BB962C8B-B14F-4D97-AF65-F5344CB8AC3E}">
        <p14:creationId xmlns:p14="http://schemas.microsoft.com/office/powerpoint/2010/main" val="3883038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677514" y="461147"/>
            <a:ext cx="10836972" cy="545531"/>
          </a:xfrm>
        </p:spPr>
        <p:txBody>
          <a:bodyPr anchor="t"/>
          <a:lstStyle/>
          <a:p>
            <a:r>
              <a:rPr lang="en-GB" altLang="en-US" sz="2800" dirty="0">
                <a:latin typeface="Calibri" panose="020F0502020204030204" pitchFamily="34" charset="0"/>
                <a:ea typeface="Calibri" panose="020F0502020204030204" pitchFamily="34" charset="0"/>
                <a:cs typeface="Times New Roman" panose="02020603050405020304" pitchFamily="18" charset="0"/>
              </a:rPr>
              <a:t>What are speech, language and communication needs? </a:t>
            </a:r>
            <a:r>
              <a:rPr kumimoji="0" lang="en-GB" altLang="en-US" sz="2800" b="1" i="0" u="none" strike="noStrike" cap="none" normalizeH="0" baseline="0" dirty="0">
                <a:ln>
                  <a:noFill/>
                </a:ln>
                <a:solidFill>
                  <a:srgbClr val="008080"/>
                </a:solidFill>
                <a:effectLst/>
                <a:latin typeface="Calibri" panose="020F0502020204030204" pitchFamily="34" charset="0"/>
                <a:ea typeface="Calibri" panose="020F0502020204030204" pitchFamily="34" charset="0"/>
                <a:cs typeface="Times New Roman" panose="02020603050405020304" pitchFamily="18" charset="0"/>
              </a:rPr>
              <a:t/>
            </a:r>
            <a:br>
              <a:rPr kumimoji="0" lang="en-GB" altLang="en-US" sz="2800" b="1" i="0" u="none" strike="noStrike" cap="none" normalizeH="0" baseline="0" dirty="0">
                <a:ln>
                  <a:noFill/>
                </a:ln>
                <a:solidFill>
                  <a:srgbClr val="008080"/>
                </a:solidFill>
                <a:effectLst/>
                <a:latin typeface="Calibri" panose="020F0502020204030204" pitchFamily="34" charset="0"/>
                <a:ea typeface="Calibri" panose="020F0502020204030204" pitchFamily="34" charset="0"/>
                <a:cs typeface="Times New Roman" panose="02020603050405020304" pitchFamily="18" charset="0"/>
              </a:rPr>
            </a:br>
            <a:r>
              <a:rPr lang="en-GB" sz="2800" dirty="0"/>
              <a:t/>
            </a:r>
            <a:br>
              <a:rPr lang="en-GB" sz="2800" dirty="0"/>
            </a:br>
            <a:endParaRPr lang="en-GB" sz="2800" dirty="0"/>
          </a:p>
        </p:txBody>
      </p:sp>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205243" y="301472"/>
            <a:ext cx="1842181" cy="941789"/>
          </a:xfrm>
          <a:prstGeom prst="rect">
            <a:avLst/>
          </a:prstGeom>
        </p:spPr>
      </p:pic>
      <p:sp>
        <p:nvSpPr>
          <p:cNvPr id="5" name="TextBox 4">
            <a:extLst>
              <a:ext uri="{FF2B5EF4-FFF2-40B4-BE49-F238E27FC236}">
                <a16:creationId xmlns:a16="http://schemas.microsoft.com/office/drawing/2014/main" id="{57E136B6-C464-41B0-9BB4-F76918B669FF}"/>
              </a:ext>
            </a:extLst>
          </p:cNvPr>
          <p:cNvSpPr txBox="1"/>
          <p:nvPr/>
        </p:nvSpPr>
        <p:spPr>
          <a:xfrm>
            <a:off x="555584" y="1689904"/>
            <a:ext cx="9688011" cy="3600986"/>
          </a:xfrm>
          <a:prstGeom prst="rect">
            <a:avLst/>
          </a:prstGeom>
          <a:noFill/>
        </p:spPr>
        <p:txBody>
          <a:bodyPr wrap="square" rtlCol="0">
            <a:spAutoFit/>
          </a:bodyPr>
          <a:lstStyle/>
          <a:p>
            <a:r>
              <a:rPr lang="en-GB" altLang="en-US" sz="2400" dirty="0">
                <a:solidFill>
                  <a:schemeClr val="tx1">
                    <a:lumMod val="75000"/>
                    <a:lumOff val="25000"/>
                  </a:schemeClr>
                </a:solidFill>
                <a:latin typeface="Hind" panose="02000000000000000000" pitchFamily="2" charset="0"/>
                <a:ea typeface="Calibri" panose="020F0502020204030204" pitchFamily="34" charset="0"/>
                <a:cs typeface="Hind" panose="02000000000000000000" pitchFamily="2" charset="0"/>
              </a:rPr>
              <a:t>Speech, language and communication needs (SLCN) is an umbrella term.</a:t>
            </a:r>
          </a:p>
          <a:p>
            <a:r>
              <a:rPr lang="en-GB" sz="2400" dirty="0">
                <a:solidFill>
                  <a:schemeClr val="tx1">
                    <a:lumMod val="75000"/>
                    <a:lumOff val="25000"/>
                  </a:schemeClr>
                </a:solidFill>
                <a:latin typeface="Hind" panose="02000000000000000000" pitchFamily="2" charset="0"/>
                <a:cs typeface="Hind" panose="02000000000000000000" pitchFamily="2" charset="0"/>
              </a:rPr>
              <a:t>Children and young people with SCLN may have difficulty with any or many aspects of communication. These can include difficulties with: </a:t>
            </a:r>
          </a:p>
          <a:p>
            <a:pPr marL="342900" indent="-342900">
              <a:buFont typeface="Arial" panose="020B0604020202020204" pitchFamily="34" charset="0"/>
              <a:buChar char="•"/>
            </a:pPr>
            <a:r>
              <a:rPr lang="en-GB" sz="2400" dirty="0">
                <a:solidFill>
                  <a:schemeClr val="tx1">
                    <a:lumMod val="75000"/>
                    <a:lumOff val="25000"/>
                  </a:schemeClr>
                </a:solidFill>
                <a:latin typeface="Hind" panose="02000000000000000000" pitchFamily="2" charset="0"/>
                <a:cs typeface="Hind" panose="02000000000000000000" pitchFamily="2" charset="0"/>
              </a:rPr>
              <a:t>Fluency</a:t>
            </a:r>
          </a:p>
          <a:p>
            <a:pPr marL="342900" indent="-342900">
              <a:buFont typeface="Arial" panose="020B0604020202020204" pitchFamily="34" charset="0"/>
              <a:buChar char="•"/>
            </a:pPr>
            <a:r>
              <a:rPr lang="en-GB" sz="2400" dirty="0">
                <a:solidFill>
                  <a:schemeClr val="tx1">
                    <a:lumMod val="75000"/>
                    <a:lumOff val="25000"/>
                  </a:schemeClr>
                </a:solidFill>
                <a:latin typeface="Hind" panose="02000000000000000000" pitchFamily="2" charset="0"/>
                <a:cs typeface="Hind" panose="02000000000000000000" pitchFamily="2" charset="0"/>
              </a:rPr>
              <a:t>Forming sounds and words</a:t>
            </a:r>
          </a:p>
          <a:p>
            <a:pPr marL="342900" indent="-342900">
              <a:buFont typeface="Arial" panose="020B0604020202020204" pitchFamily="34" charset="0"/>
              <a:buChar char="•"/>
            </a:pPr>
            <a:r>
              <a:rPr lang="en-GB" sz="2400" dirty="0">
                <a:solidFill>
                  <a:schemeClr val="tx1">
                    <a:lumMod val="75000"/>
                    <a:lumOff val="25000"/>
                  </a:schemeClr>
                </a:solidFill>
                <a:latin typeface="Hind" panose="02000000000000000000" pitchFamily="2" charset="0"/>
                <a:cs typeface="Hind" panose="02000000000000000000" pitchFamily="2" charset="0"/>
              </a:rPr>
              <a:t>Formulating sentences </a:t>
            </a:r>
          </a:p>
          <a:p>
            <a:pPr marL="342900" indent="-342900">
              <a:buFont typeface="Arial" panose="020B0604020202020204" pitchFamily="34" charset="0"/>
              <a:buChar char="•"/>
            </a:pPr>
            <a:r>
              <a:rPr lang="en-GB" sz="2400" dirty="0">
                <a:solidFill>
                  <a:schemeClr val="tx1">
                    <a:lumMod val="75000"/>
                    <a:lumOff val="25000"/>
                  </a:schemeClr>
                </a:solidFill>
                <a:latin typeface="Hind" panose="02000000000000000000" pitchFamily="2" charset="0"/>
                <a:cs typeface="Hind" panose="02000000000000000000" pitchFamily="2" charset="0"/>
              </a:rPr>
              <a:t>Understanding what other say</a:t>
            </a:r>
          </a:p>
          <a:p>
            <a:pPr marL="342900" indent="-342900">
              <a:buFont typeface="Arial" panose="020B0604020202020204" pitchFamily="34" charset="0"/>
              <a:buChar char="•"/>
            </a:pPr>
            <a:r>
              <a:rPr lang="en-GB" sz="2400" dirty="0">
                <a:solidFill>
                  <a:schemeClr val="tx1">
                    <a:lumMod val="75000"/>
                    <a:lumOff val="25000"/>
                  </a:schemeClr>
                </a:solidFill>
                <a:latin typeface="Hind" panose="02000000000000000000" pitchFamily="2" charset="0"/>
                <a:cs typeface="Hind" panose="02000000000000000000" pitchFamily="2" charset="0"/>
              </a:rPr>
              <a:t>Using language socially. </a:t>
            </a:r>
          </a:p>
          <a:p>
            <a:endParaRPr lang="en-GB" dirty="0">
              <a:solidFill>
                <a:schemeClr val="tx1">
                  <a:lumMod val="75000"/>
                  <a:lumOff val="25000"/>
                </a:schemeClr>
              </a:solidFill>
              <a:latin typeface="Calibri" panose="020F0502020204030204" pitchFamily="34" charset="0"/>
              <a:cs typeface="Times New Roman" panose="02020603050405020304" pitchFamily="18" charset="0"/>
            </a:endParaRPr>
          </a:p>
          <a:p>
            <a:r>
              <a:rPr lang="en-GB" dirty="0">
                <a:solidFill>
                  <a:schemeClr val="tx1">
                    <a:lumMod val="75000"/>
                    <a:lumOff val="25000"/>
                  </a:schemeClr>
                </a:solidFill>
                <a:latin typeface="Calibri" panose="020F0502020204030204" pitchFamily="34" charset="0"/>
                <a:cs typeface="Times New Roman" panose="02020603050405020304" pitchFamily="18" charset="0"/>
              </a:rPr>
              <a:t>I Can Talk (2009) No 7 </a:t>
            </a:r>
            <a:endParaRPr lang="en-GB" dirty="0">
              <a:solidFill>
                <a:schemeClr val="tx1">
                  <a:lumMod val="75000"/>
                  <a:lumOff val="25000"/>
                </a:schemeClr>
              </a:solidFill>
            </a:endParaRPr>
          </a:p>
        </p:txBody>
      </p:sp>
    </p:spTree>
    <p:extLst>
      <p:ext uri="{BB962C8B-B14F-4D97-AF65-F5344CB8AC3E}">
        <p14:creationId xmlns:p14="http://schemas.microsoft.com/office/powerpoint/2010/main" val="2861132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Diagram&#10;&#10;Description automatically generated">
            <a:extLst>
              <a:ext uri="{FF2B5EF4-FFF2-40B4-BE49-F238E27FC236}">
                <a16:creationId xmlns:a16="http://schemas.microsoft.com/office/drawing/2014/main" id="{3BC961CA-AD81-411B-A161-79ECE86B9FB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1474" y="229121"/>
            <a:ext cx="10433304" cy="5751576"/>
          </a:xfrm>
          <a:prstGeom prst="rect">
            <a:avLst/>
          </a:prstGeom>
        </p:spPr>
      </p:pic>
    </p:spTree>
    <p:extLst>
      <p:ext uri="{BB962C8B-B14F-4D97-AF65-F5344CB8AC3E}">
        <p14:creationId xmlns:p14="http://schemas.microsoft.com/office/powerpoint/2010/main" val="12438412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677514" y="461147"/>
            <a:ext cx="10836972" cy="545531"/>
          </a:xfrm>
        </p:spPr>
        <p:txBody>
          <a:bodyPr anchor="t"/>
          <a:lstStyle/>
          <a:p>
            <a:r>
              <a:rPr lang="en-GB" altLang="en-US" sz="2800" dirty="0">
                <a:latin typeface="Calibri" panose="020F0502020204030204" pitchFamily="34" charset="0"/>
                <a:ea typeface="Calibri" panose="020F0502020204030204" pitchFamily="34" charset="0"/>
                <a:cs typeface="Times New Roman" panose="02020603050405020304" pitchFamily="18" charset="0"/>
              </a:rPr>
              <a:t>Prevalence and impact of SLCN</a:t>
            </a:r>
            <a:r>
              <a:rPr kumimoji="0" lang="en-GB" altLang="en-US" sz="28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a:r>
            <a:br>
              <a:rPr kumimoji="0" lang="en-GB" altLang="en-US" sz="28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br>
            <a:r>
              <a:rPr lang="en-GB" sz="2800" dirty="0"/>
              <a:t/>
            </a:r>
            <a:br>
              <a:rPr lang="en-GB" sz="2800" dirty="0"/>
            </a:br>
            <a:endParaRPr lang="en-GB" sz="2800" dirty="0"/>
          </a:p>
        </p:txBody>
      </p:sp>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05243" y="301472"/>
            <a:ext cx="1842181" cy="941789"/>
          </a:xfrm>
          <a:prstGeom prst="rect">
            <a:avLst/>
          </a:prstGeom>
        </p:spPr>
      </p:pic>
      <p:sp>
        <p:nvSpPr>
          <p:cNvPr id="5" name="Content Placeholder 4">
            <a:extLst>
              <a:ext uri="{FF2B5EF4-FFF2-40B4-BE49-F238E27FC236}">
                <a16:creationId xmlns:a16="http://schemas.microsoft.com/office/drawing/2014/main" id="{33E8882C-2967-4816-8A2F-C736EF3C888D}"/>
              </a:ext>
            </a:extLst>
          </p:cNvPr>
          <p:cNvSpPr>
            <a:spLocks noGrp="1"/>
          </p:cNvSpPr>
          <p:nvPr>
            <p:ph idx="1"/>
          </p:nvPr>
        </p:nvSpPr>
        <p:spPr>
          <a:xfrm>
            <a:off x="627926" y="1470848"/>
            <a:ext cx="10817923" cy="4594285"/>
          </a:xfrm>
        </p:spPr>
        <p:txBody>
          <a:bodyPr/>
          <a:lstStyle/>
          <a:p>
            <a:pPr>
              <a:lnSpc>
                <a:spcPct val="120000"/>
              </a:lnSpc>
            </a:pPr>
            <a:r>
              <a:rPr lang="en-GB" sz="2400" dirty="0"/>
              <a:t>It is estimated that almost 20% of the population will experience communication difficulties during their lifespan. These problems may a raise due to neurodevelopmental differences or due to reduced opportunities which have limited the child’s language development. </a:t>
            </a:r>
          </a:p>
          <a:p>
            <a:pPr>
              <a:lnSpc>
                <a:spcPct val="120000"/>
              </a:lnSpc>
            </a:pPr>
            <a:r>
              <a:rPr lang="en-GB" sz="2400" dirty="0"/>
              <a:t>Children and young people growing up with socio-economic disadvantage are more likely to have limited language skills. Research has also shown that children living in areas of social disadvantage, as well as having an increased risk of having language, are also more at risk of language disorders.  </a:t>
            </a:r>
          </a:p>
          <a:p>
            <a:pPr>
              <a:lnSpc>
                <a:spcPct val="120000"/>
              </a:lnSpc>
            </a:pPr>
            <a:endParaRPr lang="en-GB" dirty="0"/>
          </a:p>
          <a:p>
            <a:pPr>
              <a:lnSpc>
                <a:spcPct val="120000"/>
              </a:lnSpc>
            </a:pPr>
            <a:r>
              <a:rPr lang="en-GB" sz="1800" dirty="0"/>
              <a:t>All Party Parliamentary Group on Speech and Language Difficulties (2013) </a:t>
            </a:r>
          </a:p>
        </p:txBody>
      </p:sp>
    </p:spTree>
    <p:extLst>
      <p:ext uri="{BB962C8B-B14F-4D97-AF65-F5344CB8AC3E}">
        <p14:creationId xmlns:p14="http://schemas.microsoft.com/office/powerpoint/2010/main" val="4124426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7FE99-319D-498F-9487-BBEB42E17972}"/>
              </a:ext>
            </a:extLst>
          </p:cNvPr>
          <p:cNvSpPr>
            <a:spLocks noGrp="1"/>
          </p:cNvSpPr>
          <p:nvPr>
            <p:ph type="title"/>
          </p:nvPr>
        </p:nvSpPr>
        <p:spPr>
          <a:xfrm>
            <a:off x="677514" y="461147"/>
            <a:ext cx="10836972" cy="545531"/>
          </a:xfrm>
        </p:spPr>
        <p:txBody>
          <a:bodyPr anchor="t"/>
          <a:lstStyle/>
          <a:p>
            <a:r>
              <a:rPr lang="en-GB" altLang="en-US" sz="2800" dirty="0">
                <a:latin typeface="Calibri" panose="020F0502020204030204" pitchFamily="34" charset="0"/>
                <a:ea typeface="Calibri" panose="020F0502020204030204" pitchFamily="34" charset="0"/>
                <a:cs typeface="Times New Roman" panose="02020603050405020304" pitchFamily="18" charset="0"/>
              </a:rPr>
              <a:t>Prevalence and impact of SLCN</a:t>
            </a:r>
            <a:r>
              <a:rPr kumimoji="0" lang="en-GB" altLang="en-US" sz="28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a:r>
            <a:br>
              <a:rPr kumimoji="0" lang="en-GB" altLang="en-US" sz="28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br>
            <a:r>
              <a:rPr lang="en-GB" sz="2800" dirty="0"/>
              <a:t/>
            </a:r>
            <a:br>
              <a:rPr lang="en-GB" sz="2800" dirty="0"/>
            </a:br>
            <a:endParaRPr lang="en-GB" sz="2800" dirty="0"/>
          </a:p>
        </p:txBody>
      </p:sp>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24F6CDC-6EF9-43CD-8E9B-AB20583658B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205243" y="301472"/>
            <a:ext cx="1842181" cy="941789"/>
          </a:xfrm>
          <a:prstGeom prst="rect">
            <a:avLst/>
          </a:prstGeom>
        </p:spPr>
      </p:pic>
      <p:sp>
        <p:nvSpPr>
          <p:cNvPr id="5" name="Content Placeholder 4">
            <a:extLst>
              <a:ext uri="{FF2B5EF4-FFF2-40B4-BE49-F238E27FC236}">
                <a16:creationId xmlns:a16="http://schemas.microsoft.com/office/drawing/2014/main" id="{33E8882C-2967-4816-8A2F-C736EF3C888D}"/>
              </a:ext>
            </a:extLst>
          </p:cNvPr>
          <p:cNvSpPr>
            <a:spLocks noGrp="1"/>
          </p:cNvSpPr>
          <p:nvPr>
            <p:ph idx="1"/>
          </p:nvPr>
        </p:nvSpPr>
        <p:spPr>
          <a:xfrm>
            <a:off x="627926" y="1274079"/>
            <a:ext cx="10817923" cy="4594285"/>
          </a:xfrm>
        </p:spPr>
        <p:txBody>
          <a:bodyPr/>
          <a:lstStyle/>
          <a:p>
            <a:pPr>
              <a:lnSpc>
                <a:spcPct val="120000"/>
              </a:lnSpc>
            </a:pPr>
            <a:r>
              <a:rPr lang="en-GB" sz="2400" dirty="0">
                <a:latin typeface="Hind" panose="02000000000000000000" pitchFamily="2" charset="0"/>
                <a:cs typeface="Hind" panose="02000000000000000000" pitchFamily="2" charset="0"/>
              </a:rPr>
              <a:t>There is clear evidence of a link between SLCN and life outcomes.</a:t>
            </a:r>
            <a:r>
              <a:rPr lang="en-GB" sz="2400" dirty="0">
                <a:effectLst/>
                <a:latin typeface="Hind" panose="02000000000000000000" pitchFamily="2" charset="0"/>
                <a:ea typeface="Times New Roman" panose="02020603050405020304" pitchFamily="18" charset="0"/>
                <a:cs typeface="Hind" panose="02000000000000000000" pitchFamily="2" charset="0"/>
              </a:rPr>
              <a:t> There is a strong relationship between early life experiences and how children learn. Inequalities experienced by parents and children can affect speech, language and communication development and lead to further inequalities later in life. These early learning experiences are vital in forming the building blocks from which more formal literacy learning can be developed. </a:t>
            </a:r>
            <a:endParaRPr lang="en-GB" sz="2400" dirty="0">
              <a:latin typeface="Hind" panose="02000000000000000000" pitchFamily="2" charset="0"/>
              <a:cs typeface="Hind" panose="02000000000000000000" pitchFamily="2" charset="0"/>
            </a:endParaRPr>
          </a:p>
          <a:p>
            <a:pPr>
              <a:lnSpc>
                <a:spcPct val="120000"/>
              </a:lnSpc>
            </a:pPr>
            <a:endParaRPr lang="en-GB" sz="2400" dirty="0">
              <a:latin typeface="Hind" panose="02000000000000000000" pitchFamily="2" charset="0"/>
              <a:cs typeface="Hind" panose="02000000000000000000" pitchFamily="2" charset="0"/>
            </a:endParaRPr>
          </a:p>
          <a:p>
            <a:pPr>
              <a:lnSpc>
                <a:spcPct val="120000"/>
              </a:lnSpc>
            </a:pPr>
            <a:r>
              <a:rPr lang="en-GB" sz="2400" dirty="0">
                <a:effectLst/>
                <a:latin typeface="Hind" panose="02000000000000000000" pitchFamily="2" charset="0"/>
                <a:ea typeface="Times New Roman" panose="02020603050405020304" pitchFamily="18" charset="0"/>
                <a:cs typeface="Hind" panose="02000000000000000000" pitchFamily="2" charset="0"/>
              </a:rPr>
              <a:t>A literacy rich environment promotes, supports and enriches listening, talking, reading and writing and </a:t>
            </a:r>
            <a:r>
              <a:rPr lang="en-GB" sz="2400" dirty="0">
                <a:latin typeface="Hind" panose="02000000000000000000" pitchFamily="2" charset="0"/>
                <a:cs typeface="Hind" panose="02000000000000000000" pitchFamily="2" charset="0"/>
              </a:rPr>
              <a:t>there is growing evidence that intervention can make a significant positive difference. </a:t>
            </a:r>
          </a:p>
          <a:p>
            <a:pPr>
              <a:lnSpc>
                <a:spcPct val="120000"/>
              </a:lnSpc>
            </a:pPr>
            <a:endParaRPr lang="en-GB" dirty="0"/>
          </a:p>
        </p:txBody>
      </p:sp>
    </p:spTree>
    <p:extLst>
      <p:ext uri="{BB962C8B-B14F-4D97-AF65-F5344CB8AC3E}">
        <p14:creationId xmlns:p14="http://schemas.microsoft.com/office/powerpoint/2010/main" val="34211875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1FA6C94-990E-47B7-A493-4888CF93461C}"/>
              </a:ext>
            </a:extLst>
          </p:cNvPr>
          <p:cNvSpPr/>
          <p:nvPr/>
        </p:nvSpPr>
        <p:spPr>
          <a:xfrm>
            <a:off x="546100" y="6273800"/>
            <a:ext cx="1333500" cy="368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Diagram&#10;&#10;Description automatically generated">
            <a:extLst>
              <a:ext uri="{FF2B5EF4-FFF2-40B4-BE49-F238E27FC236}">
                <a16:creationId xmlns:a16="http://schemas.microsoft.com/office/drawing/2014/main" id="{B6F1E9D8-B6C4-4CAC-9ED7-259510033E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72274" y="928636"/>
            <a:ext cx="10199033" cy="5250259"/>
          </a:xfrm>
          <a:prstGeom prst="rect">
            <a:avLst/>
          </a:prstGeom>
        </p:spPr>
      </p:pic>
      <p:sp>
        <p:nvSpPr>
          <p:cNvPr id="2" name="TextBox 1">
            <a:extLst>
              <a:ext uri="{FF2B5EF4-FFF2-40B4-BE49-F238E27FC236}">
                <a16:creationId xmlns:a16="http://schemas.microsoft.com/office/drawing/2014/main" id="{5DFACF30-2821-450E-856B-A9DAA9F0F6E2}"/>
              </a:ext>
            </a:extLst>
          </p:cNvPr>
          <p:cNvSpPr txBox="1"/>
          <p:nvPr/>
        </p:nvSpPr>
        <p:spPr>
          <a:xfrm>
            <a:off x="648183" y="312517"/>
            <a:ext cx="10798149" cy="707886"/>
          </a:xfrm>
          <a:prstGeom prst="rect">
            <a:avLst/>
          </a:prstGeom>
          <a:noFill/>
        </p:spPr>
        <p:txBody>
          <a:bodyPr wrap="none" rtlCol="0">
            <a:spAutoFit/>
          </a:bodyPr>
          <a:lstStyle/>
          <a:p>
            <a:r>
              <a:rPr lang="en-GB" sz="2000" b="1" dirty="0">
                <a:solidFill>
                  <a:srgbClr val="00ABB5"/>
                </a:solidFill>
                <a:ea typeface="Times New Roman" panose="02020603050405020304" pitchFamily="18" charset="0"/>
                <a:cs typeface="Hind" panose="02000000000000000000" pitchFamily="2" charset="0"/>
              </a:rPr>
              <a:t>H</a:t>
            </a:r>
            <a:r>
              <a:rPr lang="en-GB" sz="2000" b="1" dirty="0">
                <a:solidFill>
                  <a:srgbClr val="00ABB5"/>
                </a:solidFill>
                <a:effectLst/>
                <a:ea typeface="Times New Roman" panose="02020603050405020304" pitchFamily="18" charset="0"/>
                <a:cs typeface="Hind" panose="02000000000000000000" pitchFamily="2" charset="0"/>
              </a:rPr>
              <a:t>elpful approaches which can support good language development in young children. </a:t>
            </a:r>
          </a:p>
          <a:p>
            <a:endParaRPr lang="en-GB" sz="2000" b="1" dirty="0">
              <a:solidFill>
                <a:srgbClr val="00ABB5"/>
              </a:solidFill>
            </a:endParaRPr>
          </a:p>
        </p:txBody>
      </p:sp>
    </p:spTree>
    <p:extLst>
      <p:ext uri="{BB962C8B-B14F-4D97-AF65-F5344CB8AC3E}">
        <p14:creationId xmlns:p14="http://schemas.microsoft.com/office/powerpoint/2010/main" val="33144838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r>
              <a:rPr lang="en-US" sz="1400" b="1" dirty="0"/>
              <a:t>Education Scotland</a:t>
            </a:r>
          </a:p>
          <a:p>
            <a:r>
              <a:rPr lang="en-US" sz="1400" dirty="0" err="1"/>
              <a:t>Denholm</a:t>
            </a:r>
            <a:r>
              <a:rPr lang="en-US" sz="1400" dirty="0"/>
              <a:t> House</a:t>
            </a:r>
            <a:endParaRPr lang="en-GB" sz="1400" dirty="0"/>
          </a:p>
          <a:p>
            <a:r>
              <a:rPr lang="en-US" sz="1400" dirty="0" err="1"/>
              <a:t>Almondvale</a:t>
            </a:r>
            <a:r>
              <a:rPr lang="en-US" sz="1400" dirty="0"/>
              <a:t> 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a:t>
            </a:r>
            <a:r>
              <a:rPr lang="en-US" sz="1400"/>
              <a:t>(0)131 244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ES_alllogos_colour-01.pn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46913" y="398639"/>
            <a:ext cx="2604792" cy="1131025"/>
          </a:xfrm>
          <a:prstGeom prst="rect">
            <a:avLst/>
          </a:prstGeom>
        </p:spPr>
      </p:pic>
      <p:pic>
        <p:nvPicPr>
          <p:cNvPr id="7" name="Picture 6" descr="1.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5" name="Text Box 8"/>
          <p:cNvSpPr txBox="1"/>
          <p:nvPr/>
        </p:nvSpPr>
        <p:spPr>
          <a:xfrm>
            <a:off x="7162800" y="6057900"/>
            <a:ext cx="5029200" cy="800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Bold"/>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Tree>
    <p:extLst>
      <p:ext uri="{BB962C8B-B14F-4D97-AF65-F5344CB8AC3E}">
        <p14:creationId xmlns:p14="http://schemas.microsoft.com/office/powerpoint/2010/main" val="1199071255"/>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888D83EC43BDE4EABDA42528F57866E" ma:contentTypeVersion="4" ma:contentTypeDescription="Create a new document." ma:contentTypeScope="" ma:versionID="40e2af3e6fd62fbbbf13e10c8f76278d">
  <xsd:schema xmlns:xsd="http://www.w3.org/2001/XMLSchema" xmlns:xs="http://www.w3.org/2001/XMLSchema" xmlns:p="http://schemas.microsoft.com/office/2006/metadata/properties" xmlns:ns2="373af908-157f-4d70-80d2-56206b9fa420" targetNamespace="http://schemas.microsoft.com/office/2006/metadata/properties" ma:root="true" ma:fieldsID="4bac45adc4d72b0c163fedd8d42b54af" ns2:_="">
    <xsd:import namespace="373af908-157f-4d70-80d2-56206b9fa42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3af908-157f-4d70-80d2-56206b9fa4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4.xml><?xml version="1.0" encoding="utf-8"?>
<metadata xmlns="http://www.objective.com/ecm/document/metadata/53D26341A57B383EE0540010E0463CCA" version="1.0.0">
  <systemFields>
    <field name="Objective-Id">
      <value order="0">A21498026</value>
    </field>
    <field name="Objective-Title">
      <value order="0">ES PP Template</value>
    </field>
    <field name="Objective-Description">
      <value order="0"/>
    </field>
    <field name="Objective-CreationStamp">
      <value order="0">2018-07-03T15:47:18Z</value>
    </field>
    <field name="Objective-IsApproved">
      <value order="0">false</value>
    </field>
    <field name="Objective-IsPublished">
      <value order="0">false</value>
    </field>
    <field name="Objective-DatePublished">
      <value order="0"/>
    </field>
    <field name="Objective-ModificationStamp">
      <value order="0">2018-07-03T15:47:33Z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vA30249846</value>
    </field>
    <field name="Objective-Version">
      <value order="0">0.2</value>
    </field>
    <field name="Objective-VersionNumber">
      <value order="0">2</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Props1.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2.xml><?xml version="1.0" encoding="utf-8"?>
<ds:datastoreItem xmlns:ds="http://schemas.openxmlformats.org/officeDocument/2006/customXml" ds:itemID="{69440BAE-5EBD-445C-8D90-5C348043C1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3af908-157f-4d70-80d2-56206b9fa42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7967039-C71A-4B84-9858-0728C216CC08}">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73af908-157f-4d70-80d2-56206b9fa420"/>
    <ds:schemaRef ds:uri="http://www.w3.org/XML/1998/namespace"/>
    <ds:schemaRef ds:uri="http://purl.org/dc/dcmitype/"/>
  </ds:schemaRefs>
</ds:datastoreItem>
</file>

<file path=customXml/itemProps4.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docProps/app.xml><?xml version="1.0" encoding="utf-8"?>
<Properties xmlns="http://schemas.openxmlformats.org/officeDocument/2006/extended-properties" xmlns:vt="http://schemas.openxmlformats.org/officeDocument/2006/docPropsVTypes">
  <Template>ES PP Template</Template>
  <TotalTime>1607</TotalTime>
  <Words>427</Words>
  <Application>Microsoft Office PowerPoint</Application>
  <PresentationFormat>Widescreen</PresentationFormat>
  <Paragraphs>44</Paragraphs>
  <Slides>8</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8</vt:i4>
      </vt:variant>
    </vt:vector>
  </HeadingPairs>
  <TitlesOfParts>
    <vt:vector size="18" baseType="lpstr">
      <vt:lpstr>Arial</vt:lpstr>
      <vt:lpstr>Arial Bold</vt:lpstr>
      <vt:lpstr>Calibri</vt:lpstr>
      <vt:lpstr>Hind</vt:lpstr>
      <vt:lpstr>Lucida Grande</vt:lpstr>
      <vt:lpstr>ＭＳ 明朝</vt:lpstr>
      <vt:lpstr>Segoe UI</vt:lpstr>
      <vt:lpstr>Times New Roman</vt:lpstr>
      <vt:lpstr>Wingdings</vt:lpstr>
      <vt:lpstr>Powerpoint_template</vt:lpstr>
      <vt:lpstr>PowerPoint Presentation</vt:lpstr>
      <vt:lpstr>PowerPoint Presentation</vt:lpstr>
      <vt:lpstr>What are speech, language and communication needs?   </vt:lpstr>
      <vt:lpstr>PowerPoint Presentation</vt:lpstr>
      <vt:lpstr>Prevalence and impact of SLCN  </vt:lpstr>
      <vt:lpstr>Prevalence and impact of SLCN  </vt:lpstr>
      <vt:lpstr>PowerPoint Presentation</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Gore H (Hazel)</dc:creator>
  <cp:lastModifiedBy>Stevenson J (Jeremy)</cp:lastModifiedBy>
  <cp:revision>6</cp:revision>
  <cp:lastPrinted>2014-02-19T15:05:01Z</cp:lastPrinted>
  <dcterms:created xsi:type="dcterms:W3CDTF">2019-01-11T13:27:44Z</dcterms:created>
  <dcterms:modified xsi:type="dcterms:W3CDTF">2021-09-17T16:20:36Z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0x010100B888D83EC43BDE4EABDA42528F57866E</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ies>
</file>