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80" r:id="rId7"/>
    <p:sldId id="263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24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3E88-65F4-4BBD-A038-FCFA5EDAF77E}" type="datetimeFigureOut">
              <a:rPr lang="en-GB" smtClean="0"/>
              <a:t>26/07/2022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33BFE-6CD3-435E-B409-AA4C2C431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532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3E88-65F4-4BBD-A038-FCFA5EDAF77E}" type="datetimeFigureOut">
              <a:rPr lang="en-GB" smtClean="0"/>
              <a:t>26/07/2022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33BFE-6CD3-435E-B409-AA4C2C431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103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3E88-65F4-4BBD-A038-FCFA5EDAF77E}" type="datetimeFigureOut">
              <a:rPr lang="en-GB" smtClean="0"/>
              <a:t>26/07/2022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33BFE-6CD3-435E-B409-AA4C2C431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998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3E88-65F4-4BBD-A038-FCFA5EDAF77E}" type="datetimeFigureOut">
              <a:rPr lang="en-GB" smtClean="0"/>
              <a:t>26/07/2022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33BFE-6CD3-435E-B409-AA4C2C431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138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3E88-65F4-4BBD-A038-FCFA5EDAF77E}" type="datetimeFigureOut">
              <a:rPr lang="en-GB" smtClean="0"/>
              <a:t>26/07/2022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33BFE-6CD3-435E-B409-AA4C2C431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946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3E88-65F4-4BBD-A038-FCFA5EDAF77E}" type="datetimeFigureOut">
              <a:rPr lang="en-GB" smtClean="0"/>
              <a:t>26/07/2022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33BFE-6CD3-435E-B409-AA4C2C431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850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3E88-65F4-4BBD-A038-FCFA5EDAF77E}" type="datetimeFigureOut">
              <a:rPr lang="en-GB" smtClean="0"/>
              <a:t>26/07/2022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33BFE-6CD3-435E-B409-AA4C2C431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074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3E88-65F4-4BBD-A038-FCFA5EDAF77E}" type="datetimeFigureOut">
              <a:rPr lang="en-GB" smtClean="0"/>
              <a:t>26/07/2022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33BFE-6CD3-435E-B409-AA4C2C431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030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3E88-65F4-4BBD-A038-FCFA5EDAF77E}" type="datetimeFigureOut">
              <a:rPr lang="en-GB" smtClean="0"/>
              <a:t>26/07/2022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33BFE-6CD3-435E-B409-AA4C2C431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333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3E88-65F4-4BBD-A038-FCFA5EDAF77E}" type="datetimeFigureOut">
              <a:rPr lang="en-GB" smtClean="0"/>
              <a:t>26/07/2022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33BFE-6CD3-435E-B409-AA4C2C431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8774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3E88-65F4-4BBD-A038-FCFA5EDAF77E}" type="datetimeFigureOut">
              <a:rPr lang="en-GB" smtClean="0"/>
              <a:t>26/07/2022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33BFE-6CD3-435E-B409-AA4C2C431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492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93E88-65F4-4BBD-A038-FCFA5EDAF77E}" type="datetimeFigureOut">
              <a:rPr lang="en-GB" smtClean="0"/>
              <a:t>26/07/2022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33BFE-6CD3-435E-B409-AA4C2C431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273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 smtClean="0"/>
              <a:t>Heckelgirth</a:t>
            </a:r>
            <a:r>
              <a:rPr lang="en-GB" dirty="0" smtClean="0"/>
              <a:t> Nursery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Food for Thought Project -  Phase 8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022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475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968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7154" y="23337"/>
            <a:ext cx="5677692" cy="6811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267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6765" y="0"/>
            <a:ext cx="4157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721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108" y="993437"/>
            <a:ext cx="6175783" cy="4871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246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9484" y="0"/>
            <a:ext cx="49930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363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649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20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737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119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00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51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287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788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979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76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801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870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723900"/>
            <a:ext cx="9753600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625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1938" y="0"/>
            <a:ext cx="49881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598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54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9</Words>
  <Application>Microsoft Office PowerPoint</Application>
  <PresentationFormat>Widescreen</PresentationFormat>
  <Paragraphs>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Heckelgirth Nursery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Scottish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Heckelgirth Nursery</dc:title>
  <dc:creator>Smart J (Jeanette)</dc:creator>
  <cp:lastModifiedBy>Stevenson J (Jeremy)</cp:lastModifiedBy>
  <cp:revision>3</cp:revision>
  <dcterms:created xsi:type="dcterms:W3CDTF">2022-07-26T08:37:51Z</dcterms:created>
  <dcterms:modified xsi:type="dcterms:W3CDTF">2022-07-26T11:13:43Z</dcterms:modified>
</cp:coreProperties>
</file>