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17"/>
  </p:notesMasterIdLst>
  <p:handoutMasterIdLst>
    <p:handoutMasterId r:id="rId18"/>
  </p:handoutMasterIdLst>
  <p:sldIdLst>
    <p:sldId id="264" r:id="rId6"/>
    <p:sldId id="260" r:id="rId7"/>
    <p:sldId id="276" r:id="rId8"/>
    <p:sldId id="277" r:id="rId9"/>
    <p:sldId id="270" r:id="rId10"/>
    <p:sldId id="271" r:id="rId11"/>
    <p:sldId id="274" r:id="rId12"/>
    <p:sldId id="272" r:id="rId13"/>
    <p:sldId id="275" r:id="rId14"/>
    <p:sldId id="278" r:id="rId15"/>
    <p:sldId id="268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D236"/>
    <a:srgbClr val="00ABB5"/>
    <a:srgbClr val="00C4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34" autoAdjust="0"/>
    <p:restoredTop sz="92717" autoAdjust="0"/>
  </p:normalViewPr>
  <p:slideViewPr>
    <p:cSldViewPr snapToGrid="0">
      <p:cViewPr varScale="1">
        <p:scale>
          <a:sx n="68" d="100"/>
          <a:sy n="68" d="100"/>
        </p:scale>
        <p:origin x="9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250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F7337-2328-434F-A174-933C412121A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D80F391-FDEE-493F-9F9F-54B53273B2D4}">
      <dgm:prSet phldrT="[Text]" custT="1"/>
      <dgm:spPr/>
      <dgm:t>
        <a:bodyPr/>
        <a:lstStyle/>
        <a:p>
          <a:r>
            <a:rPr lang="en-GB" sz="1800" b="1" dirty="0" smtClean="0"/>
            <a:t>Our STEM </a:t>
          </a:r>
          <a:r>
            <a:rPr lang="en-GB" sz="1800" b="1" dirty="0" err="1" smtClean="0"/>
            <a:t>CLPL</a:t>
          </a:r>
          <a:r>
            <a:rPr lang="en-GB" sz="1800" b="1" dirty="0" smtClean="0"/>
            <a:t> vision</a:t>
          </a:r>
          <a:endParaRPr lang="en-GB" sz="1800" b="1" dirty="0"/>
        </a:p>
      </dgm:t>
    </dgm:pt>
    <dgm:pt modelId="{CD3236A6-84F6-4EFB-9C4A-37C65BA4C840}" type="parTrans" cxnId="{62F20F35-F709-4907-AF3E-9AC0C5D6331B}">
      <dgm:prSet/>
      <dgm:spPr/>
      <dgm:t>
        <a:bodyPr/>
        <a:lstStyle/>
        <a:p>
          <a:endParaRPr lang="en-GB"/>
        </a:p>
      </dgm:t>
    </dgm:pt>
    <dgm:pt modelId="{3B7240CC-A627-408C-88DB-41B439915D65}" type="sibTrans" cxnId="{62F20F35-F709-4907-AF3E-9AC0C5D6331B}">
      <dgm:prSet/>
      <dgm:spPr/>
      <dgm:t>
        <a:bodyPr/>
        <a:lstStyle/>
        <a:p>
          <a:endParaRPr lang="en-GB"/>
        </a:p>
      </dgm:t>
    </dgm:pt>
    <dgm:pt modelId="{07C0DD34-C75B-41E4-9ED4-0435300A4404}">
      <dgm:prSet phldrT="[Text]" custT="1"/>
      <dgm:spPr/>
      <dgm:t>
        <a:bodyPr/>
        <a:lstStyle/>
        <a:p>
          <a:r>
            <a:rPr lang="en-GB" sz="1400" b="0" dirty="0" smtClean="0"/>
            <a:t>We want an online STEM </a:t>
          </a:r>
          <a:r>
            <a:rPr lang="en-GB" sz="1400" b="0" dirty="0" err="1" smtClean="0"/>
            <a:t>CLPL</a:t>
          </a:r>
          <a:r>
            <a:rPr lang="en-GB" sz="1400" b="0" dirty="0" smtClean="0"/>
            <a:t> ‘one-stop-shop</a:t>
          </a:r>
          <a:r>
            <a:rPr lang="en-GB" sz="1400" b="1" dirty="0" smtClean="0"/>
            <a:t>’ </a:t>
          </a:r>
          <a:endParaRPr lang="en-GB" sz="1400" dirty="0"/>
        </a:p>
      </dgm:t>
    </dgm:pt>
    <dgm:pt modelId="{963C0EAF-3AFA-439B-AC59-13F5A39BEAC3}" type="parTrans" cxnId="{73A63133-6B26-4882-AFD1-5390903FFD24}">
      <dgm:prSet/>
      <dgm:spPr/>
      <dgm:t>
        <a:bodyPr/>
        <a:lstStyle/>
        <a:p>
          <a:endParaRPr lang="en-GB"/>
        </a:p>
      </dgm:t>
    </dgm:pt>
    <dgm:pt modelId="{BFC40821-6E13-4C3B-B8B9-736061426A45}" type="sibTrans" cxnId="{73A63133-6B26-4882-AFD1-5390903FFD24}">
      <dgm:prSet/>
      <dgm:spPr/>
      <dgm:t>
        <a:bodyPr/>
        <a:lstStyle/>
        <a:p>
          <a:endParaRPr lang="en-GB"/>
        </a:p>
      </dgm:t>
    </dgm:pt>
    <dgm:pt modelId="{F0BC6C4C-E2AB-43F3-A4A6-AA1F12345EE0}">
      <dgm:prSet phldrT="[Text]" custT="1"/>
      <dgm:spPr/>
      <dgm:t>
        <a:bodyPr/>
        <a:lstStyle/>
        <a:p>
          <a:r>
            <a:rPr lang="en-GB" sz="1400" b="0" dirty="0" smtClean="0"/>
            <a:t>We need to ensure relevance and accessibility for all</a:t>
          </a:r>
          <a:endParaRPr lang="en-GB" sz="1400" b="0" dirty="0"/>
        </a:p>
      </dgm:t>
    </dgm:pt>
    <dgm:pt modelId="{7EB7A01D-38F7-43C4-9FEF-16AC04D0AD23}" type="parTrans" cxnId="{289A82FB-D13B-4488-BDCB-9CAFF21EB935}">
      <dgm:prSet/>
      <dgm:spPr/>
      <dgm:t>
        <a:bodyPr/>
        <a:lstStyle/>
        <a:p>
          <a:endParaRPr lang="en-GB"/>
        </a:p>
      </dgm:t>
    </dgm:pt>
    <dgm:pt modelId="{F448EC80-0C24-49DC-A8F5-7E1FE67947B6}" type="sibTrans" cxnId="{289A82FB-D13B-4488-BDCB-9CAFF21EB935}">
      <dgm:prSet/>
      <dgm:spPr/>
      <dgm:t>
        <a:bodyPr/>
        <a:lstStyle/>
        <a:p>
          <a:endParaRPr lang="en-GB"/>
        </a:p>
      </dgm:t>
    </dgm:pt>
    <dgm:pt modelId="{99794A0B-3CE9-4702-A867-2A3D5FA5FC67}">
      <dgm:prSet phldrT="[Text]" custT="1"/>
      <dgm:spPr/>
      <dgm:t>
        <a:bodyPr/>
        <a:lstStyle/>
        <a:p>
          <a:r>
            <a:rPr lang="en-GB" sz="1400" b="0" dirty="0" smtClean="0"/>
            <a:t>We want to share and network with each other and others – and allow our creativity to flourish</a:t>
          </a:r>
          <a:endParaRPr lang="en-GB" sz="1400" b="0" dirty="0"/>
        </a:p>
      </dgm:t>
    </dgm:pt>
    <dgm:pt modelId="{B7F4A94C-B3EC-42B4-B92E-4632C8B0EE11}" type="parTrans" cxnId="{91905B3E-BB3F-46FB-B68E-C5807F719D45}">
      <dgm:prSet/>
      <dgm:spPr/>
      <dgm:t>
        <a:bodyPr/>
        <a:lstStyle/>
        <a:p>
          <a:endParaRPr lang="en-GB"/>
        </a:p>
      </dgm:t>
    </dgm:pt>
    <dgm:pt modelId="{4CC6F92B-6F13-4095-B29E-5FC88B00CC7D}" type="sibTrans" cxnId="{91905B3E-BB3F-46FB-B68E-C5807F719D45}">
      <dgm:prSet/>
      <dgm:spPr/>
      <dgm:t>
        <a:bodyPr/>
        <a:lstStyle/>
        <a:p>
          <a:endParaRPr lang="en-GB"/>
        </a:p>
      </dgm:t>
    </dgm:pt>
    <dgm:pt modelId="{F6B4F418-3899-49B2-A8F1-843153C2A287}">
      <dgm:prSet phldrT="[Text]" custT="1"/>
      <dgm:spPr/>
      <dgm:t>
        <a:bodyPr/>
        <a:lstStyle/>
        <a:p>
          <a:r>
            <a:rPr lang="en-GB" sz="1400" b="0" dirty="0" smtClean="0"/>
            <a:t>We want to engage with industry and further/higher education</a:t>
          </a:r>
          <a:endParaRPr lang="en-GB" sz="1400" b="0" dirty="0"/>
        </a:p>
      </dgm:t>
    </dgm:pt>
    <dgm:pt modelId="{DD23830E-AD63-4A32-8A87-738BF9C9918C}" type="parTrans" cxnId="{A9DCF055-B200-4A12-9337-1BEB20AFC63D}">
      <dgm:prSet/>
      <dgm:spPr/>
      <dgm:t>
        <a:bodyPr/>
        <a:lstStyle/>
        <a:p>
          <a:endParaRPr lang="en-GB"/>
        </a:p>
      </dgm:t>
    </dgm:pt>
    <dgm:pt modelId="{DC354229-508F-40CF-8CBB-2A378123A41B}" type="sibTrans" cxnId="{A9DCF055-B200-4A12-9337-1BEB20AFC63D}">
      <dgm:prSet/>
      <dgm:spPr/>
      <dgm:t>
        <a:bodyPr/>
        <a:lstStyle/>
        <a:p>
          <a:endParaRPr lang="en-GB"/>
        </a:p>
      </dgm:t>
    </dgm:pt>
    <dgm:pt modelId="{863CA1D1-02C9-4B6F-A375-1FC5969D1464}">
      <dgm:prSet phldrT="[Text]" custT="1"/>
      <dgm:spPr/>
      <dgm:t>
        <a:bodyPr/>
        <a:lstStyle/>
        <a:p>
          <a:r>
            <a:rPr lang="en-GB" sz="1400" b="0" dirty="0" smtClean="0"/>
            <a:t>We want enough time and resource to make it happen properly.</a:t>
          </a:r>
          <a:endParaRPr lang="en-GB" sz="1400" b="0" dirty="0"/>
        </a:p>
      </dgm:t>
    </dgm:pt>
    <dgm:pt modelId="{DBCA288C-CB2B-486F-BFAE-75C68313D6BB}" type="parTrans" cxnId="{923AA584-B021-4E08-84F7-E0AD8B269975}">
      <dgm:prSet/>
      <dgm:spPr/>
      <dgm:t>
        <a:bodyPr/>
        <a:lstStyle/>
        <a:p>
          <a:endParaRPr lang="en-GB"/>
        </a:p>
      </dgm:t>
    </dgm:pt>
    <dgm:pt modelId="{BC1CED51-E92A-40C9-9935-0AC45497B6B4}" type="sibTrans" cxnId="{923AA584-B021-4E08-84F7-E0AD8B269975}">
      <dgm:prSet/>
      <dgm:spPr/>
      <dgm:t>
        <a:bodyPr/>
        <a:lstStyle/>
        <a:p>
          <a:endParaRPr lang="en-GB"/>
        </a:p>
      </dgm:t>
    </dgm:pt>
    <dgm:pt modelId="{BC403CB3-A15E-4421-AE75-6DA699D561B6}" type="pres">
      <dgm:prSet presAssocID="{27FF7337-2328-434F-A174-933C412121A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F6688DA-4907-4EBC-8613-8C2E3B167C9C}" type="pres">
      <dgm:prSet presAssocID="{DD80F391-FDEE-493F-9F9F-54B53273B2D4}" presName="centerShape" presStyleLbl="node0" presStyleIdx="0" presStyleCnt="1"/>
      <dgm:spPr/>
      <dgm:t>
        <a:bodyPr/>
        <a:lstStyle/>
        <a:p>
          <a:endParaRPr lang="en-GB"/>
        </a:p>
      </dgm:t>
    </dgm:pt>
    <dgm:pt modelId="{BF23A727-C395-42E8-9A23-9F560BAF4FD4}" type="pres">
      <dgm:prSet presAssocID="{963C0EAF-3AFA-439B-AC59-13F5A39BEAC3}" presName="parTrans" presStyleLbl="bgSibTrans2D1" presStyleIdx="0" presStyleCnt="5"/>
      <dgm:spPr/>
      <dgm:t>
        <a:bodyPr/>
        <a:lstStyle/>
        <a:p>
          <a:endParaRPr lang="en-GB"/>
        </a:p>
      </dgm:t>
    </dgm:pt>
    <dgm:pt modelId="{19992482-E674-4741-8557-30B6271EDFE9}" type="pres">
      <dgm:prSet presAssocID="{07C0DD34-C75B-41E4-9ED4-0435300A440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C713530-E833-4DC3-87F6-65EDDBBD9751}" type="pres">
      <dgm:prSet presAssocID="{7EB7A01D-38F7-43C4-9FEF-16AC04D0AD23}" presName="parTrans" presStyleLbl="bgSibTrans2D1" presStyleIdx="1" presStyleCnt="5"/>
      <dgm:spPr/>
      <dgm:t>
        <a:bodyPr/>
        <a:lstStyle/>
        <a:p>
          <a:endParaRPr lang="en-GB"/>
        </a:p>
      </dgm:t>
    </dgm:pt>
    <dgm:pt modelId="{AD01D88C-4714-4BAE-BCF7-96D57086B2DA}" type="pres">
      <dgm:prSet presAssocID="{F0BC6C4C-E2AB-43F3-A4A6-AA1F12345EE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BF2608E-87AA-4DED-A95A-336A80A0DF19}" type="pres">
      <dgm:prSet presAssocID="{B7F4A94C-B3EC-42B4-B92E-4632C8B0EE11}" presName="parTrans" presStyleLbl="bgSibTrans2D1" presStyleIdx="2" presStyleCnt="5"/>
      <dgm:spPr/>
      <dgm:t>
        <a:bodyPr/>
        <a:lstStyle/>
        <a:p>
          <a:endParaRPr lang="en-GB"/>
        </a:p>
      </dgm:t>
    </dgm:pt>
    <dgm:pt modelId="{B662568B-2566-4133-A2E3-32FA4A6CD9E1}" type="pres">
      <dgm:prSet presAssocID="{99794A0B-3CE9-4702-A867-2A3D5FA5FC6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8841BE-4F97-4C07-A8DD-BB24F2960913}" type="pres">
      <dgm:prSet presAssocID="{DD23830E-AD63-4A32-8A87-738BF9C9918C}" presName="parTrans" presStyleLbl="bgSibTrans2D1" presStyleIdx="3" presStyleCnt="5"/>
      <dgm:spPr/>
      <dgm:t>
        <a:bodyPr/>
        <a:lstStyle/>
        <a:p>
          <a:endParaRPr lang="en-GB"/>
        </a:p>
      </dgm:t>
    </dgm:pt>
    <dgm:pt modelId="{A52647E6-4631-4DE0-A51B-457FA83267BC}" type="pres">
      <dgm:prSet presAssocID="{F6B4F418-3899-49B2-A8F1-843153C2A28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8F6DE54-4461-45D0-A574-224CB0E39813}" type="pres">
      <dgm:prSet presAssocID="{DBCA288C-CB2B-486F-BFAE-75C68313D6BB}" presName="parTrans" presStyleLbl="bgSibTrans2D1" presStyleIdx="4" presStyleCnt="5"/>
      <dgm:spPr/>
      <dgm:t>
        <a:bodyPr/>
        <a:lstStyle/>
        <a:p>
          <a:endParaRPr lang="en-GB"/>
        </a:p>
      </dgm:t>
    </dgm:pt>
    <dgm:pt modelId="{C0D4E1A4-A5B1-435A-B696-89DDBF36B66E}" type="pres">
      <dgm:prSet presAssocID="{863CA1D1-02C9-4B6F-A375-1FC5969D146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0EB9501-0A70-47B4-A465-DAACE27B1702}" type="presOf" srcId="{DBCA288C-CB2B-486F-BFAE-75C68313D6BB}" destId="{B8F6DE54-4461-45D0-A574-224CB0E39813}" srcOrd="0" destOrd="0" presId="urn:microsoft.com/office/officeart/2005/8/layout/radial4"/>
    <dgm:cxn modelId="{16650B73-3BD7-48F8-B43B-4A31A16851DE}" type="presOf" srcId="{DD80F391-FDEE-493F-9F9F-54B53273B2D4}" destId="{6F6688DA-4907-4EBC-8613-8C2E3B167C9C}" srcOrd="0" destOrd="0" presId="urn:microsoft.com/office/officeart/2005/8/layout/radial4"/>
    <dgm:cxn modelId="{770BA6AE-7FF7-4057-B66A-06B1F138ADB6}" type="presOf" srcId="{B7F4A94C-B3EC-42B4-B92E-4632C8B0EE11}" destId="{DBF2608E-87AA-4DED-A95A-336A80A0DF19}" srcOrd="0" destOrd="0" presId="urn:microsoft.com/office/officeart/2005/8/layout/radial4"/>
    <dgm:cxn modelId="{D1D9FD75-35C2-495A-A50C-70E10DBBAA2A}" type="presOf" srcId="{99794A0B-3CE9-4702-A867-2A3D5FA5FC67}" destId="{B662568B-2566-4133-A2E3-32FA4A6CD9E1}" srcOrd="0" destOrd="0" presId="urn:microsoft.com/office/officeart/2005/8/layout/radial4"/>
    <dgm:cxn modelId="{D99FC869-3851-4C55-8BE3-0357325BE190}" type="presOf" srcId="{7EB7A01D-38F7-43C4-9FEF-16AC04D0AD23}" destId="{AC713530-E833-4DC3-87F6-65EDDBBD9751}" srcOrd="0" destOrd="0" presId="urn:microsoft.com/office/officeart/2005/8/layout/radial4"/>
    <dgm:cxn modelId="{21DE31AC-718E-40B2-A018-31AE2BC3C1BE}" type="presOf" srcId="{F0BC6C4C-E2AB-43F3-A4A6-AA1F12345EE0}" destId="{AD01D88C-4714-4BAE-BCF7-96D57086B2DA}" srcOrd="0" destOrd="0" presId="urn:microsoft.com/office/officeart/2005/8/layout/radial4"/>
    <dgm:cxn modelId="{3E94695D-3538-4237-986D-35FF051A37C9}" type="presOf" srcId="{F6B4F418-3899-49B2-A8F1-843153C2A287}" destId="{A52647E6-4631-4DE0-A51B-457FA83267BC}" srcOrd="0" destOrd="0" presId="urn:microsoft.com/office/officeart/2005/8/layout/radial4"/>
    <dgm:cxn modelId="{62F20F35-F709-4907-AF3E-9AC0C5D6331B}" srcId="{27FF7337-2328-434F-A174-933C412121AA}" destId="{DD80F391-FDEE-493F-9F9F-54B53273B2D4}" srcOrd="0" destOrd="0" parTransId="{CD3236A6-84F6-4EFB-9C4A-37C65BA4C840}" sibTransId="{3B7240CC-A627-408C-88DB-41B439915D65}"/>
    <dgm:cxn modelId="{91905B3E-BB3F-46FB-B68E-C5807F719D45}" srcId="{DD80F391-FDEE-493F-9F9F-54B53273B2D4}" destId="{99794A0B-3CE9-4702-A867-2A3D5FA5FC67}" srcOrd="2" destOrd="0" parTransId="{B7F4A94C-B3EC-42B4-B92E-4632C8B0EE11}" sibTransId="{4CC6F92B-6F13-4095-B29E-5FC88B00CC7D}"/>
    <dgm:cxn modelId="{A9DCF055-B200-4A12-9337-1BEB20AFC63D}" srcId="{DD80F391-FDEE-493F-9F9F-54B53273B2D4}" destId="{F6B4F418-3899-49B2-A8F1-843153C2A287}" srcOrd="3" destOrd="0" parTransId="{DD23830E-AD63-4A32-8A87-738BF9C9918C}" sibTransId="{DC354229-508F-40CF-8CBB-2A378123A41B}"/>
    <dgm:cxn modelId="{73A63133-6B26-4882-AFD1-5390903FFD24}" srcId="{DD80F391-FDEE-493F-9F9F-54B53273B2D4}" destId="{07C0DD34-C75B-41E4-9ED4-0435300A4404}" srcOrd="0" destOrd="0" parTransId="{963C0EAF-3AFA-439B-AC59-13F5A39BEAC3}" sibTransId="{BFC40821-6E13-4C3B-B8B9-736061426A45}"/>
    <dgm:cxn modelId="{93A62DBE-7CA7-4E98-B694-726A107C3BA0}" type="presOf" srcId="{863CA1D1-02C9-4B6F-A375-1FC5969D1464}" destId="{C0D4E1A4-A5B1-435A-B696-89DDBF36B66E}" srcOrd="0" destOrd="0" presId="urn:microsoft.com/office/officeart/2005/8/layout/radial4"/>
    <dgm:cxn modelId="{289A82FB-D13B-4488-BDCB-9CAFF21EB935}" srcId="{DD80F391-FDEE-493F-9F9F-54B53273B2D4}" destId="{F0BC6C4C-E2AB-43F3-A4A6-AA1F12345EE0}" srcOrd="1" destOrd="0" parTransId="{7EB7A01D-38F7-43C4-9FEF-16AC04D0AD23}" sibTransId="{F448EC80-0C24-49DC-A8F5-7E1FE67947B6}"/>
    <dgm:cxn modelId="{CD9AD5B5-300E-4846-954F-5B210DF9D8C2}" type="presOf" srcId="{07C0DD34-C75B-41E4-9ED4-0435300A4404}" destId="{19992482-E674-4741-8557-30B6271EDFE9}" srcOrd="0" destOrd="0" presId="urn:microsoft.com/office/officeart/2005/8/layout/radial4"/>
    <dgm:cxn modelId="{9F052975-98EF-40E9-AB40-81E80DBE3240}" type="presOf" srcId="{963C0EAF-3AFA-439B-AC59-13F5A39BEAC3}" destId="{BF23A727-C395-42E8-9A23-9F560BAF4FD4}" srcOrd="0" destOrd="0" presId="urn:microsoft.com/office/officeart/2005/8/layout/radial4"/>
    <dgm:cxn modelId="{923AA584-B021-4E08-84F7-E0AD8B269975}" srcId="{DD80F391-FDEE-493F-9F9F-54B53273B2D4}" destId="{863CA1D1-02C9-4B6F-A375-1FC5969D1464}" srcOrd="4" destOrd="0" parTransId="{DBCA288C-CB2B-486F-BFAE-75C68313D6BB}" sibTransId="{BC1CED51-E92A-40C9-9935-0AC45497B6B4}"/>
    <dgm:cxn modelId="{EC994BD3-EDE1-4059-85B3-2F87AB98AE9B}" type="presOf" srcId="{27FF7337-2328-434F-A174-933C412121AA}" destId="{BC403CB3-A15E-4421-AE75-6DA699D561B6}" srcOrd="0" destOrd="0" presId="urn:microsoft.com/office/officeart/2005/8/layout/radial4"/>
    <dgm:cxn modelId="{60523078-D4E7-4CF4-A28F-DD643D471630}" type="presOf" srcId="{DD23830E-AD63-4A32-8A87-738BF9C9918C}" destId="{BF8841BE-4F97-4C07-A8DD-BB24F2960913}" srcOrd="0" destOrd="0" presId="urn:microsoft.com/office/officeart/2005/8/layout/radial4"/>
    <dgm:cxn modelId="{28AB9787-5FFE-4156-A4C5-045F904496AD}" type="presParOf" srcId="{BC403CB3-A15E-4421-AE75-6DA699D561B6}" destId="{6F6688DA-4907-4EBC-8613-8C2E3B167C9C}" srcOrd="0" destOrd="0" presId="urn:microsoft.com/office/officeart/2005/8/layout/radial4"/>
    <dgm:cxn modelId="{646AAB4B-D2E6-4C21-A8ED-3A6B8EE06506}" type="presParOf" srcId="{BC403CB3-A15E-4421-AE75-6DA699D561B6}" destId="{BF23A727-C395-42E8-9A23-9F560BAF4FD4}" srcOrd="1" destOrd="0" presId="urn:microsoft.com/office/officeart/2005/8/layout/radial4"/>
    <dgm:cxn modelId="{368213D1-7D54-4547-A230-45BB5A82D92B}" type="presParOf" srcId="{BC403CB3-A15E-4421-AE75-6DA699D561B6}" destId="{19992482-E674-4741-8557-30B6271EDFE9}" srcOrd="2" destOrd="0" presId="urn:microsoft.com/office/officeart/2005/8/layout/radial4"/>
    <dgm:cxn modelId="{8C543A6D-C93A-4CA4-BEA5-978FBC619C80}" type="presParOf" srcId="{BC403CB3-A15E-4421-AE75-6DA699D561B6}" destId="{AC713530-E833-4DC3-87F6-65EDDBBD9751}" srcOrd="3" destOrd="0" presId="urn:microsoft.com/office/officeart/2005/8/layout/radial4"/>
    <dgm:cxn modelId="{D500374F-1210-4B34-964A-421FCE0CE976}" type="presParOf" srcId="{BC403CB3-A15E-4421-AE75-6DA699D561B6}" destId="{AD01D88C-4714-4BAE-BCF7-96D57086B2DA}" srcOrd="4" destOrd="0" presId="urn:microsoft.com/office/officeart/2005/8/layout/radial4"/>
    <dgm:cxn modelId="{2E83EA84-9E79-4634-8612-6C937F6E2C20}" type="presParOf" srcId="{BC403CB3-A15E-4421-AE75-6DA699D561B6}" destId="{DBF2608E-87AA-4DED-A95A-336A80A0DF19}" srcOrd="5" destOrd="0" presId="urn:microsoft.com/office/officeart/2005/8/layout/radial4"/>
    <dgm:cxn modelId="{8A5E576A-765A-422A-9118-84456F9AE676}" type="presParOf" srcId="{BC403CB3-A15E-4421-AE75-6DA699D561B6}" destId="{B662568B-2566-4133-A2E3-32FA4A6CD9E1}" srcOrd="6" destOrd="0" presId="urn:microsoft.com/office/officeart/2005/8/layout/radial4"/>
    <dgm:cxn modelId="{BFD85FEE-49AC-4F22-ADFB-CA4AC9BEAD3F}" type="presParOf" srcId="{BC403CB3-A15E-4421-AE75-6DA699D561B6}" destId="{BF8841BE-4F97-4C07-A8DD-BB24F2960913}" srcOrd="7" destOrd="0" presId="urn:microsoft.com/office/officeart/2005/8/layout/radial4"/>
    <dgm:cxn modelId="{939A514D-E7CF-4824-B55B-FC768595CF5B}" type="presParOf" srcId="{BC403CB3-A15E-4421-AE75-6DA699D561B6}" destId="{A52647E6-4631-4DE0-A51B-457FA83267BC}" srcOrd="8" destOrd="0" presId="urn:microsoft.com/office/officeart/2005/8/layout/radial4"/>
    <dgm:cxn modelId="{C632977A-17E1-4965-ADC3-2063F3EC8EA2}" type="presParOf" srcId="{BC403CB3-A15E-4421-AE75-6DA699D561B6}" destId="{B8F6DE54-4461-45D0-A574-224CB0E39813}" srcOrd="9" destOrd="0" presId="urn:microsoft.com/office/officeart/2005/8/layout/radial4"/>
    <dgm:cxn modelId="{8E91126E-A9FC-4CE9-BFCD-47E13919003B}" type="presParOf" srcId="{BC403CB3-A15E-4421-AE75-6DA699D561B6}" destId="{C0D4E1A4-A5B1-435A-B696-89DDBF36B66E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4E2769-EF9C-4A07-8EE8-E417C9B1F727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DF5C01A4-0B67-4253-B02D-6D26A47E70CB}">
      <dgm:prSet phldrT="[Text]"/>
      <dgm:spPr/>
      <dgm:t>
        <a:bodyPr/>
        <a:lstStyle/>
        <a:p>
          <a:r>
            <a:rPr lang="en-GB"/>
            <a:t>Attending an externally-provided course outside of my setting</a:t>
          </a:r>
        </a:p>
      </dgm:t>
    </dgm:pt>
    <dgm:pt modelId="{4EB21083-BE3D-4318-AEF1-5CF21D8D5015}" type="parTrans" cxnId="{528636AD-D89B-46FC-A54D-A61D8762311C}">
      <dgm:prSet/>
      <dgm:spPr/>
      <dgm:t>
        <a:bodyPr/>
        <a:lstStyle/>
        <a:p>
          <a:endParaRPr lang="en-GB"/>
        </a:p>
      </dgm:t>
    </dgm:pt>
    <dgm:pt modelId="{3A97D745-19B0-4C51-BC2D-8F81608B05C2}" type="sibTrans" cxnId="{528636AD-D89B-46FC-A54D-A61D8762311C}">
      <dgm:prSet/>
      <dgm:spPr/>
      <dgm:t>
        <a:bodyPr/>
        <a:lstStyle/>
        <a:p>
          <a:endParaRPr lang="en-GB"/>
        </a:p>
      </dgm:t>
    </dgm:pt>
    <dgm:pt modelId="{2D8F450C-9A60-4D3E-9290-C1DF3E0FD69E}">
      <dgm:prSet phldrT="[Text]"/>
      <dgm:spPr/>
      <dgm:t>
        <a:bodyPr/>
        <a:lstStyle/>
        <a:p>
          <a:r>
            <a:rPr lang="en-GB"/>
            <a:t>Collegiate working within my centre/school</a:t>
          </a:r>
        </a:p>
      </dgm:t>
    </dgm:pt>
    <dgm:pt modelId="{234EDBF4-B68B-4F3F-99F0-C1AB7778322A}" type="parTrans" cxnId="{AE51A052-3432-416C-9E17-EDF9BB0151B2}">
      <dgm:prSet/>
      <dgm:spPr/>
      <dgm:t>
        <a:bodyPr/>
        <a:lstStyle/>
        <a:p>
          <a:endParaRPr lang="en-GB"/>
        </a:p>
      </dgm:t>
    </dgm:pt>
    <dgm:pt modelId="{FAF722B5-6846-4043-9E7B-1052260D7EB8}" type="sibTrans" cxnId="{AE51A052-3432-416C-9E17-EDF9BB0151B2}">
      <dgm:prSet/>
      <dgm:spPr/>
      <dgm:t>
        <a:bodyPr/>
        <a:lstStyle/>
        <a:p>
          <a:endParaRPr lang="en-GB"/>
        </a:p>
      </dgm:t>
    </dgm:pt>
    <dgm:pt modelId="{A5A854BD-86D6-4574-8C47-1C8ACEA2DBCA}">
      <dgm:prSet phldrT="[Text]"/>
      <dgm:spPr/>
      <dgm:t>
        <a:bodyPr/>
        <a:lstStyle/>
        <a:p>
          <a:r>
            <a:rPr lang="en-GB"/>
            <a:t>Collegiate working across my cluster.</a:t>
          </a:r>
        </a:p>
      </dgm:t>
    </dgm:pt>
    <dgm:pt modelId="{BEC3735D-18BD-4653-9396-7727B92C3A5F}" type="parTrans" cxnId="{283D5AC4-D0F6-48C9-A571-31A3632F53E9}">
      <dgm:prSet/>
      <dgm:spPr/>
      <dgm:t>
        <a:bodyPr/>
        <a:lstStyle/>
        <a:p>
          <a:endParaRPr lang="en-GB"/>
        </a:p>
      </dgm:t>
    </dgm:pt>
    <dgm:pt modelId="{035026D9-FCE2-48E8-9885-8A91F69DD122}" type="sibTrans" cxnId="{283D5AC4-D0F6-48C9-A571-31A3632F53E9}">
      <dgm:prSet/>
      <dgm:spPr/>
      <dgm:t>
        <a:bodyPr/>
        <a:lstStyle/>
        <a:p>
          <a:endParaRPr lang="en-GB"/>
        </a:p>
      </dgm:t>
    </dgm:pt>
    <dgm:pt modelId="{9AFF8792-47CC-49EB-834D-54094AF4E96B}">
      <dgm:prSet phldrT="[Text]"/>
      <dgm:spPr/>
      <dgm:t>
        <a:bodyPr/>
        <a:lstStyle/>
        <a:p>
          <a:r>
            <a:rPr lang="en-GB"/>
            <a:t>Professional reading/engaging independently with research</a:t>
          </a:r>
        </a:p>
      </dgm:t>
    </dgm:pt>
    <dgm:pt modelId="{DD8C7B92-A17E-4D67-9EEF-746FE66A416D}" type="parTrans" cxnId="{C77062E1-4649-4535-AB35-A26769FE377E}">
      <dgm:prSet/>
      <dgm:spPr/>
      <dgm:t>
        <a:bodyPr/>
        <a:lstStyle/>
        <a:p>
          <a:endParaRPr lang="en-GB"/>
        </a:p>
      </dgm:t>
    </dgm:pt>
    <dgm:pt modelId="{52FB0DAF-72C5-40BF-BD5E-79B03FF15FDB}" type="sibTrans" cxnId="{C77062E1-4649-4535-AB35-A26769FE377E}">
      <dgm:prSet/>
      <dgm:spPr/>
      <dgm:t>
        <a:bodyPr/>
        <a:lstStyle/>
        <a:p>
          <a:endParaRPr lang="en-GB"/>
        </a:p>
      </dgm:t>
    </dgm:pt>
    <dgm:pt modelId="{E7657F5E-EA5F-4608-A232-07266491BD95}">
      <dgm:prSet phldrT="[Text]"/>
      <dgm:spPr/>
      <dgm:t>
        <a:bodyPr/>
        <a:lstStyle/>
        <a:p>
          <a:r>
            <a:rPr lang="en-GB"/>
            <a:t>Support/training organised by my local authority</a:t>
          </a:r>
        </a:p>
      </dgm:t>
    </dgm:pt>
    <dgm:pt modelId="{AA16AA7E-F57B-4A63-AFE1-13666FE4E763}" type="parTrans" cxnId="{C66029DC-9B9E-41F8-9FA0-42AB9F4AF08D}">
      <dgm:prSet/>
      <dgm:spPr/>
      <dgm:t>
        <a:bodyPr/>
        <a:lstStyle/>
        <a:p>
          <a:endParaRPr lang="en-GB"/>
        </a:p>
      </dgm:t>
    </dgm:pt>
    <dgm:pt modelId="{C492898F-0C12-485B-A35C-24367D011227}" type="sibTrans" cxnId="{C66029DC-9B9E-41F8-9FA0-42AB9F4AF08D}">
      <dgm:prSet/>
      <dgm:spPr/>
      <dgm:t>
        <a:bodyPr/>
        <a:lstStyle/>
        <a:p>
          <a:endParaRPr lang="en-GB"/>
        </a:p>
      </dgm:t>
    </dgm:pt>
    <dgm:pt modelId="{FAC1BE2E-7C6F-4674-B6BD-062FDF89897B}" type="pres">
      <dgm:prSet presAssocID="{B64E2769-EF9C-4A07-8EE8-E417C9B1F727}" presName="compositeShape" presStyleCnt="0">
        <dgm:presLayoutVars>
          <dgm:chMax val="7"/>
          <dgm:dir/>
          <dgm:resizeHandles val="exact"/>
        </dgm:presLayoutVars>
      </dgm:prSet>
      <dgm:spPr/>
    </dgm:pt>
    <dgm:pt modelId="{9ABCA462-B5FC-408B-BEF0-2A821C3190C8}" type="pres">
      <dgm:prSet presAssocID="{B64E2769-EF9C-4A07-8EE8-E417C9B1F727}" presName="wedge1" presStyleLbl="node1" presStyleIdx="0" presStyleCnt="5"/>
      <dgm:spPr/>
      <dgm:t>
        <a:bodyPr/>
        <a:lstStyle/>
        <a:p>
          <a:endParaRPr lang="en-GB"/>
        </a:p>
      </dgm:t>
    </dgm:pt>
    <dgm:pt modelId="{F65DC51D-F3E0-4A05-8285-16C5D5A1305C}" type="pres">
      <dgm:prSet presAssocID="{B64E2769-EF9C-4A07-8EE8-E417C9B1F727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03BC2D0-17C6-4DBB-9D88-CBFF31FC2AAB}" type="pres">
      <dgm:prSet presAssocID="{B64E2769-EF9C-4A07-8EE8-E417C9B1F727}" presName="wedge2" presStyleLbl="node1" presStyleIdx="1" presStyleCnt="5"/>
      <dgm:spPr/>
      <dgm:t>
        <a:bodyPr/>
        <a:lstStyle/>
        <a:p>
          <a:endParaRPr lang="en-GB"/>
        </a:p>
      </dgm:t>
    </dgm:pt>
    <dgm:pt modelId="{55236B27-7B33-4BB1-BD5D-68AA3E2B784C}" type="pres">
      <dgm:prSet presAssocID="{B64E2769-EF9C-4A07-8EE8-E417C9B1F727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67686FB-7E5A-420F-A3A5-5B4062BFB5E0}" type="pres">
      <dgm:prSet presAssocID="{B64E2769-EF9C-4A07-8EE8-E417C9B1F727}" presName="wedge3" presStyleLbl="node1" presStyleIdx="2" presStyleCnt="5"/>
      <dgm:spPr/>
      <dgm:t>
        <a:bodyPr/>
        <a:lstStyle/>
        <a:p>
          <a:endParaRPr lang="en-GB"/>
        </a:p>
      </dgm:t>
    </dgm:pt>
    <dgm:pt modelId="{9E0D059F-DB42-4155-A65E-A633B124BAD0}" type="pres">
      <dgm:prSet presAssocID="{B64E2769-EF9C-4A07-8EE8-E417C9B1F727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C6EB644-D0D5-4B55-BEB2-CBF8AD85D669}" type="pres">
      <dgm:prSet presAssocID="{B64E2769-EF9C-4A07-8EE8-E417C9B1F727}" presName="wedge4" presStyleLbl="node1" presStyleIdx="3" presStyleCnt="5"/>
      <dgm:spPr/>
      <dgm:t>
        <a:bodyPr/>
        <a:lstStyle/>
        <a:p>
          <a:endParaRPr lang="en-GB"/>
        </a:p>
      </dgm:t>
    </dgm:pt>
    <dgm:pt modelId="{25373C33-7F9D-452F-A6A9-94774F97EE6E}" type="pres">
      <dgm:prSet presAssocID="{B64E2769-EF9C-4A07-8EE8-E417C9B1F727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C2A33A1-3E80-4F25-966C-BBDB385554BD}" type="pres">
      <dgm:prSet presAssocID="{B64E2769-EF9C-4A07-8EE8-E417C9B1F727}" presName="wedge5" presStyleLbl="node1" presStyleIdx="4" presStyleCnt="5"/>
      <dgm:spPr/>
      <dgm:t>
        <a:bodyPr/>
        <a:lstStyle/>
        <a:p>
          <a:endParaRPr lang="en-GB"/>
        </a:p>
      </dgm:t>
    </dgm:pt>
    <dgm:pt modelId="{40AFCB39-4E5F-4329-A1A0-6E6439B37916}" type="pres">
      <dgm:prSet presAssocID="{B64E2769-EF9C-4A07-8EE8-E417C9B1F727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DE80FBF-E4A5-4A54-94BD-F03AD60D6231}" type="presOf" srcId="{9AFF8792-47CC-49EB-834D-54094AF4E96B}" destId="{EC6EB644-D0D5-4B55-BEB2-CBF8AD85D669}" srcOrd="0" destOrd="0" presId="urn:microsoft.com/office/officeart/2005/8/layout/chart3"/>
    <dgm:cxn modelId="{C77062E1-4649-4535-AB35-A26769FE377E}" srcId="{B64E2769-EF9C-4A07-8EE8-E417C9B1F727}" destId="{9AFF8792-47CC-49EB-834D-54094AF4E96B}" srcOrd="3" destOrd="0" parTransId="{DD8C7B92-A17E-4D67-9EEF-746FE66A416D}" sibTransId="{52FB0DAF-72C5-40BF-BD5E-79B03FF15FDB}"/>
    <dgm:cxn modelId="{3E490890-9778-46DF-A10E-FFD0A6EBFB39}" type="presOf" srcId="{B64E2769-EF9C-4A07-8EE8-E417C9B1F727}" destId="{FAC1BE2E-7C6F-4674-B6BD-062FDF89897B}" srcOrd="0" destOrd="0" presId="urn:microsoft.com/office/officeart/2005/8/layout/chart3"/>
    <dgm:cxn modelId="{C66029DC-9B9E-41F8-9FA0-42AB9F4AF08D}" srcId="{B64E2769-EF9C-4A07-8EE8-E417C9B1F727}" destId="{E7657F5E-EA5F-4608-A232-07266491BD95}" srcOrd="4" destOrd="0" parTransId="{AA16AA7E-F57B-4A63-AFE1-13666FE4E763}" sibTransId="{C492898F-0C12-485B-A35C-24367D011227}"/>
    <dgm:cxn modelId="{A2A01C7E-F5A8-4B28-9228-5855045CDE47}" type="presOf" srcId="{DF5C01A4-0B67-4253-B02D-6D26A47E70CB}" destId="{9ABCA462-B5FC-408B-BEF0-2A821C3190C8}" srcOrd="0" destOrd="0" presId="urn:microsoft.com/office/officeart/2005/8/layout/chart3"/>
    <dgm:cxn modelId="{BEA88A41-4F02-49BB-AE37-B60722A4D8BB}" type="presOf" srcId="{E7657F5E-EA5F-4608-A232-07266491BD95}" destId="{1C2A33A1-3E80-4F25-966C-BBDB385554BD}" srcOrd="0" destOrd="0" presId="urn:microsoft.com/office/officeart/2005/8/layout/chart3"/>
    <dgm:cxn modelId="{8FAB9355-9EC4-4E06-97E5-21872914EBE2}" type="presOf" srcId="{A5A854BD-86D6-4574-8C47-1C8ACEA2DBCA}" destId="{F67686FB-7E5A-420F-A3A5-5B4062BFB5E0}" srcOrd="0" destOrd="0" presId="urn:microsoft.com/office/officeart/2005/8/layout/chart3"/>
    <dgm:cxn modelId="{C2BDAA53-18CE-4AD7-99ED-2FD0F0FED927}" type="presOf" srcId="{2D8F450C-9A60-4D3E-9290-C1DF3E0FD69E}" destId="{55236B27-7B33-4BB1-BD5D-68AA3E2B784C}" srcOrd="1" destOrd="0" presId="urn:microsoft.com/office/officeart/2005/8/layout/chart3"/>
    <dgm:cxn modelId="{283D5AC4-D0F6-48C9-A571-31A3632F53E9}" srcId="{B64E2769-EF9C-4A07-8EE8-E417C9B1F727}" destId="{A5A854BD-86D6-4574-8C47-1C8ACEA2DBCA}" srcOrd="2" destOrd="0" parTransId="{BEC3735D-18BD-4653-9396-7727B92C3A5F}" sibTransId="{035026D9-FCE2-48E8-9885-8A91F69DD122}"/>
    <dgm:cxn modelId="{AE51A052-3432-416C-9E17-EDF9BB0151B2}" srcId="{B64E2769-EF9C-4A07-8EE8-E417C9B1F727}" destId="{2D8F450C-9A60-4D3E-9290-C1DF3E0FD69E}" srcOrd="1" destOrd="0" parTransId="{234EDBF4-B68B-4F3F-99F0-C1AB7778322A}" sibTransId="{FAF722B5-6846-4043-9E7B-1052260D7EB8}"/>
    <dgm:cxn modelId="{528636AD-D89B-46FC-A54D-A61D8762311C}" srcId="{B64E2769-EF9C-4A07-8EE8-E417C9B1F727}" destId="{DF5C01A4-0B67-4253-B02D-6D26A47E70CB}" srcOrd="0" destOrd="0" parTransId="{4EB21083-BE3D-4318-AEF1-5CF21D8D5015}" sibTransId="{3A97D745-19B0-4C51-BC2D-8F81608B05C2}"/>
    <dgm:cxn modelId="{527AB126-F4BA-4196-BAC3-D4B70BEA3778}" type="presOf" srcId="{E7657F5E-EA5F-4608-A232-07266491BD95}" destId="{40AFCB39-4E5F-4329-A1A0-6E6439B37916}" srcOrd="1" destOrd="0" presId="urn:microsoft.com/office/officeart/2005/8/layout/chart3"/>
    <dgm:cxn modelId="{EA53A003-5AA5-4656-A9D3-E7779DA164CB}" type="presOf" srcId="{9AFF8792-47CC-49EB-834D-54094AF4E96B}" destId="{25373C33-7F9D-452F-A6A9-94774F97EE6E}" srcOrd="1" destOrd="0" presId="urn:microsoft.com/office/officeart/2005/8/layout/chart3"/>
    <dgm:cxn modelId="{A3C99943-22C4-444A-94BB-762007CA9A74}" type="presOf" srcId="{2D8F450C-9A60-4D3E-9290-C1DF3E0FD69E}" destId="{803BC2D0-17C6-4DBB-9D88-CBFF31FC2AAB}" srcOrd="0" destOrd="0" presId="urn:microsoft.com/office/officeart/2005/8/layout/chart3"/>
    <dgm:cxn modelId="{F3110FDF-E0E3-4569-B314-37782184AB70}" type="presOf" srcId="{DF5C01A4-0B67-4253-B02D-6D26A47E70CB}" destId="{F65DC51D-F3E0-4A05-8285-16C5D5A1305C}" srcOrd="1" destOrd="0" presId="urn:microsoft.com/office/officeart/2005/8/layout/chart3"/>
    <dgm:cxn modelId="{E2294DA2-6811-4794-A13F-B1AC0B9C69D1}" type="presOf" srcId="{A5A854BD-86D6-4574-8C47-1C8ACEA2DBCA}" destId="{9E0D059F-DB42-4155-A65E-A633B124BAD0}" srcOrd="1" destOrd="0" presId="urn:microsoft.com/office/officeart/2005/8/layout/chart3"/>
    <dgm:cxn modelId="{47D76AF4-C43B-45BA-B438-BF78199630A3}" type="presParOf" srcId="{FAC1BE2E-7C6F-4674-B6BD-062FDF89897B}" destId="{9ABCA462-B5FC-408B-BEF0-2A821C3190C8}" srcOrd="0" destOrd="0" presId="urn:microsoft.com/office/officeart/2005/8/layout/chart3"/>
    <dgm:cxn modelId="{540F6312-0EB7-4330-8FCA-2AE55E0B825C}" type="presParOf" srcId="{FAC1BE2E-7C6F-4674-B6BD-062FDF89897B}" destId="{F65DC51D-F3E0-4A05-8285-16C5D5A1305C}" srcOrd="1" destOrd="0" presId="urn:microsoft.com/office/officeart/2005/8/layout/chart3"/>
    <dgm:cxn modelId="{1FDACBCD-B229-40E9-9109-CB8ACE0D66B5}" type="presParOf" srcId="{FAC1BE2E-7C6F-4674-B6BD-062FDF89897B}" destId="{803BC2D0-17C6-4DBB-9D88-CBFF31FC2AAB}" srcOrd="2" destOrd="0" presId="urn:microsoft.com/office/officeart/2005/8/layout/chart3"/>
    <dgm:cxn modelId="{20C7FB51-7419-460A-87AA-15E3EF1AD4F1}" type="presParOf" srcId="{FAC1BE2E-7C6F-4674-B6BD-062FDF89897B}" destId="{55236B27-7B33-4BB1-BD5D-68AA3E2B784C}" srcOrd="3" destOrd="0" presId="urn:microsoft.com/office/officeart/2005/8/layout/chart3"/>
    <dgm:cxn modelId="{8EA9C471-029F-46E1-BC0E-9A742BDFA599}" type="presParOf" srcId="{FAC1BE2E-7C6F-4674-B6BD-062FDF89897B}" destId="{F67686FB-7E5A-420F-A3A5-5B4062BFB5E0}" srcOrd="4" destOrd="0" presId="urn:microsoft.com/office/officeart/2005/8/layout/chart3"/>
    <dgm:cxn modelId="{98B2A543-51BF-478F-AD7B-0EFC3D016E5D}" type="presParOf" srcId="{FAC1BE2E-7C6F-4674-B6BD-062FDF89897B}" destId="{9E0D059F-DB42-4155-A65E-A633B124BAD0}" srcOrd="5" destOrd="0" presId="urn:microsoft.com/office/officeart/2005/8/layout/chart3"/>
    <dgm:cxn modelId="{60B26C42-2F54-4F20-B5C6-0D39B9B19173}" type="presParOf" srcId="{FAC1BE2E-7C6F-4674-B6BD-062FDF89897B}" destId="{EC6EB644-D0D5-4B55-BEB2-CBF8AD85D669}" srcOrd="6" destOrd="0" presId="urn:microsoft.com/office/officeart/2005/8/layout/chart3"/>
    <dgm:cxn modelId="{ACD910F4-BB15-496F-BB85-63F1ADD97C63}" type="presParOf" srcId="{FAC1BE2E-7C6F-4674-B6BD-062FDF89897B}" destId="{25373C33-7F9D-452F-A6A9-94774F97EE6E}" srcOrd="7" destOrd="0" presId="urn:microsoft.com/office/officeart/2005/8/layout/chart3"/>
    <dgm:cxn modelId="{9B351573-8B6A-44EE-82AA-FEF7D46FF995}" type="presParOf" srcId="{FAC1BE2E-7C6F-4674-B6BD-062FDF89897B}" destId="{1C2A33A1-3E80-4F25-966C-BBDB385554BD}" srcOrd="8" destOrd="0" presId="urn:microsoft.com/office/officeart/2005/8/layout/chart3"/>
    <dgm:cxn modelId="{079F9D0F-EE07-4C97-BF68-2BA6AA17B123}" type="presParOf" srcId="{FAC1BE2E-7C6F-4674-B6BD-062FDF89897B}" destId="{40AFCB39-4E5F-4329-A1A0-6E6439B37916}" srcOrd="9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A786A8-C37E-4974-B73C-980AF695AE79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B5B7CCD7-03F8-4AD8-AAA2-CA40D7E3DD02}">
      <dgm:prSet/>
      <dgm:spPr/>
      <dgm:t>
        <a:bodyPr/>
        <a:lstStyle/>
        <a:p>
          <a:r>
            <a:rPr lang="en-GB"/>
            <a:t>SSERC</a:t>
          </a:r>
        </a:p>
      </dgm:t>
    </dgm:pt>
    <dgm:pt modelId="{A4F1F2EA-9A29-4A36-A92C-1200C3EC85D1}" type="parTrans" cxnId="{C41E819F-B27D-431F-AC7B-968CC74D3472}">
      <dgm:prSet/>
      <dgm:spPr/>
      <dgm:t>
        <a:bodyPr/>
        <a:lstStyle/>
        <a:p>
          <a:endParaRPr lang="en-GB"/>
        </a:p>
      </dgm:t>
    </dgm:pt>
    <dgm:pt modelId="{CD1403CE-10D8-4047-BFC7-6CFF6019A202}" type="sibTrans" cxnId="{C41E819F-B27D-431F-AC7B-968CC74D3472}">
      <dgm:prSet/>
      <dgm:spPr/>
      <dgm:t>
        <a:bodyPr/>
        <a:lstStyle/>
        <a:p>
          <a:endParaRPr lang="en-GB"/>
        </a:p>
      </dgm:t>
    </dgm:pt>
    <dgm:pt modelId="{85721C5D-78B4-42C3-A8BF-0C6A68FBA50E}">
      <dgm:prSet/>
      <dgm:spPr/>
      <dgm:t>
        <a:bodyPr/>
        <a:lstStyle/>
        <a:p>
          <a:r>
            <a:rPr lang="en-GB"/>
            <a:t>My local authority</a:t>
          </a:r>
        </a:p>
      </dgm:t>
    </dgm:pt>
    <dgm:pt modelId="{6B4E70E5-918C-4E50-A94E-95EC1765CA3E}" type="parTrans" cxnId="{40457AE1-DD5C-4DFE-A75D-997896CA92F0}">
      <dgm:prSet/>
      <dgm:spPr/>
      <dgm:t>
        <a:bodyPr/>
        <a:lstStyle/>
        <a:p>
          <a:endParaRPr lang="en-GB"/>
        </a:p>
      </dgm:t>
    </dgm:pt>
    <dgm:pt modelId="{73DB2A42-3D6C-4F99-B873-ACA14AF7FCF6}" type="sibTrans" cxnId="{40457AE1-DD5C-4DFE-A75D-997896CA92F0}">
      <dgm:prSet/>
      <dgm:spPr/>
      <dgm:t>
        <a:bodyPr/>
        <a:lstStyle/>
        <a:p>
          <a:endParaRPr lang="en-GB"/>
        </a:p>
      </dgm:t>
    </dgm:pt>
    <dgm:pt modelId="{D97DA96D-E6A7-448B-8DA3-A04485A2FF3C}">
      <dgm:prSet/>
      <dgm:spPr/>
      <dgm:t>
        <a:bodyPr/>
        <a:lstStyle/>
        <a:p>
          <a:r>
            <a:rPr lang="en-GB"/>
            <a:t>Science Centres</a:t>
          </a:r>
        </a:p>
      </dgm:t>
    </dgm:pt>
    <dgm:pt modelId="{28351804-8E74-4B88-A767-EB7DB20AC8B4}" type="parTrans" cxnId="{EEC8D980-B343-4272-8C4E-19C45C7A7E54}">
      <dgm:prSet/>
      <dgm:spPr/>
      <dgm:t>
        <a:bodyPr/>
        <a:lstStyle/>
        <a:p>
          <a:endParaRPr lang="en-GB"/>
        </a:p>
      </dgm:t>
    </dgm:pt>
    <dgm:pt modelId="{D6D5B727-6496-4D8D-87F0-7FF708DA9448}" type="sibTrans" cxnId="{EEC8D980-B343-4272-8C4E-19C45C7A7E54}">
      <dgm:prSet/>
      <dgm:spPr/>
      <dgm:t>
        <a:bodyPr/>
        <a:lstStyle/>
        <a:p>
          <a:endParaRPr lang="en-GB"/>
        </a:p>
      </dgm:t>
    </dgm:pt>
    <dgm:pt modelId="{B3078DAE-6BC7-43FD-B327-1A4AA9A074BD}">
      <dgm:prSet/>
      <dgm:spPr/>
      <dgm:t>
        <a:bodyPr/>
        <a:lstStyle/>
        <a:p>
          <a:r>
            <a:rPr lang="en-GB"/>
            <a:t>Education Scotland</a:t>
          </a:r>
        </a:p>
      </dgm:t>
    </dgm:pt>
    <dgm:pt modelId="{01C69C49-331E-4182-8056-2516FFC842EE}" type="parTrans" cxnId="{76D1F7DC-9C9D-4715-9A6B-CC0FFDC10BC0}">
      <dgm:prSet/>
      <dgm:spPr/>
      <dgm:t>
        <a:bodyPr/>
        <a:lstStyle/>
        <a:p>
          <a:endParaRPr lang="en-GB"/>
        </a:p>
      </dgm:t>
    </dgm:pt>
    <dgm:pt modelId="{14D0333B-7475-4BAA-895F-1D14EFBB589B}" type="sibTrans" cxnId="{76D1F7DC-9C9D-4715-9A6B-CC0FFDC10BC0}">
      <dgm:prSet/>
      <dgm:spPr/>
      <dgm:t>
        <a:bodyPr/>
        <a:lstStyle/>
        <a:p>
          <a:endParaRPr lang="en-GB"/>
        </a:p>
      </dgm:t>
    </dgm:pt>
    <dgm:pt modelId="{0E614D98-DB80-4E2B-9C67-48B4BCF64251}">
      <dgm:prSet/>
      <dgm:spPr/>
      <dgm:t>
        <a:bodyPr/>
        <a:lstStyle/>
        <a:p>
          <a:r>
            <a:rPr lang="en-GB"/>
            <a:t>STEM Ambassadors</a:t>
          </a:r>
        </a:p>
      </dgm:t>
    </dgm:pt>
    <dgm:pt modelId="{395ED235-CAAB-4868-B53B-A858915BDEF7}" type="parTrans" cxnId="{8511A51B-8BBB-40D0-B6B9-641ED963DCE2}">
      <dgm:prSet/>
      <dgm:spPr/>
      <dgm:t>
        <a:bodyPr/>
        <a:lstStyle/>
        <a:p>
          <a:endParaRPr lang="en-GB"/>
        </a:p>
      </dgm:t>
    </dgm:pt>
    <dgm:pt modelId="{A2ADA76A-BFB3-4D5E-8551-C6FA000A26C3}" type="sibTrans" cxnId="{8511A51B-8BBB-40D0-B6B9-641ED963DCE2}">
      <dgm:prSet/>
      <dgm:spPr/>
      <dgm:t>
        <a:bodyPr/>
        <a:lstStyle/>
        <a:p>
          <a:endParaRPr lang="en-GB"/>
        </a:p>
      </dgm:t>
    </dgm:pt>
    <dgm:pt modelId="{94A2A29C-C3F7-4FF7-916E-BA777968F396}" type="pres">
      <dgm:prSet presAssocID="{9AA786A8-C37E-4974-B73C-980AF695AE79}" presName="compositeShape" presStyleCnt="0">
        <dgm:presLayoutVars>
          <dgm:chMax val="7"/>
          <dgm:dir/>
          <dgm:resizeHandles val="exact"/>
        </dgm:presLayoutVars>
      </dgm:prSet>
      <dgm:spPr/>
    </dgm:pt>
    <dgm:pt modelId="{11D415DD-67DA-40EB-9928-B875B067A22F}" type="pres">
      <dgm:prSet presAssocID="{9AA786A8-C37E-4974-B73C-980AF695AE79}" presName="wedge1" presStyleLbl="node1" presStyleIdx="0" presStyleCnt="5"/>
      <dgm:spPr/>
      <dgm:t>
        <a:bodyPr/>
        <a:lstStyle/>
        <a:p>
          <a:endParaRPr lang="en-GB"/>
        </a:p>
      </dgm:t>
    </dgm:pt>
    <dgm:pt modelId="{1F02DDC9-FCEA-45C6-BF3F-C78928F8EAA1}" type="pres">
      <dgm:prSet presAssocID="{9AA786A8-C37E-4974-B73C-980AF695AE79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A638EEC-93F9-4622-8B15-67D6021704A3}" type="pres">
      <dgm:prSet presAssocID="{9AA786A8-C37E-4974-B73C-980AF695AE79}" presName="wedge2" presStyleLbl="node1" presStyleIdx="1" presStyleCnt="5"/>
      <dgm:spPr/>
      <dgm:t>
        <a:bodyPr/>
        <a:lstStyle/>
        <a:p>
          <a:endParaRPr lang="en-GB"/>
        </a:p>
      </dgm:t>
    </dgm:pt>
    <dgm:pt modelId="{0A9F9BFA-A101-4F6A-8B6D-6DBB1227B729}" type="pres">
      <dgm:prSet presAssocID="{9AA786A8-C37E-4974-B73C-980AF695AE79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01D3AF5-1475-4729-B48F-A4A390AF8EC2}" type="pres">
      <dgm:prSet presAssocID="{9AA786A8-C37E-4974-B73C-980AF695AE79}" presName="wedge3" presStyleLbl="node1" presStyleIdx="2" presStyleCnt="5"/>
      <dgm:spPr/>
      <dgm:t>
        <a:bodyPr/>
        <a:lstStyle/>
        <a:p>
          <a:endParaRPr lang="en-GB"/>
        </a:p>
      </dgm:t>
    </dgm:pt>
    <dgm:pt modelId="{DEDE74C3-8518-459E-B577-D68446BDD0B8}" type="pres">
      <dgm:prSet presAssocID="{9AA786A8-C37E-4974-B73C-980AF695AE79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A6E0728-7F71-48D2-A224-6C85140F824D}" type="pres">
      <dgm:prSet presAssocID="{9AA786A8-C37E-4974-B73C-980AF695AE79}" presName="wedge4" presStyleLbl="node1" presStyleIdx="3" presStyleCnt="5"/>
      <dgm:spPr/>
      <dgm:t>
        <a:bodyPr/>
        <a:lstStyle/>
        <a:p>
          <a:endParaRPr lang="en-GB"/>
        </a:p>
      </dgm:t>
    </dgm:pt>
    <dgm:pt modelId="{62678D95-2716-4A9B-A61F-AC3D1B178E2D}" type="pres">
      <dgm:prSet presAssocID="{9AA786A8-C37E-4974-B73C-980AF695AE79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EFEF13E-F1E1-40E9-8564-845B8730220F}" type="pres">
      <dgm:prSet presAssocID="{9AA786A8-C37E-4974-B73C-980AF695AE79}" presName="wedge5" presStyleLbl="node1" presStyleIdx="4" presStyleCnt="5"/>
      <dgm:spPr/>
      <dgm:t>
        <a:bodyPr/>
        <a:lstStyle/>
        <a:p>
          <a:endParaRPr lang="en-GB"/>
        </a:p>
      </dgm:t>
    </dgm:pt>
    <dgm:pt modelId="{A1BF05DD-81E5-490F-83AC-FD51C09B3FF5}" type="pres">
      <dgm:prSet presAssocID="{9AA786A8-C37E-4974-B73C-980AF695AE79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41E819F-B27D-431F-AC7B-968CC74D3472}" srcId="{9AA786A8-C37E-4974-B73C-980AF695AE79}" destId="{B5B7CCD7-03F8-4AD8-AAA2-CA40D7E3DD02}" srcOrd="0" destOrd="0" parTransId="{A4F1F2EA-9A29-4A36-A92C-1200C3EC85D1}" sibTransId="{CD1403CE-10D8-4047-BFC7-6CFF6019A202}"/>
    <dgm:cxn modelId="{91178E4C-2AE8-42F8-99FD-C1C962111369}" type="presOf" srcId="{B3078DAE-6BC7-43FD-B327-1A4AA9A074BD}" destId="{62678D95-2716-4A9B-A61F-AC3D1B178E2D}" srcOrd="1" destOrd="0" presId="urn:microsoft.com/office/officeart/2005/8/layout/chart3"/>
    <dgm:cxn modelId="{8511A51B-8BBB-40D0-B6B9-641ED963DCE2}" srcId="{9AA786A8-C37E-4974-B73C-980AF695AE79}" destId="{0E614D98-DB80-4E2B-9C67-48B4BCF64251}" srcOrd="4" destOrd="0" parTransId="{395ED235-CAAB-4868-B53B-A858915BDEF7}" sibTransId="{A2ADA76A-BFB3-4D5E-8551-C6FA000A26C3}"/>
    <dgm:cxn modelId="{B404E59C-3B0C-4AEF-BA64-67CB8B1AC33F}" type="presOf" srcId="{85721C5D-78B4-42C3-A8BF-0C6A68FBA50E}" destId="{DA638EEC-93F9-4622-8B15-67D6021704A3}" srcOrd="0" destOrd="0" presId="urn:microsoft.com/office/officeart/2005/8/layout/chart3"/>
    <dgm:cxn modelId="{47CAEDED-3334-4D0B-B899-4058A66273EC}" type="presOf" srcId="{B5B7CCD7-03F8-4AD8-AAA2-CA40D7E3DD02}" destId="{11D415DD-67DA-40EB-9928-B875B067A22F}" srcOrd="0" destOrd="0" presId="urn:microsoft.com/office/officeart/2005/8/layout/chart3"/>
    <dgm:cxn modelId="{2B5F9605-3033-4CDA-B3F8-5B1CCBE1EF2F}" type="presOf" srcId="{D97DA96D-E6A7-448B-8DA3-A04485A2FF3C}" destId="{D01D3AF5-1475-4729-B48F-A4A390AF8EC2}" srcOrd="0" destOrd="0" presId="urn:microsoft.com/office/officeart/2005/8/layout/chart3"/>
    <dgm:cxn modelId="{7BA4F612-5F27-45AC-A522-E010410A0493}" type="presOf" srcId="{D97DA96D-E6A7-448B-8DA3-A04485A2FF3C}" destId="{DEDE74C3-8518-459E-B577-D68446BDD0B8}" srcOrd="1" destOrd="0" presId="urn:microsoft.com/office/officeart/2005/8/layout/chart3"/>
    <dgm:cxn modelId="{B8986223-8107-4F6B-80B3-BBAA38609100}" type="presOf" srcId="{9AA786A8-C37E-4974-B73C-980AF695AE79}" destId="{94A2A29C-C3F7-4FF7-916E-BA777968F396}" srcOrd="0" destOrd="0" presId="urn:microsoft.com/office/officeart/2005/8/layout/chart3"/>
    <dgm:cxn modelId="{8D56B7BB-0502-4D03-B380-5B743D714E79}" type="presOf" srcId="{0E614D98-DB80-4E2B-9C67-48B4BCF64251}" destId="{4EFEF13E-F1E1-40E9-8564-845B8730220F}" srcOrd="0" destOrd="0" presId="urn:microsoft.com/office/officeart/2005/8/layout/chart3"/>
    <dgm:cxn modelId="{7BE74B03-FA1E-4DD2-A775-AD514B874F8A}" type="presOf" srcId="{0E614D98-DB80-4E2B-9C67-48B4BCF64251}" destId="{A1BF05DD-81E5-490F-83AC-FD51C09B3FF5}" srcOrd="1" destOrd="0" presId="urn:microsoft.com/office/officeart/2005/8/layout/chart3"/>
    <dgm:cxn modelId="{76D1F7DC-9C9D-4715-9A6B-CC0FFDC10BC0}" srcId="{9AA786A8-C37E-4974-B73C-980AF695AE79}" destId="{B3078DAE-6BC7-43FD-B327-1A4AA9A074BD}" srcOrd="3" destOrd="0" parTransId="{01C69C49-331E-4182-8056-2516FFC842EE}" sibTransId="{14D0333B-7475-4BAA-895F-1D14EFBB589B}"/>
    <dgm:cxn modelId="{EEC8D980-B343-4272-8C4E-19C45C7A7E54}" srcId="{9AA786A8-C37E-4974-B73C-980AF695AE79}" destId="{D97DA96D-E6A7-448B-8DA3-A04485A2FF3C}" srcOrd="2" destOrd="0" parTransId="{28351804-8E74-4B88-A767-EB7DB20AC8B4}" sibTransId="{D6D5B727-6496-4D8D-87F0-7FF708DA9448}"/>
    <dgm:cxn modelId="{964E12FB-82F8-4753-81EB-40E1A143B5CA}" type="presOf" srcId="{85721C5D-78B4-42C3-A8BF-0C6A68FBA50E}" destId="{0A9F9BFA-A101-4F6A-8B6D-6DBB1227B729}" srcOrd="1" destOrd="0" presId="urn:microsoft.com/office/officeart/2005/8/layout/chart3"/>
    <dgm:cxn modelId="{40457AE1-DD5C-4DFE-A75D-997896CA92F0}" srcId="{9AA786A8-C37E-4974-B73C-980AF695AE79}" destId="{85721C5D-78B4-42C3-A8BF-0C6A68FBA50E}" srcOrd="1" destOrd="0" parTransId="{6B4E70E5-918C-4E50-A94E-95EC1765CA3E}" sibTransId="{73DB2A42-3D6C-4F99-B873-ACA14AF7FCF6}"/>
    <dgm:cxn modelId="{E2CCF46B-6768-4278-95B1-9066210B0207}" type="presOf" srcId="{B3078DAE-6BC7-43FD-B327-1A4AA9A074BD}" destId="{EA6E0728-7F71-48D2-A224-6C85140F824D}" srcOrd="0" destOrd="0" presId="urn:microsoft.com/office/officeart/2005/8/layout/chart3"/>
    <dgm:cxn modelId="{C20D9C36-7A7B-4D3F-B8E8-903D28ADAC92}" type="presOf" srcId="{B5B7CCD7-03F8-4AD8-AAA2-CA40D7E3DD02}" destId="{1F02DDC9-FCEA-45C6-BF3F-C78928F8EAA1}" srcOrd="1" destOrd="0" presId="urn:microsoft.com/office/officeart/2005/8/layout/chart3"/>
    <dgm:cxn modelId="{BD72EC87-7C32-4601-B8D2-06C437AC5874}" type="presParOf" srcId="{94A2A29C-C3F7-4FF7-916E-BA777968F396}" destId="{11D415DD-67DA-40EB-9928-B875B067A22F}" srcOrd="0" destOrd="0" presId="urn:microsoft.com/office/officeart/2005/8/layout/chart3"/>
    <dgm:cxn modelId="{68962455-9549-4210-900B-CBF1247C6178}" type="presParOf" srcId="{94A2A29C-C3F7-4FF7-916E-BA777968F396}" destId="{1F02DDC9-FCEA-45C6-BF3F-C78928F8EAA1}" srcOrd="1" destOrd="0" presId="urn:microsoft.com/office/officeart/2005/8/layout/chart3"/>
    <dgm:cxn modelId="{690187A0-DFCE-4968-9EE0-FD81E1B97E55}" type="presParOf" srcId="{94A2A29C-C3F7-4FF7-916E-BA777968F396}" destId="{DA638EEC-93F9-4622-8B15-67D6021704A3}" srcOrd="2" destOrd="0" presId="urn:microsoft.com/office/officeart/2005/8/layout/chart3"/>
    <dgm:cxn modelId="{F1B47F32-B909-484B-B6CF-BB42ED5E898A}" type="presParOf" srcId="{94A2A29C-C3F7-4FF7-916E-BA777968F396}" destId="{0A9F9BFA-A101-4F6A-8B6D-6DBB1227B729}" srcOrd="3" destOrd="0" presId="urn:microsoft.com/office/officeart/2005/8/layout/chart3"/>
    <dgm:cxn modelId="{8DEB9BD4-827B-4598-A383-6695CC3BF7A5}" type="presParOf" srcId="{94A2A29C-C3F7-4FF7-916E-BA777968F396}" destId="{D01D3AF5-1475-4729-B48F-A4A390AF8EC2}" srcOrd="4" destOrd="0" presId="urn:microsoft.com/office/officeart/2005/8/layout/chart3"/>
    <dgm:cxn modelId="{F6166B2D-0029-47F7-9A9F-67C500A14AAA}" type="presParOf" srcId="{94A2A29C-C3F7-4FF7-916E-BA777968F396}" destId="{DEDE74C3-8518-459E-B577-D68446BDD0B8}" srcOrd="5" destOrd="0" presId="urn:microsoft.com/office/officeart/2005/8/layout/chart3"/>
    <dgm:cxn modelId="{D1B0724A-823C-4918-B7CC-FF542748E942}" type="presParOf" srcId="{94A2A29C-C3F7-4FF7-916E-BA777968F396}" destId="{EA6E0728-7F71-48D2-A224-6C85140F824D}" srcOrd="6" destOrd="0" presId="urn:microsoft.com/office/officeart/2005/8/layout/chart3"/>
    <dgm:cxn modelId="{6E8359E9-C3E6-400A-87DE-DF72F3A706A6}" type="presParOf" srcId="{94A2A29C-C3F7-4FF7-916E-BA777968F396}" destId="{62678D95-2716-4A9B-A61F-AC3D1B178E2D}" srcOrd="7" destOrd="0" presId="urn:microsoft.com/office/officeart/2005/8/layout/chart3"/>
    <dgm:cxn modelId="{8279BC2C-0320-4C8B-9CDA-37CE2E26FA30}" type="presParOf" srcId="{94A2A29C-C3F7-4FF7-916E-BA777968F396}" destId="{4EFEF13E-F1E1-40E9-8564-845B8730220F}" srcOrd="8" destOrd="0" presId="urn:microsoft.com/office/officeart/2005/8/layout/chart3"/>
    <dgm:cxn modelId="{41BA4D56-9B81-4F74-9A52-C3CB3EC70A52}" type="presParOf" srcId="{94A2A29C-C3F7-4FF7-916E-BA777968F396}" destId="{A1BF05DD-81E5-490F-83AC-FD51C09B3FF5}" srcOrd="9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52F11A-E59E-478F-B480-3407BAF60872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0C09E56C-8A60-48FE-848A-793F96B02EF5}">
      <dgm:prSet phldrT="[Text]"/>
      <dgm:spPr/>
      <dgm:t>
        <a:bodyPr/>
        <a:lstStyle/>
        <a:p>
          <a:r>
            <a:rPr lang="en-GB"/>
            <a:t>Difficulty in finding staff cover</a:t>
          </a:r>
        </a:p>
      </dgm:t>
    </dgm:pt>
    <dgm:pt modelId="{E17998F7-57C0-4DA0-B574-FCED2857DA7B}" type="parTrans" cxnId="{6DEC8ECE-548F-4448-9097-64CF6A569673}">
      <dgm:prSet/>
      <dgm:spPr/>
      <dgm:t>
        <a:bodyPr/>
        <a:lstStyle/>
        <a:p>
          <a:endParaRPr lang="en-GB"/>
        </a:p>
      </dgm:t>
    </dgm:pt>
    <dgm:pt modelId="{D8957E2A-38FE-41B9-9F2F-83173B2E7622}" type="sibTrans" cxnId="{6DEC8ECE-548F-4448-9097-64CF6A569673}">
      <dgm:prSet/>
      <dgm:spPr/>
      <dgm:t>
        <a:bodyPr/>
        <a:lstStyle/>
        <a:p>
          <a:endParaRPr lang="en-GB"/>
        </a:p>
      </dgm:t>
    </dgm:pt>
    <dgm:pt modelId="{BD538C5E-BE36-4044-8A85-CC5E96DC650D}">
      <dgm:prSet phldrT="[Text]"/>
      <dgm:spPr/>
      <dgm:t>
        <a:bodyPr/>
        <a:lstStyle/>
        <a:p>
          <a:r>
            <a:rPr lang="en-GB"/>
            <a:t>I have too many demands on my time</a:t>
          </a:r>
        </a:p>
      </dgm:t>
    </dgm:pt>
    <dgm:pt modelId="{32A5F533-6FDC-40C5-AEE9-C9FE35F5B6E6}" type="parTrans" cxnId="{1B3C3012-6A3D-4958-921F-A4A64C63A62A}">
      <dgm:prSet/>
      <dgm:spPr/>
      <dgm:t>
        <a:bodyPr/>
        <a:lstStyle/>
        <a:p>
          <a:endParaRPr lang="en-GB"/>
        </a:p>
      </dgm:t>
    </dgm:pt>
    <dgm:pt modelId="{259CF798-CD09-4023-812E-8AAFBDA112F2}" type="sibTrans" cxnId="{1B3C3012-6A3D-4958-921F-A4A64C63A62A}">
      <dgm:prSet/>
      <dgm:spPr/>
      <dgm:t>
        <a:bodyPr/>
        <a:lstStyle/>
        <a:p>
          <a:endParaRPr lang="en-GB"/>
        </a:p>
      </dgm:t>
    </dgm:pt>
    <dgm:pt modelId="{7E69284D-6FF5-4740-A233-5D93E37BAEA8}">
      <dgm:prSet phldrT="[Text]"/>
      <dgm:spPr/>
      <dgm:t>
        <a:bodyPr/>
        <a:lstStyle/>
        <a:p>
          <a:r>
            <a:rPr lang="en-GB"/>
            <a:t>Lack of money to pay for training</a:t>
          </a:r>
        </a:p>
      </dgm:t>
    </dgm:pt>
    <dgm:pt modelId="{5B65ACBE-D862-4128-926F-FAFC482D1DBD}" type="parTrans" cxnId="{1957522C-0199-4E8C-870D-5A18350D6BEE}">
      <dgm:prSet/>
      <dgm:spPr/>
      <dgm:t>
        <a:bodyPr/>
        <a:lstStyle/>
        <a:p>
          <a:endParaRPr lang="en-GB"/>
        </a:p>
      </dgm:t>
    </dgm:pt>
    <dgm:pt modelId="{97EC7763-DED9-4BDD-8BBD-4A20159D7B80}" type="sibTrans" cxnId="{1957522C-0199-4E8C-870D-5A18350D6BEE}">
      <dgm:prSet/>
      <dgm:spPr/>
      <dgm:t>
        <a:bodyPr/>
        <a:lstStyle/>
        <a:p>
          <a:endParaRPr lang="en-GB"/>
        </a:p>
      </dgm:t>
    </dgm:pt>
    <dgm:pt modelId="{FFA308C9-847C-4215-B477-BD6AECAB5D9B}">
      <dgm:prSet phldrT="[Text]"/>
      <dgm:spPr/>
      <dgm:t>
        <a:bodyPr/>
        <a:lstStyle/>
        <a:p>
          <a:r>
            <a:rPr lang="en-GB"/>
            <a:t>Family commitments – difficulty in attending training outside of school hours.</a:t>
          </a:r>
        </a:p>
      </dgm:t>
    </dgm:pt>
    <dgm:pt modelId="{326B9A4C-8121-4E6F-BC04-AAAB4F1DF4D8}" type="parTrans" cxnId="{809A3D6A-20E8-4DB1-8AAC-527CF415AEF6}">
      <dgm:prSet/>
      <dgm:spPr/>
      <dgm:t>
        <a:bodyPr/>
        <a:lstStyle/>
        <a:p>
          <a:endParaRPr lang="en-GB"/>
        </a:p>
      </dgm:t>
    </dgm:pt>
    <dgm:pt modelId="{A1BC5FC4-75D8-4BC7-9A7D-E29D93B4FA2C}" type="sibTrans" cxnId="{809A3D6A-20E8-4DB1-8AAC-527CF415AEF6}">
      <dgm:prSet/>
      <dgm:spPr/>
      <dgm:t>
        <a:bodyPr/>
        <a:lstStyle/>
        <a:p>
          <a:endParaRPr lang="en-GB"/>
        </a:p>
      </dgm:t>
    </dgm:pt>
    <dgm:pt modelId="{0B36D287-4021-40CA-B085-5BFA3CDE258B}">
      <dgm:prSet phldrT="[Text]"/>
      <dgm:spPr/>
      <dgm:t>
        <a:bodyPr/>
        <a:lstStyle/>
        <a:p>
          <a:r>
            <a:rPr lang="en-GB"/>
            <a:t>There are no courses available that suit my needs (particularly EY)</a:t>
          </a:r>
        </a:p>
      </dgm:t>
    </dgm:pt>
    <dgm:pt modelId="{AC9023D2-0CFB-47D7-9ACD-546BDCFB9F02}" type="parTrans" cxnId="{AFF0E76D-98A6-40F3-8094-EA44D8AF776D}">
      <dgm:prSet/>
      <dgm:spPr/>
      <dgm:t>
        <a:bodyPr/>
        <a:lstStyle/>
        <a:p>
          <a:endParaRPr lang="en-GB"/>
        </a:p>
      </dgm:t>
    </dgm:pt>
    <dgm:pt modelId="{AE1DB2FB-1F07-4B0A-A2FA-4BE17A860BA5}" type="sibTrans" cxnId="{AFF0E76D-98A6-40F3-8094-EA44D8AF776D}">
      <dgm:prSet/>
      <dgm:spPr/>
      <dgm:t>
        <a:bodyPr/>
        <a:lstStyle/>
        <a:p>
          <a:endParaRPr lang="en-GB"/>
        </a:p>
      </dgm:t>
    </dgm:pt>
    <dgm:pt modelId="{A37613AC-C0B9-40DF-9685-A2AF424F977D}" type="pres">
      <dgm:prSet presAssocID="{A952F11A-E59E-478F-B480-3407BAF60872}" presName="compositeShape" presStyleCnt="0">
        <dgm:presLayoutVars>
          <dgm:chMax val="7"/>
          <dgm:dir/>
          <dgm:resizeHandles val="exact"/>
        </dgm:presLayoutVars>
      </dgm:prSet>
      <dgm:spPr/>
    </dgm:pt>
    <dgm:pt modelId="{5FF31E6D-5971-4A59-9A28-2DD8C0AD8194}" type="pres">
      <dgm:prSet presAssocID="{A952F11A-E59E-478F-B480-3407BAF60872}" presName="wedge1" presStyleLbl="node1" presStyleIdx="0" presStyleCnt="5"/>
      <dgm:spPr/>
      <dgm:t>
        <a:bodyPr/>
        <a:lstStyle/>
        <a:p>
          <a:endParaRPr lang="en-GB"/>
        </a:p>
      </dgm:t>
    </dgm:pt>
    <dgm:pt modelId="{6AB0F2F5-7087-4977-B399-8EECEB07C6DE}" type="pres">
      <dgm:prSet presAssocID="{A952F11A-E59E-478F-B480-3407BAF60872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A69B154-2529-4825-8A1F-BB0106E86040}" type="pres">
      <dgm:prSet presAssocID="{A952F11A-E59E-478F-B480-3407BAF60872}" presName="wedge2" presStyleLbl="node1" presStyleIdx="1" presStyleCnt="5"/>
      <dgm:spPr/>
      <dgm:t>
        <a:bodyPr/>
        <a:lstStyle/>
        <a:p>
          <a:endParaRPr lang="en-GB"/>
        </a:p>
      </dgm:t>
    </dgm:pt>
    <dgm:pt modelId="{264B9749-59AE-4A7F-9E7C-F8FCE69A86A5}" type="pres">
      <dgm:prSet presAssocID="{A952F11A-E59E-478F-B480-3407BAF60872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994712-E8E5-4682-8615-952B152863CC}" type="pres">
      <dgm:prSet presAssocID="{A952F11A-E59E-478F-B480-3407BAF60872}" presName="wedge3" presStyleLbl="node1" presStyleIdx="2" presStyleCnt="5"/>
      <dgm:spPr/>
      <dgm:t>
        <a:bodyPr/>
        <a:lstStyle/>
        <a:p>
          <a:endParaRPr lang="en-GB"/>
        </a:p>
      </dgm:t>
    </dgm:pt>
    <dgm:pt modelId="{59355856-FCFE-4DB6-B98A-665E1C86703E}" type="pres">
      <dgm:prSet presAssocID="{A952F11A-E59E-478F-B480-3407BAF60872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FBACC3-EB10-4852-AC9B-2F019313098F}" type="pres">
      <dgm:prSet presAssocID="{A952F11A-E59E-478F-B480-3407BAF60872}" presName="wedge4" presStyleLbl="node1" presStyleIdx="3" presStyleCnt="5"/>
      <dgm:spPr/>
      <dgm:t>
        <a:bodyPr/>
        <a:lstStyle/>
        <a:p>
          <a:endParaRPr lang="en-GB"/>
        </a:p>
      </dgm:t>
    </dgm:pt>
    <dgm:pt modelId="{BBD31342-1881-4AF2-B67B-68E8852B0D1E}" type="pres">
      <dgm:prSet presAssocID="{A952F11A-E59E-478F-B480-3407BAF60872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D547DD5-EEC5-4532-84BA-A85CFB63AB6E}" type="pres">
      <dgm:prSet presAssocID="{A952F11A-E59E-478F-B480-3407BAF60872}" presName="wedge5" presStyleLbl="node1" presStyleIdx="4" presStyleCnt="5"/>
      <dgm:spPr/>
      <dgm:t>
        <a:bodyPr/>
        <a:lstStyle/>
        <a:p>
          <a:endParaRPr lang="en-GB"/>
        </a:p>
      </dgm:t>
    </dgm:pt>
    <dgm:pt modelId="{A0AC4E8D-C86B-4E46-9C0E-62EA708EDC70}" type="pres">
      <dgm:prSet presAssocID="{A952F11A-E59E-478F-B480-3407BAF60872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10941AC1-19DE-43CE-AE19-0704B631561E}" type="presOf" srcId="{BD538C5E-BE36-4044-8A85-CC5E96DC650D}" destId="{264B9749-59AE-4A7F-9E7C-F8FCE69A86A5}" srcOrd="1" destOrd="0" presId="urn:microsoft.com/office/officeart/2005/8/layout/chart3"/>
    <dgm:cxn modelId="{809A3D6A-20E8-4DB1-8AAC-527CF415AEF6}" srcId="{A952F11A-E59E-478F-B480-3407BAF60872}" destId="{FFA308C9-847C-4215-B477-BD6AECAB5D9B}" srcOrd="3" destOrd="0" parTransId="{326B9A4C-8121-4E6F-BC04-AAAB4F1DF4D8}" sibTransId="{A1BC5FC4-75D8-4BC7-9A7D-E29D93B4FA2C}"/>
    <dgm:cxn modelId="{05883EED-7800-406C-A548-F8EE2238B792}" type="presOf" srcId="{0C09E56C-8A60-48FE-848A-793F96B02EF5}" destId="{6AB0F2F5-7087-4977-B399-8EECEB07C6DE}" srcOrd="1" destOrd="0" presId="urn:microsoft.com/office/officeart/2005/8/layout/chart3"/>
    <dgm:cxn modelId="{94530945-BD04-43A1-A957-27A883450F82}" type="presOf" srcId="{7E69284D-6FF5-4740-A233-5D93E37BAEA8}" destId="{59355856-FCFE-4DB6-B98A-665E1C86703E}" srcOrd="1" destOrd="0" presId="urn:microsoft.com/office/officeart/2005/8/layout/chart3"/>
    <dgm:cxn modelId="{F6BFEEC7-8F18-4892-A64F-56C62CFD6374}" type="presOf" srcId="{7E69284D-6FF5-4740-A233-5D93E37BAEA8}" destId="{F8994712-E8E5-4682-8615-952B152863CC}" srcOrd="0" destOrd="0" presId="urn:microsoft.com/office/officeart/2005/8/layout/chart3"/>
    <dgm:cxn modelId="{AFF0E76D-98A6-40F3-8094-EA44D8AF776D}" srcId="{A952F11A-E59E-478F-B480-3407BAF60872}" destId="{0B36D287-4021-40CA-B085-5BFA3CDE258B}" srcOrd="4" destOrd="0" parTransId="{AC9023D2-0CFB-47D7-9ACD-546BDCFB9F02}" sibTransId="{AE1DB2FB-1F07-4B0A-A2FA-4BE17A860BA5}"/>
    <dgm:cxn modelId="{2E5B6236-1CE3-463F-948C-5A76209F9FB6}" type="presOf" srcId="{BD538C5E-BE36-4044-8A85-CC5E96DC650D}" destId="{8A69B154-2529-4825-8A1F-BB0106E86040}" srcOrd="0" destOrd="0" presId="urn:microsoft.com/office/officeart/2005/8/layout/chart3"/>
    <dgm:cxn modelId="{98DCEBE7-2685-4CCC-A829-E5104E252F05}" type="presOf" srcId="{0B36D287-4021-40CA-B085-5BFA3CDE258B}" destId="{A0AC4E8D-C86B-4E46-9C0E-62EA708EDC70}" srcOrd="1" destOrd="0" presId="urn:microsoft.com/office/officeart/2005/8/layout/chart3"/>
    <dgm:cxn modelId="{1957522C-0199-4E8C-870D-5A18350D6BEE}" srcId="{A952F11A-E59E-478F-B480-3407BAF60872}" destId="{7E69284D-6FF5-4740-A233-5D93E37BAEA8}" srcOrd="2" destOrd="0" parTransId="{5B65ACBE-D862-4128-926F-FAFC482D1DBD}" sibTransId="{97EC7763-DED9-4BDD-8BBD-4A20159D7B80}"/>
    <dgm:cxn modelId="{1B3C3012-6A3D-4958-921F-A4A64C63A62A}" srcId="{A952F11A-E59E-478F-B480-3407BAF60872}" destId="{BD538C5E-BE36-4044-8A85-CC5E96DC650D}" srcOrd="1" destOrd="0" parTransId="{32A5F533-6FDC-40C5-AEE9-C9FE35F5B6E6}" sibTransId="{259CF798-CD09-4023-812E-8AAFBDA112F2}"/>
    <dgm:cxn modelId="{9839620F-4FA8-4BD3-8E00-84F250AF1421}" type="presOf" srcId="{0C09E56C-8A60-48FE-848A-793F96B02EF5}" destId="{5FF31E6D-5971-4A59-9A28-2DD8C0AD8194}" srcOrd="0" destOrd="0" presId="urn:microsoft.com/office/officeart/2005/8/layout/chart3"/>
    <dgm:cxn modelId="{6DEC8ECE-548F-4448-9097-64CF6A569673}" srcId="{A952F11A-E59E-478F-B480-3407BAF60872}" destId="{0C09E56C-8A60-48FE-848A-793F96B02EF5}" srcOrd="0" destOrd="0" parTransId="{E17998F7-57C0-4DA0-B574-FCED2857DA7B}" sibTransId="{D8957E2A-38FE-41B9-9F2F-83173B2E7622}"/>
    <dgm:cxn modelId="{4718EEA8-D114-48CA-BF98-6F4BD67C4DE3}" type="presOf" srcId="{0B36D287-4021-40CA-B085-5BFA3CDE258B}" destId="{3D547DD5-EEC5-4532-84BA-A85CFB63AB6E}" srcOrd="0" destOrd="0" presId="urn:microsoft.com/office/officeart/2005/8/layout/chart3"/>
    <dgm:cxn modelId="{E1BA1B49-4CAC-4681-8B37-3A9465616A68}" type="presOf" srcId="{FFA308C9-847C-4215-B477-BD6AECAB5D9B}" destId="{BBD31342-1881-4AF2-B67B-68E8852B0D1E}" srcOrd="1" destOrd="0" presId="urn:microsoft.com/office/officeart/2005/8/layout/chart3"/>
    <dgm:cxn modelId="{58D47FEA-4A71-41A4-BA36-9FB26A40B437}" type="presOf" srcId="{FFA308C9-847C-4215-B477-BD6AECAB5D9B}" destId="{08FBACC3-EB10-4852-AC9B-2F019313098F}" srcOrd="0" destOrd="0" presId="urn:microsoft.com/office/officeart/2005/8/layout/chart3"/>
    <dgm:cxn modelId="{74432AE3-DE8B-45A2-9683-023A768ADD5C}" type="presOf" srcId="{A952F11A-E59E-478F-B480-3407BAF60872}" destId="{A37613AC-C0B9-40DF-9685-A2AF424F977D}" srcOrd="0" destOrd="0" presId="urn:microsoft.com/office/officeart/2005/8/layout/chart3"/>
    <dgm:cxn modelId="{9714886C-028B-4286-9C70-B3A23298017D}" type="presParOf" srcId="{A37613AC-C0B9-40DF-9685-A2AF424F977D}" destId="{5FF31E6D-5971-4A59-9A28-2DD8C0AD8194}" srcOrd="0" destOrd="0" presId="urn:microsoft.com/office/officeart/2005/8/layout/chart3"/>
    <dgm:cxn modelId="{8193DD26-9297-4233-9BD2-D2D56959A261}" type="presParOf" srcId="{A37613AC-C0B9-40DF-9685-A2AF424F977D}" destId="{6AB0F2F5-7087-4977-B399-8EECEB07C6DE}" srcOrd="1" destOrd="0" presId="urn:microsoft.com/office/officeart/2005/8/layout/chart3"/>
    <dgm:cxn modelId="{5F8F6A49-4908-410F-859F-2DD19DBCD476}" type="presParOf" srcId="{A37613AC-C0B9-40DF-9685-A2AF424F977D}" destId="{8A69B154-2529-4825-8A1F-BB0106E86040}" srcOrd="2" destOrd="0" presId="urn:microsoft.com/office/officeart/2005/8/layout/chart3"/>
    <dgm:cxn modelId="{AD5FEDE4-44BC-4404-B1B7-688FECE58147}" type="presParOf" srcId="{A37613AC-C0B9-40DF-9685-A2AF424F977D}" destId="{264B9749-59AE-4A7F-9E7C-F8FCE69A86A5}" srcOrd="3" destOrd="0" presId="urn:microsoft.com/office/officeart/2005/8/layout/chart3"/>
    <dgm:cxn modelId="{14663C78-1E37-4C1E-B17E-696127CC76B4}" type="presParOf" srcId="{A37613AC-C0B9-40DF-9685-A2AF424F977D}" destId="{F8994712-E8E5-4682-8615-952B152863CC}" srcOrd="4" destOrd="0" presId="urn:microsoft.com/office/officeart/2005/8/layout/chart3"/>
    <dgm:cxn modelId="{E5846026-215D-43BD-8E40-B6B5023B93F1}" type="presParOf" srcId="{A37613AC-C0B9-40DF-9685-A2AF424F977D}" destId="{59355856-FCFE-4DB6-B98A-665E1C86703E}" srcOrd="5" destOrd="0" presId="urn:microsoft.com/office/officeart/2005/8/layout/chart3"/>
    <dgm:cxn modelId="{EA66E5EB-E79A-49C4-8ADC-DA7366858BB5}" type="presParOf" srcId="{A37613AC-C0B9-40DF-9685-A2AF424F977D}" destId="{08FBACC3-EB10-4852-AC9B-2F019313098F}" srcOrd="6" destOrd="0" presId="urn:microsoft.com/office/officeart/2005/8/layout/chart3"/>
    <dgm:cxn modelId="{BD82DB1C-53BC-4729-ABA8-A6515CFE39DB}" type="presParOf" srcId="{A37613AC-C0B9-40DF-9685-A2AF424F977D}" destId="{BBD31342-1881-4AF2-B67B-68E8852B0D1E}" srcOrd="7" destOrd="0" presId="urn:microsoft.com/office/officeart/2005/8/layout/chart3"/>
    <dgm:cxn modelId="{689D6661-F34A-40CF-A8E5-C29CBFE857AC}" type="presParOf" srcId="{A37613AC-C0B9-40DF-9685-A2AF424F977D}" destId="{3D547DD5-EEC5-4532-84BA-A85CFB63AB6E}" srcOrd="8" destOrd="0" presId="urn:microsoft.com/office/officeart/2005/8/layout/chart3"/>
    <dgm:cxn modelId="{D3525EBA-CC02-4C58-8E7D-F4BE2972611C}" type="presParOf" srcId="{A37613AC-C0B9-40DF-9685-A2AF424F977D}" destId="{A0AC4E8D-C86B-4E46-9C0E-62EA708EDC70}" srcOrd="9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005897D-D033-4C18-9AB2-2367A1DC6C90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2E82D6BC-AE6D-4177-900F-ED2521FEC469}">
      <dgm:prSet phldrT="[Text]"/>
      <dgm:spPr/>
      <dgm:t>
        <a:bodyPr/>
        <a:lstStyle/>
        <a:p>
          <a:r>
            <a:rPr lang="en-GB" dirty="0"/>
            <a:t>More </a:t>
          </a:r>
          <a:r>
            <a:rPr lang="en-GB" dirty="0" smtClean="0"/>
            <a:t>hands-on, face-to-face </a:t>
          </a:r>
          <a:r>
            <a:rPr lang="en-GB" dirty="0" err="1"/>
            <a:t>CLPL</a:t>
          </a:r>
          <a:r>
            <a:rPr lang="en-GB" dirty="0"/>
            <a:t> from a specialist organisation</a:t>
          </a:r>
        </a:p>
      </dgm:t>
    </dgm:pt>
    <dgm:pt modelId="{47BA7A61-7821-4DF9-B7DA-884DF14186E8}" type="parTrans" cxnId="{2C6BDC92-D45A-4C59-9F09-77E6D163E58D}">
      <dgm:prSet/>
      <dgm:spPr/>
      <dgm:t>
        <a:bodyPr/>
        <a:lstStyle/>
        <a:p>
          <a:endParaRPr lang="en-GB"/>
        </a:p>
      </dgm:t>
    </dgm:pt>
    <dgm:pt modelId="{A424C02A-5D57-4252-A9B0-6B7805A9773D}" type="sibTrans" cxnId="{2C6BDC92-D45A-4C59-9F09-77E6D163E58D}">
      <dgm:prSet/>
      <dgm:spPr/>
      <dgm:t>
        <a:bodyPr/>
        <a:lstStyle/>
        <a:p>
          <a:endParaRPr lang="en-GB"/>
        </a:p>
      </dgm:t>
    </dgm:pt>
    <dgm:pt modelId="{E263D93F-D82E-474B-ABD4-891EAAF76FFC}">
      <dgm:prSet phldrT="[Text]"/>
      <dgm:spPr/>
      <dgm:t>
        <a:bodyPr/>
        <a:lstStyle/>
        <a:p>
          <a:r>
            <a:rPr lang="en-GB"/>
            <a:t>Time to work collegiately in my school/setting</a:t>
          </a:r>
        </a:p>
      </dgm:t>
    </dgm:pt>
    <dgm:pt modelId="{27457C74-C48A-40F1-BCA6-EE365926E4A8}" type="parTrans" cxnId="{89134EE7-CE3B-495B-88A8-D73A95F8A626}">
      <dgm:prSet/>
      <dgm:spPr/>
      <dgm:t>
        <a:bodyPr/>
        <a:lstStyle/>
        <a:p>
          <a:endParaRPr lang="en-GB"/>
        </a:p>
      </dgm:t>
    </dgm:pt>
    <dgm:pt modelId="{00FDDB20-B22C-47EB-B778-4E7BF062761F}" type="sibTrans" cxnId="{89134EE7-CE3B-495B-88A8-D73A95F8A626}">
      <dgm:prSet/>
      <dgm:spPr/>
      <dgm:t>
        <a:bodyPr/>
        <a:lstStyle/>
        <a:p>
          <a:endParaRPr lang="en-GB"/>
        </a:p>
      </dgm:t>
    </dgm:pt>
    <dgm:pt modelId="{43B457B7-E97F-4A87-8A40-084692C32221}">
      <dgm:prSet phldrT="[Text]"/>
      <dgm:spPr/>
      <dgm:t>
        <a:bodyPr/>
        <a:lstStyle/>
        <a:p>
          <a:r>
            <a:rPr lang="en-GB"/>
            <a:t>Time to work collegiately in my cluster</a:t>
          </a:r>
        </a:p>
      </dgm:t>
    </dgm:pt>
    <dgm:pt modelId="{D7535238-771F-4E29-9E5B-9897A72DFDED}" type="parTrans" cxnId="{AC0DA801-961B-4DAE-BABA-30407E76AF71}">
      <dgm:prSet/>
      <dgm:spPr/>
      <dgm:t>
        <a:bodyPr/>
        <a:lstStyle/>
        <a:p>
          <a:endParaRPr lang="en-GB"/>
        </a:p>
      </dgm:t>
    </dgm:pt>
    <dgm:pt modelId="{8DD2B66D-1A5C-4F5D-A92F-21F87BD36338}" type="sibTrans" cxnId="{AC0DA801-961B-4DAE-BABA-30407E76AF71}">
      <dgm:prSet/>
      <dgm:spPr/>
      <dgm:t>
        <a:bodyPr/>
        <a:lstStyle/>
        <a:p>
          <a:endParaRPr lang="en-GB"/>
        </a:p>
      </dgm:t>
    </dgm:pt>
    <dgm:pt modelId="{22E1DBFE-7121-4C86-A73B-3C4AC89944E7}">
      <dgm:prSet phldrT="[Text]"/>
      <dgm:spPr/>
      <dgm:t>
        <a:bodyPr/>
        <a:lstStyle/>
        <a:p>
          <a:r>
            <a:rPr lang="en-GB"/>
            <a:t>A partnership with a STEM employer: leading to STEM initiatives/activities for staff and learners.</a:t>
          </a:r>
        </a:p>
      </dgm:t>
    </dgm:pt>
    <dgm:pt modelId="{3E5DDEC9-F25F-4E71-BEC8-061C256B746A}" type="parTrans" cxnId="{5E28166C-7490-444F-AF86-679D8A180E1C}">
      <dgm:prSet/>
      <dgm:spPr/>
      <dgm:t>
        <a:bodyPr/>
        <a:lstStyle/>
        <a:p>
          <a:endParaRPr lang="en-GB"/>
        </a:p>
      </dgm:t>
    </dgm:pt>
    <dgm:pt modelId="{082E16F0-380F-4DA1-973D-FAB28313FDF1}" type="sibTrans" cxnId="{5E28166C-7490-444F-AF86-679D8A180E1C}">
      <dgm:prSet/>
      <dgm:spPr/>
      <dgm:t>
        <a:bodyPr/>
        <a:lstStyle/>
        <a:p>
          <a:endParaRPr lang="en-GB"/>
        </a:p>
      </dgm:t>
    </dgm:pt>
    <dgm:pt modelId="{6AE5931C-B1CE-4233-A722-6F51F47D9EC5}">
      <dgm:prSet phldrT="[Text]"/>
      <dgm:spPr/>
      <dgm:t>
        <a:bodyPr/>
        <a:lstStyle/>
        <a:p>
          <a:r>
            <a:rPr lang="en-GB"/>
            <a:t>An online professional learning resource for practitioners tailored to the Experiences &amp; Outcomes: including videos, examples and case studies.</a:t>
          </a:r>
        </a:p>
      </dgm:t>
    </dgm:pt>
    <dgm:pt modelId="{5F7A273D-361C-4978-A1EC-505F864EDEB7}" type="parTrans" cxnId="{639EDC41-E7CD-4CD8-8C9A-9B15DF3FB914}">
      <dgm:prSet/>
      <dgm:spPr/>
      <dgm:t>
        <a:bodyPr/>
        <a:lstStyle/>
        <a:p>
          <a:endParaRPr lang="en-GB"/>
        </a:p>
      </dgm:t>
    </dgm:pt>
    <dgm:pt modelId="{676C87D3-9F6E-4B14-8990-D53719112508}" type="sibTrans" cxnId="{639EDC41-E7CD-4CD8-8C9A-9B15DF3FB914}">
      <dgm:prSet/>
      <dgm:spPr/>
      <dgm:t>
        <a:bodyPr/>
        <a:lstStyle/>
        <a:p>
          <a:endParaRPr lang="en-GB"/>
        </a:p>
      </dgm:t>
    </dgm:pt>
    <dgm:pt modelId="{C6E1B197-09F0-4213-A537-CBA40CA34365}" type="pres">
      <dgm:prSet presAssocID="{4005897D-D033-4C18-9AB2-2367A1DC6C90}" presName="compositeShape" presStyleCnt="0">
        <dgm:presLayoutVars>
          <dgm:chMax val="7"/>
          <dgm:dir/>
          <dgm:resizeHandles val="exact"/>
        </dgm:presLayoutVars>
      </dgm:prSet>
      <dgm:spPr/>
    </dgm:pt>
    <dgm:pt modelId="{540996B4-33BA-44F1-A086-0F7BF1C12DF4}" type="pres">
      <dgm:prSet presAssocID="{4005897D-D033-4C18-9AB2-2367A1DC6C90}" presName="wedge1" presStyleLbl="node1" presStyleIdx="0" presStyleCnt="5"/>
      <dgm:spPr/>
      <dgm:t>
        <a:bodyPr/>
        <a:lstStyle/>
        <a:p>
          <a:endParaRPr lang="en-GB"/>
        </a:p>
      </dgm:t>
    </dgm:pt>
    <dgm:pt modelId="{6B6227D6-4852-439C-B92F-83B669A4871E}" type="pres">
      <dgm:prSet presAssocID="{4005897D-D033-4C18-9AB2-2367A1DC6C90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0F7AD7C-C6F7-49EF-8A79-02054CF3305B}" type="pres">
      <dgm:prSet presAssocID="{4005897D-D033-4C18-9AB2-2367A1DC6C90}" presName="wedge2" presStyleLbl="node1" presStyleIdx="1" presStyleCnt="5"/>
      <dgm:spPr/>
      <dgm:t>
        <a:bodyPr/>
        <a:lstStyle/>
        <a:p>
          <a:endParaRPr lang="en-GB"/>
        </a:p>
      </dgm:t>
    </dgm:pt>
    <dgm:pt modelId="{DBEEBE89-C4E6-46E3-9027-94C7339FCE7F}" type="pres">
      <dgm:prSet presAssocID="{4005897D-D033-4C18-9AB2-2367A1DC6C90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C75EDD-FAD1-4C3F-8882-CD33F60DB959}" type="pres">
      <dgm:prSet presAssocID="{4005897D-D033-4C18-9AB2-2367A1DC6C90}" presName="wedge3" presStyleLbl="node1" presStyleIdx="2" presStyleCnt="5"/>
      <dgm:spPr/>
      <dgm:t>
        <a:bodyPr/>
        <a:lstStyle/>
        <a:p>
          <a:endParaRPr lang="en-GB"/>
        </a:p>
      </dgm:t>
    </dgm:pt>
    <dgm:pt modelId="{84237448-47A3-44E4-BF03-2E0AF06F8B6D}" type="pres">
      <dgm:prSet presAssocID="{4005897D-D033-4C18-9AB2-2367A1DC6C90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60301D-B99E-4A2A-B043-0767B9E5C7EA}" type="pres">
      <dgm:prSet presAssocID="{4005897D-D033-4C18-9AB2-2367A1DC6C90}" presName="wedge4" presStyleLbl="node1" presStyleIdx="3" presStyleCnt="5"/>
      <dgm:spPr/>
      <dgm:t>
        <a:bodyPr/>
        <a:lstStyle/>
        <a:p>
          <a:endParaRPr lang="en-GB"/>
        </a:p>
      </dgm:t>
    </dgm:pt>
    <dgm:pt modelId="{4499EBA2-195F-4646-8F7C-712118CE387F}" type="pres">
      <dgm:prSet presAssocID="{4005897D-D033-4C18-9AB2-2367A1DC6C90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A2DF94A-27DD-46C1-8279-F2B45EC03791}" type="pres">
      <dgm:prSet presAssocID="{4005897D-D033-4C18-9AB2-2367A1DC6C90}" presName="wedge5" presStyleLbl="node1" presStyleIdx="4" presStyleCnt="5"/>
      <dgm:spPr/>
      <dgm:t>
        <a:bodyPr/>
        <a:lstStyle/>
        <a:p>
          <a:endParaRPr lang="en-GB"/>
        </a:p>
      </dgm:t>
    </dgm:pt>
    <dgm:pt modelId="{42B4757E-CF53-4D9B-BAEB-9B4D0C4FF097}" type="pres">
      <dgm:prSet presAssocID="{4005897D-D033-4C18-9AB2-2367A1DC6C90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9134EE7-CE3B-495B-88A8-D73A95F8A626}" srcId="{4005897D-D033-4C18-9AB2-2367A1DC6C90}" destId="{E263D93F-D82E-474B-ABD4-891EAAF76FFC}" srcOrd="1" destOrd="0" parTransId="{27457C74-C48A-40F1-BCA6-EE365926E4A8}" sibTransId="{00FDDB20-B22C-47EB-B778-4E7BF062761F}"/>
    <dgm:cxn modelId="{3987F3E7-A13B-4D1C-A26D-5C3CF17251D8}" type="presOf" srcId="{E263D93F-D82E-474B-ABD4-891EAAF76FFC}" destId="{DBEEBE89-C4E6-46E3-9027-94C7339FCE7F}" srcOrd="1" destOrd="0" presId="urn:microsoft.com/office/officeart/2005/8/layout/chart3"/>
    <dgm:cxn modelId="{58B2C486-9B6B-43FE-909B-1612538010D5}" type="presOf" srcId="{43B457B7-E97F-4A87-8A40-084692C32221}" destId="{4CC75EDD-FAD1-4C3F-8882-CD33F60DB959}" srcOrd="0" destOrd="0" presId="urn:microsoft.com/office/officeart/2005/8/layout/chart3"/>
    <dgm:cxn modelId="{E9B0ADE3-2A54-464C-A7D8-7BF5CEAAB024}" type="presOf" srcId="{22E1DBFE-7121-4C86-A73B-3C4AC89944E7}" destId="{4499EBA2-195F-4646-8F7C-712118CE387F}" srcOrd="1" destOrd="0" presId="urn:microsoft.com/office/officeart/2005/8/layout/chart3"/>
    <dgm:cxn modelId="{09E9074A-7042-4D29-B3DB-9671C4284650}" type="presOf" srcId="{6AE5931C-B1CE-4233-A722-6F51F47D9EC5}" destId="{AA2DF94A-27DD-46C1-8279-F2B45EC03791}" srcOrd="0" destOrd="0" presId="urn:microsoft.com/office/officeart/2005/8/layout/chart3"/>
    <dgm:cxn modelId="{AC0DA801-961B-4DAE-BABA-30407E76AF71}" srcId="{4005897D-D033-4C18-9AB2-2367A1DC6C90}" destId="{43B457B7-E97F-4A87-8A40-084692C32221}" srcOrd="2" destOrd="0" parTransId="{D7535238-771F-4E29-9E5B-9897A72DFDED}" sibTransId="{8DD2B66D-1A5C-4F5D-A92F-21F87BD36338}"/>
    <dgm:cxn modelId="{8505CF11-4017-413B-989B-EC9A62C3A213}" type="presOf" srcId="{22E1DBFE-7121-4C86-A73B-3C4AC89944E7}" destId="{9F60301D-B99E-4A2A-B043-0767B9E5C7EA}" srcOrd="0" destOrd="0" presId="urn:microsoft.com/office/officeart/2005/8/layout/chart3"/>
    <dgm:cxn modelId="{E6DDBA11-90C0-4778-8879-F532D47596E6}" type="presOf" srcId="{E263D93F-D82E-474B-ABD4-891EAAF76FFC}" destId="{80F7AD7C-C6F7-49EF-8A79-02054CF3305B}" srcOrd="0" destOrd="0" presId="urn:microsoft.com/office/officeart/2005/8/layout/chart3"/>
    <dgm:cxn modelId="{363608A9-2CF9-43DD-BADF-1F92B71D4F41}" type="presOf" srcId="{4005897D-D033-4C18-9AB2-2367A1DC6C90}" destId="{C6E1B197-09F0-4213-A537-CBA40CA34365}" srcOrd="0" destOrd="0" presId="urn:microsoft.com/office/officeart/2005/8/layout/chart3"/>
    <dgm:cxn modelId="{12EEFBE9-4471-4BD1-8FC2-D2E15D278478}" type="presOf" srcId="{43B457B7-E97F-4A87-8A40-084692C32221}" destId="{84237448-47A3-44E4-BF03-2E0AF06F8B6D}" srcOrd="1" destOrd="0" presId="urn:microsoft.com/office/officeart/2005/8/layout/chart3"/>
    <dgm:cxn modelId="{639EDC41-E7CD-4CD8-8C9A-9B15DF3FB914}" srcId="{4005897D-D033-4C18-9AB2-2367A1DC6C90}" destId="{6AE5931C-B1CE-4233-A722-6F51F47D9EC5}" srcOrd="4" destOrd="0" parTransId="{5F7A273D-361C-4978-A1EC-505F864EDEB7}" sibTransId="{676C87D3-9F6E-4B14-8990-D53719112508}"/>
    <dgm:cxn modelId="{AF73530F-05F0-41C4-8B7D-64CE4E1D75DB}" type="presOf" srcId="{2E82D6BC-AE6D-4177-900F-ED2521FEC469}" destId="{540996B4-33BA-44F1-A086-0F7BF1C12DF4}" srcOrd="0" destOrd="0" presId="urn:microsoft.com/office/officeart/2005/8/layout/chart3"/>
    <dgm:cxn modelId="{5E28166C-7490-444F-AF86-679D8A180E1C}" srcId="{4005897D-D033-4C18-9AB2-2367A1DC6C90}" destId="{22E1DBFE-7121-4C86-A73B-3C4AC89944E7}" srcOrd="3" destOrd="0" parTransId="{3E5DDEC9-F25F-4E71-BEC8-061C256B746A}" sibTransId="{082E16F0-380F-4DA1-973D-FAB28313FDF1}"/>
    <dgm:cxn modelId="{8CE066A6-D518-47B1-BEB4-7AA48C3386D0}" type="presOf" srcId="{2E82D6BC-AE6D-4177-900F-ED2521FEC469}" destId="{6B6227D6-4852-439C-B92F-83B669A4871E}" srcOrd="1" destOrd="0" presId="urn:microsoft.com/office/officeart/2005/8/layout/chart3"/>
    <dgm:cxn modelId="{CFD0244C-7FAE-42E8-875F-E4A258CF4B08}" type="presOf" srcId="{6AE5931C-B1CE-4233-A722-6F51F47D9EC5}" destId="{42B4757E-CF53-4D9B-BAEB-9B4D0C4FF097}" srcOrd="1" destOrd="0" presId="urn:microsoft.com/office/officeart/2005/8/layout/chart3"/>
    <dgm:cxn modelId="{2C6BDC92-D45A-4C59-9F09-77E6D163E58D}" srcId="{4005897D-D033-4C18-9AB2-2367A1DC6C90}" destId="{2E82D6BC-AE6D-4177-900F-ED2521FEC469}" srcOrd="0" destOrd="0" parTransId="{47BA7A61-7821-4DF9-B7DA-884DF14186E8}" sibTransId="{A424C02A-5D57-4252-A9B0-6B7805A9773D}"/>
    <dgm:cxn modelId="{0622A786-1506-4B13-A0FC-C82A96C497D6}" type="presParOf" srcId="{C6E1B197-09F0-4213-A537-CBA40CA34365}" destId="{540996B4-33BA-44F1-A086-0F7BF1C12DF4}" srcOrd="0" destOrd="0" presId="urn:microsoft.com/office/officeart/2005/8/layout/chart3"/>
    <dgm:cxn modelId="{C3E002A4-95F8-4DB1-8468-F6159EAC7AB4}" type="presParOf" srcId="{C6E1B197-09F0-4213-A537-CBA40CA34365}" destId="{6B6227D6-4852-439C-B92F-83B669A4871E}" srcOrd="1" destOrd="0" presId="urn:microsoft.com/office/officeart/2005/8/layout/chart3"/>
    <dgm:cxn modelId="{4CFE80BD-141D-457B-A4D0-57E1BF113E7F}" type="presParOf" srcId="{C6E1B197-09F0-4213-A537-CBA40CA34365}" destId="{80F7AD7C-C6F7-49EF-8A79-02054CF3305B}" srcOrd="2" destOrd="0" presId="urn:microsoft.com/office/officeart/2005/8/layout/chart3"/>
    <dgm:cxn modelId="{0184A396-561B-4C6C-AED0-4077C3160932}" type="presParOf" srcId="{C6E1B197-09F0-4213-A537-CBA40CA34365}" destId="{DBEEBE89-C4E6-46E3-9027-94C7339FCE7F}" srcOrd="3" destOrd="0" presId="urn:microsoft.com/office/officeart/2005/8/layout/chart3"/>
    <dgm:cxn modelId="{D4D4FCAD-87F3-46E8-B044-C08CC372E13E}" type="presParOf" srcId="{C6E1B197-09F0-4213-A537-CBA40CA34365}" destId="{4CC75EDD-FAD1-4C3F-8882-CD33F60DB959}" srcOrd="4" destOrd="0" presId="urn:microsoft.com/office/officeart/2005/8/layout/chart3"/>
    <dgm:cxn modelId="{1213CC68-A881-49A8-8AD8-C98EB97DBE1C}" type="presParOf" srcId="{C6E1B197-09F0-4213-A537-CBA40CA34365}" destId="{84237448-47A3-44E4-BF03-2E0AF06F8B6D}" srcOrd="5" destOrd="0" presId="urn:microsoft.com/office/officeart/2005/8/layout/chart3"/>
    <dgm:cxn modelId="{748B7746-85FF-4E2A-9712-9293FB0C4F1A}" type="presParOf" srcId="{C6E1B197-09F0-4213-A537-CBA40CA34365}" destId="{9F60301D-B99E-4A2A-B043-0767B9E5C7EA}" srcOrd="6" destOrd="0" presId="urn:microsoft.com/office/officeart/2005/8/layout/chart3"/>
    <dgm:cxn modelId="{5ABD22D5-DD07-4A46-AD92-A0A3AC6C26FA}" type="presParOf" srcId="{C6E1B197-09F0-4213-A537-CBA40CA34365}" destId="{4499EBA2-195F-4646-8F7C-712118CE387F}" srcOrd="7" destOrd="0" presId="urn:microsoft.com/office/officeart/2005/8/layout/chart3"/>
    <dgm:cxn modelId="{C39928F2-F1E2-46D9-AF08-00EF030398F2}" type="presParOf" srcId="{C6E1B197-09F0-4213-A537-CBA40CA34365}" destId="{AA2DF94A-27DD-46C1-8279-F2B45EC03791}" srcOrd="8" destOrd="0" presId="urn:microsoft.com/office/officeart/2005/8/layout/chart3"/>
    <dgm:cxn modelId="{6911E1BF-3031-4CEA-82DA-D83C32DA3652}" type="presParOf" srcId="{C6E1B197-09F0-4213-A537-CBA40CA34365}" destId="{42B4757E-CF53-4D9B-BAEB-9B4D0C4FF097}" srcOrd="9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0FA156-2941-4A58-BA38-5FA0356F199C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10E997AE-7F0D-4878-B754-40182BF768E1}">
      <dgm:prSet phldrT="[Text]"/>
      <dgm:spPr/>
      <dgm:t>
        <a:bodyPr/>
        <a:lstStyle/>
        <a:p>
          <a:r>
            <a:rPr lang="en-GB"/>
            <a:t>Developing confidence in the teaching of mathematics/numeracy: including numeracy across learning</a:t>
          </a:r>
        </a:p>
      </dgm:t>
    </dgm:pt>
    <dgm:pt modelId="{CEE892DB-17BA-452B-A057-A928F115A695}" type="parTrans" cxnId="{2900F0C3-19A4-4B64-8D28-448F8EB899FC}">
      <dgm:prSet/>
      <dgm:spPr/>
      <dgm:t>
        <a:bodyPr/>
        <a:lstStyle/>
        <a:p>
          <a:endParaRPr lang="en-GB"/>
        </a:p>
      </dgm:t>
    </dgm:pt>
    <dgm:pt modelId="{67492691-C46F-47F3-B32B-0A796248D19F}" type="sibTrans" cxnId="{2900F0C3-19A4-4B64-8D28-448F8EB899FC}">
      <dgm:prSet/>
      <dgm:spPr/>
      <dgm:t>
        <a:bodyPr/>
        <a:lstStyle/>
        <a:p>
          <a:endParaRPr lang="en-GB"/>
        </a:p>
      </dgm:t>
    </dgm:pt>
    <dgm:pt modelId="{A13B61AA-F98D-4807-964B-9A254AD74960}">
      <dgm:prSet phldrT="[Text]"/>
      <dgm:spPr/>
      <dgm:t>
        <a:bodyPr/>
        <a:lstStyle/>
        <a:p>
          <a:r>
            <a:rPr lang="en-GB"/>
            <a:t>Pedagogies/teaching approaches to deliver STEM learning &amp; teaching experiences effectively.</a:t>
          </a:r>
        </a:p>
      </dgm:t>
    </dgm:pt>
    <dgm:pt modelId="{3BF20E4C-198F-4539-A41C-147937617AC2}" type="parTrans" cxnId="{1D3F85C9-C363-4DE4-98AC-64E662CE3744}">
      <dgm:prSet/>
      <dgm:spPr/>
      <dgm:t>
        <a:bodyPr/>
        <a:lstStyle/>
        <a:p>
          <a:endParaRPr lang="en-GB"/>
        </a:p>
      </dgm:t>
    </dgm:pt>
    <dgm:pt modelId="{24AC880C-929B-4E9C-BD17-1CAA4EB62FCA}" type="sibTrans" cxnId="{1D3F85C9-C363-4DE4-98AC-64E662CE3744}">
      <dgm:prSet/>
      <dgm:spPr/>
      <dgm:t>
        <a:bodyPr/>
        <a:lstStyle/>
        <a:p>
          <a:endParaRPr lang="en-GB"/>
        </a:p>
      </dgm:t>
    </dgm:pt>
    <dgm:pt modelId="{027CEC27-AF7B-4767-B3F4-E34AC5A11C4D}">
      <dgm:prSet phldrT="[Text]"/>
      <dgm:spPr/>
      <dgm:t>
        <a:bodyPr/>
        <a:lstStyle/>
        <a:p>
          <a:r>
            <a:rPr lang="en-GB"/>
            <a:t>Using STEM as a context for raising attainment in literacy and numeracy.</a:t>
          </a:r>
        </a:p>
      </dgm:t>
    </dgm:pt>
    <dgm:pt modelId="{EA399FF1-2362-4403-97A1-19135B573463}" type="parTrans" cxnId="{3081F39F-CC32-490E-B052-6840710DC9CD}">
      <dgm:prSet/>
      <dgm:spPr/>
      <dgm:t>
        <a:bodyPr/>
        <a:lstStyle/>
        <a:p>
          <a:endParaRPr lang="en-GB"/>
        </a:p>
      </dgm:t>
    </dgm:pt>
    <dgm:pt modelId="{F15B96CF-36BE-4CAF-9A67-A0DA3D8D208D}" type="sibTrans" cxnId="{3081F39F-CC32-490E-B052-6840710DC9CD}">
      <dgm:prSet/>
      <dgm:spPr/>
      <dgm:t>
        <a:bodyPr/>
        <a:lstStyle/>
        <a:p>
          <a:endParaRPr lang="en-GB"/>
        </a:p>
      </dgm:t>
    </dgm:pt>
    <dgm:pt modelId="{14A1E8B2-5D33-427B-BAED-BA458C522640}">
      <dgm:prSet phldrT="[Text]"/>
      <dgm:spPr/>
      <dgm:t>
        <a:bodyPr/>
        <a:lstStyle/>
        <a:p>
          <a:r>
            <a:rPr lang="en-GB"/>
            <a:t>Skills progression in STEM subjects</a:t>
          </a:r>
        </a:p>
      </dgm:t>
    </dgm:pt>
    <dgm:pt modelId="{0052C0F9-C0E1-4C5C-99FC-9811321C53B2}" type="parTrans" cxnId="{D45E35E2-E55E-4D80-A271-CC5417A9F118}">
      <dgm:prSet/>
      <dgm:spPr/>
      <dgm:t>
        <a:bodyPr/>
        <a:lstStyle/>
        <a:p>
          <a:endParaRPr lang="en-GB"/>
        </a:p>
      </dgm:t>
    </dgm:pt>
    <dgm:pt modelId="{1CDB68B9-DA4D-4974-B516-D79DD40849B5}" type="sibTrans" cxnId="{D45E35E2-E55E-4D80-A271-CC5417A9F118}">
      <dgm:prSet/>
      <dgm:spPr/>
      <dgm:t>
        <a:bodyPr/>
        <a:lstStyle/>
        <a:p>
          <a:endParaRPr lang="en-GB"/>
        </a:p>
      </dgm:t>
    </dgm:pt>
    <dgm:pt modelId="{A1A2E3A4-417E-40B4-BDC0-2F6E428F78A6}">
      <dgm:prSet phldrT="[Text]"/>
      <dgm:spPr/>
      <dgm:t>
        <a:bodyPr/>
        <a:lstStyle/>
        <a:p>
          <a:r>
            <a:rPr lang="en-GB" dirty="0"/>
            <a:t>Support for new content in National Qualifications in STEM subjects (particularly secondary)</a:t>
          </a:r>
        </a:p>
      </dgm:t>
    </dgm:pt>
    <dgm:pt modelId="{76D81561-1C96-4CEE-8F54-C16D0809F0C9}" type="parTrans" cxnId="{147BAF0F-E76F-4200-90B8-FDB008DD2BC5}">
      <dgm:prSet/>
      <dgm:spPr/>
      <dgm:t>
        <a:bodyPr/>
        <a:lstStyle/>
        <a:p>
          <a:endParaRPr lang="en-GB"/>
        </a:p>
      </dgm:t>
    </dgm:pt>
    <dgm:pt modelId="{C892BE21-F322-4CD1-B61B-6F72EE543F9F}" type="sibTrans" cxnId="{147BAF0F-E76F-4200-90B8-FDB008DD2BC5}">
      <dgm:prSet/>
      <dgm:spPr/>
      <dgm:t>
        <a:bodyPr/>
        <a:lstStyle/>
        <a:p>
          <a:endParaRPr lang="en-GB"/>
        </a:p>
      </dgm:t>
    </dgm:pt>
    <dgm:pt modelId="{FC15874E-44B2-4E5F-AA4A-DA7172359249}" type="pres">
      <dgm:prSet presAssocID="{B80FA156-2941-4A58-BA38-5FA0356F199C}" presName="compositeShape" presStyleCnt="0">
        <dgm:presLayoutVars>
          <dgm:chMax val="7"/>
          <dgm:dir/>
          <dgm:resizeHandles val="exact"/>
        </dgm:presLayoutVars>
      </dgm:prSet>
      <dgm:spPr/>
    </dgm:pt>
    <dgm:pt modelId="{2FE7A310-E185-437D-A13F-AE453824A76E}" type="pres">
      <dgm:prSet presAssocID="{B80FA156-2941-4A58-BA38-5FA0356F199C}" presName="wedge1" presStyleLbl="node1" presStyleIdx="0" presStyleCnt="5"/>
      <dgm:spPr/>
      <dgm:t>
        <a:bodyPr/>
        <a:lstStyle/>
        <a:p>
          <a:endParaRPr lang="en-GB"/>
        </a:p>
      </dgm:t>
    </dgm:pt>
    <dgm:pt modelId="{A9BEFABF-5215-4246-B46F-F7A814DD9EE0}" type="pres">
      <dgm:prSet presAssocID="{B80FA156-2941-4A58-BA38-5FA0356F199C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AD5295-F81F-47EE-914F-FA1C9528921C}" type="pres">
      <dgm:prSet presAssocID="{B80FA156-2941-4A58-BA38-5FA0356F199C}" presName="wedge2" presStyleLbl="node1" presStyleIdx="1" presStyleCnt="5"/>
      <dgm:spPr/>
      <dgm:t>
        <a:bodyPr/>
        <a:lstStyle/>
        <a:p>
          <a:endParaRPr lang="en-GB"/>
        </a:p>
      </dgm:t>
    </dgm:pt>
    <dgm:pt modelId="{6B974D8B-0F0D-42AF-A067-6C053952EF32}" type="pres">
      <dgm:prSet presAssocID="{B80FA156-2941-4A58-BA38-5FA0356F199C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A7CFCD1-D27E-41E8-9426-FAE7B8118E3C}" type="pres">
      <dgm:prSet presAssocID="{B80FA156-2941-4A58-BA38-5FA0356F199C}" presName="wedge3" presStyleLbl="node1" presStyleIdx="2" presStyleCnt="5"/>
      <dgm:spPr/>
      <dgm:t>
        <a:bodyPr/>
        <a:lstStyle/>
        <a:p>
          <a:endParaRPr lang="en-GB"/>
        </a:p>
      </dgm:t>
    </dgm:pt>
    <dgm:pt modelId="{6B582DAD-6F4E-4262-804E-BB4BD6AF90DE}" type="pres">
      <dgm:prSet presAssocID="{B80FA156-2941-4A58-BA38-5FA0356F199C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8941F81-40E1-4A9B-A6C5-CFEF2CC10C29}" type="pres">
      <dgm:prSet presAssocID="{B80FA156-2941-4A58-BA38-5FA0356F199C}" presName="wedge4" presStyleLbl="node1" presStyleIdx="3" presStyleCnt="5"/>
      <dgm:spPr/>
      <dgm:t>
        <a:bodyPr/>
        <a:lstStyle/>
        <a:p>
          <a:endParaRPr lang="en-GB"/>
        </a:p>
      </dgm:t>
    </dgm:pt>
    <dgm:pt modelId="{29743AC5-6107-4ADE-B111-474F979757AC}" type="pres">
      <dgm:prSet presAssocID="{B80FA156-2941-4A58-BA38-5FA0356F199C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C7B62C-7D99-4F9B-814D-7110CA4B201F}" type="pres">
      <dgm:prSet presAssocID="{B80FA156-2941-4A58-BA38-5FA0356F199C}" presName="wedge5" presStyleLbl="node1" presStyleIdx="4" presStyleCnt="5"/>
      <dgm:spPr/>
      <dgm:t>
        <a:bodyPr/>
        <a:lstStyle/>
        <a:p>
          <a:endParaRPr lang="en-GB"/>
        </a:p>
      </dgm:t>
    </dgm:pt>
    <dgm:pt modelId="{ADA3AE34-FBF1-4980-9003-0BEAA666D6C2}" type="pres">
      <dgm:prSet presAssocID="{B80FA156-2941-4A58-BA38-5FA0356F199C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B8EC858-82B5-454F-B695-0E46991563FD}" type="presOf" srcId="{10E997AE-7F0D-4878-B754-40182BF768E1}" destId="{2FE7A310-E185-437D-A13F-AE453824A76E}" srcOrd="0" destOrd="0" presId="urn:microsoft.com/office/officeart/2005/8/layout/chart3"/>
    <dgm:cxn modelId="{20813410-F9C8-4204-BCF4-45330C6E8809}" type="presOf" srcId="{A13B61AA-F98D-4807-964B-9A254AD74960}" destId="{08AD5295-F81F-47EE-914F-FA1C9528921C}" srcOrd="0" destOrd="0" presId="urn:microsoft.com/office/officeart/2005/8/layout/chart3"/>
    <dgm:cxn modelId="{D45E35E2-E55E-4D80-A271-CC5417A9F118}" srcId="{B80FA156-2941-4A58-BA38-5FA0356F199C}" destId="{14A1E8B2-5D33-427B-BAED-BA458C522640}" srcOrd="3" destOrd="0" parTransId="{0052C0F9-C0E1-4C5C-99FC-9811321C53B2}" sibTransId="{1CDB68B9-DA4D-4974-B516-D79DD40849B5}"/>
    <dgm:cxn modelId="{86CCDD17-3725-4E19-96C9-489EFBC4F023}" type="presOf" srcId="{A1A2E3A4-417E-40B4-BDC0-2F6E428F78A6}" destId="{ADA3AE34-FBF1-4980-9003-0BEAA666D6C2}" srcOrd="1" destOrd="0" presId="urn:microsoft.com/office/officeart/2005/8/layout/chart3"/>
    <dgm:cxn modelId="{4440F89E-029F-439F-B43A-4D7FBF15DAEC}" type="presOf" srcId="{027CEC27-AF7B-4767-B3F4-E34AC5A11C4D}" destId="{6A7CFCD1-D27E-41E8-9426-FAE7B8118E3C}" srcOrd="0" destOrd="0" presId="urn:microsoft.com/office/officeart/2005/8/layout/chart3"/>
    <dgm:cxn modelId="{51479ADB-DE8C-4600-BCF8-482B83E4C3E9}" type="presOf" srcId="{A1A2E3A4-417E-40B4-BDC0-2F6E428F78A6}" destId="{ADC7B62C-7D99-4F9B-814D-7110CA4B201F}" srcOrd="0" destOrd="0" presId="urn:microsoft.com/office/officeart/2005/8/layout/chart3"/>
    <dgm:cxn modelId="{3081F39F-CC32-490E-B052-6840710DC9CD}" srcId="{B80FA156-2941-4A58-BA38-5FA0356F199C}" destId="{027CEC27-AF7B-4767-B3F4-E34AC5A11C4D}" srcOrd="2" destOrd="0" parTransId="{EA399FF1-2362-4403-97A1-19135B573463}" sibTransId="{F15B96CF-36BE-4CAF-9A67-A0DA3D8D208D}"/>
    <dgm:cxn modelId="{BB6B9B1A-CD2B-4B61-A02E-F13F8C6C810B}" type="presOf" srcId="{027CEC27-AF7B-4767-B3F4-E34AC5A11C4D}" destId="{6B582DAD-6F4E-4262-804E-BB4BD6AF90DE}" srcOrd="1" destOrd="0" presId="urn:microsoft.com/office/officeart/2005/8/layout/chart3"/>
    <dgm:cxn modelId="{CEF5BFD7-A3D2-4A67-8402-CAF97E60F0D2}" type="presOf" srcId="{14A1E8B2-5D33-427B-BAED-BA458C522640}" destId="{29743AC5-6107-4ADE-B111-474F979757AC}" srcOrd="1" destOrd="0" presId="urn:microsoft.com/office/officeart/2005/8/layout/chart3"/>
    <dgm:cxn modelId="{A7A8C6B9-720D-41F8-A43B-743769109489}" type="presOf" srcId="{B80FA156-2941-4A58-BA38-5FA0356F199C}" destId="{FC15874E-44B2-4E5F-AA4A-DA7172359249}" srcOrd="0" destOrd="0" presId="urn:microsoft.com/office/officeart/2005/8/layout/chart3"/>
    <dgm:cxn modelId="{669F0EC2-1E66-411F-A8D4-08B8856E2191}" type="presOf" srcId="{10E997AE-7F0D-4878-B754-40182BF768E1}" destId="{A9BEFABF-5215-4246-B46F-F7A814DD9EE0}" srcOrd="1" destOrd="0" presId="urn:microsoft.com/office/officeart/2005/8/layout/chart3"/>
    <dgm:cxn modelId="{2900F0C3-19A4-4B64-8D28-448F8EB899FC}" srcId="{B80FA156-2941-4A58-BA38-5FA0356F199C}" destId="{10E997AE-7F0D-4878-B754-40182BF768E1}" srcOrd="0" destOrd="0" parTransId="{CEE892DB-17BA-452B-A057-A928F115A695}" sibTransId="{67492691-C46F-47F3-B32B-0A796248D19F}"/>
    <dgm:cxn modelId="{DF865170-C9F2-4411-AE81-8575134CEC93}" type="presOf" srcId="{14A1E8B2-5D33-427B-BAED-BA458C522640}" destId="{48941F81-40E1-4A9B-A6C5-CFEF2CC10C29}" srcOrd="0" destOrd="0" presId="urn:microsoft.com/office/officeart/2005/8/layout/chart3"/>
    <dgm:cxn modelId="{B2532453-C3DC-4982-A44E-3A9D93B2493C}" type="presOf" srcId="{A13B61AA-F98D-4807-964B-9A254AD74960}" destId="{6B974D8B-0F0D-42AF-A067-6C053952EF32}" srcOrd="1" destOrd="0" presId="urn:microsoft.com/office/officeart/2005/8/layout/chart3"/>
    <dgm:cxn modelId="{147BAF0F-E76F-4200-90B8-FDB008DD2BC5}" srcId="{B80FA156-2941-4A58-BA38-5FA0356F199C}" destId="{A1A2E3A4-417E-40B4-BDC0-2F6E428F78A6}" srcOrd="4" destOrd="0" parTransId="{76D81561-1C96-4CEE-8F54-C16D0809F0C9}" sibTransId="{C892BE21-F322-4CD1-B61B-6F72EE543F9F}"/>
    <dgm:cxn modelId="{1D3F85C9-C363-4DE4-98AC-64E662CE3744}" srcId="{B80FA156-2941-4A58-BA38-5FA0356F199C}" destId="{A13B61AA-F98D-4807-964B-9A254AD74960}" srcOrd="1" destOrd="0" parTransId="{3BF20E4C-198F-4539-A41C-147937617AC2}" sibTransId="{24AC880C-929B-4E9C-BD17-1CAA4EB62FCA}"/>
    <dgm:cxn modelId="{D2DF71C3-7C34-49A9-A307-52B0B4ABE9B3}" type="presParOf" srcId="{FC15874E-44B2-4E5F-AA4A-DA7172359249}" destId="{2FE7A310-E185-437D-A13F-AE453824A76E}" srcOrd="0" destOrd="0" presId="urn:microsoft.com/office/officeart/2005/8/layout/chart3"/>
    <dgm:cxn modelId="{3382E156-976F-479E-A9B9-BEE5AB4332B0}" type="presParOf" srcId="{FC15874E-44B2-4E5F-AA4A-DA7172359249}" destId="{A9BEFABF-5215-4246-B46F-F7A814DD9EE0}" srcOrd="1" destOrd="0" presId="urn:microsoft.com/office/officeart/2005/8/layout/chart3"/>
    <dgm:cxn modelId="{1A12A10A-5FDC-437B-9935-9328345FC651}" type="presParOf" srcId="{FC15874E-44B2-4E5F-AA4A-DA7172359249}" destId="{08AD5295-F81F-47EE-914F-FA1C9528921C}" srcOrd="2" destOrd="0" presId="urn:microsoft.com/office/officeart/2005/8/layout/chart3"/>
    <dgm:cxn modelId="{0B640801-0E40-411E-BFC1-66379F669DDD}" type="presParOf" srcId="{FC15874E-44B2-4E5F-AA4A-DA7172359249}" destId="{6B974D8B-0F0D-42AF-A067-6C053952EF32}" srcOrd="3" destOrd="0" presId="urn:microsoft.com/office/officeart/2005/8/layout/chart3"/>
    <dgm:cxn modelId="{F58C6EEA-4FBD-49B6-94E4-0881CDB77C0E}" type="presParOf" srcId="{FC15874E-44B2-4E5F-AA4A-DA7172359249}" destId="{6A7CFCD1-D27E-41E8-9426-FAE7B8118E3C}" srcOrd="4" destOrd="0" presId="urn:microsoft.com/office/officeart/2005/8/layout/chart3"/>
    <dgm:cxn modelId="{D55074E7-F2E1-4575-9834-99EDF965B3A5}" type="presParOf" srcId="{FC15874E-44B2-4E5F-AA4A-DA7172359249}" destId="{6B582DAD-6F4E-4262-804E-BB4BD6AF90DE}" srcOrd="5" destOrd="0" presId="urn:microsoft.com/office/officeart/2005/8/layout/chart3"/>
    <dgm:cxn modelId="{270DF378-80B8-447F-A3D3-08030259E4C3}" type="presParOf" srcId="{FC15874E-44B2-4E5F-AA4A-DA7172359249}" destId="{48941F81-40E1-4A9B-A6C5-CFEF2CC10C29}" srcOrd="6" destOrd="0" presId="urn:microsoft.com/office/officeart/2005/8/layout/chart3"/>
    <dgm:cxn modelId="{E016BB61-3CAE-4D74-A41B-FD21343C796B}" type="presParOf" srcId="{FC15874E-44B2-4E5F-AA4A-DA7172359249}" destId="{29743AC5-6107-4ADE-B111-474F979757AC}" srcOrd="7" destOrd="0" presId="urn:microsoft.com/office/officeart/2005/8/layout/chart3"/>
    <dgm:cxn modelId="{B98225E9-1BB7-4B95-A70D-873614650568}" type="presParOf" srcId="{FC15874E-44B2-4E5F-AA4A-DA7172359249}" destId="{ADC7B62C-7D99-4F9B-814D-7110CA4B201F}" srcOrd="8" destOrd="0" presId="urn:microsoft.com/office/officeart/2005/8/layout/chart3"/>
    <dgm:cxn modelId="{7AAAB2B5-5B65-4A54-9EA4-C6B07C9AF166}" type="presParOf" srcId="{FC15874E-44B2-4E5F-AA4A-DA7172359249}" destId="{ADA3AE34-FBF1-4980-9003-0BEAA666D6C2}" srcOrd="9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688DA-4907-4EBC-8613-8C2E3B167C9C}">
      <dsp:nvSpPr>
        <dsp:cNvPr id="0" name=""/>
        <dsp:cNvSpPr/>
      </dsp:nvSpPr>
      <dsp:spPr>
        <a:xfrm>
          <a:off x="3535921" y="2654043"/>
          <a:ext cx="1969040" cy="19690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/>
            <a:t>Our STEM </a:t>
          </a:r>
          <a:r>
            <a:rPr lang="en-GB" sz="1800" b="1" kern="1200" dirty="0" err="1" smtClean="0"/>
            <a:t>CLPL</a:t>
          </a:r>
          <a:r>
            <a:rPr lang="en-GB" sz="1800" b="1" kern="1200" dirty="0" smtClean="0"/>
            <a:t> vision</a:t>
          </a:r>
          <a:endParaRPr lang="en-GB" sz="1800" b="1" kern="1200" dirty="0"/>
        </a:p>
      </dsp:txBody>
      <dsp:txXfrm>
        <a:off x="3824280" y="2942402"/>
        <a:ext cx="1392322" cy="1392322"/>
      </dsp:txXfrm>
    </dsp:sp>
    <dsp:sp modelId="{BF23A727-C395-42E8-9A23-9F560BAF4FD4}">
      <dsp:nvSpPr>
        <dsp:cNvPr id="0" name=""/>
        <dsp:cNvSpPr/>
      </dsp:nvSpPr>
      <dsp:spPr>
        <a:xfrm rot="10800000">
          <a:off x="1630460" y="3357975"/>
          <a:ext cx="1800659" cy="56117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992482-E674-4741-8557-30B6271EDFE9}">
      <dsp:nvSpPr>
        <dsp:cNvPr id="0" name=""/>
        <dsp:cNvSpPr/>
      </dsp:nvSpPr>
      <dsp:spPr>
        <a:xfrm>
          <a:off x="695166" y="2890328"/>
          <a:ext cx="1870588" cy="1496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/>
            <a:t>We want an online STEM </a:t>
          </a:r>
          <a:r>
            <a:rPr lang="en-GB" sz="1400" b="0" kern="1200" dirty="0" err="1" smtClean="0"/>
            <a:t>CLPL</a:t>
          </a:r>
          <a:r>
            <a:rPr lang="en-GB" sz="1400" b="0" kern="1200" dirty="0" smtClean="0"/>
            <a:t> ‘one-stop-shop</a:t>
          </a:r>
          <a:r>
            <a:rPr lang="en-GB" sz="1400" b="1" kern="1200" dirty="0" smtClean="0"/>
            <a:t>’ </a:t>
          </a:r>
          <a:endParaRPr lang="en-GB" sz="1400" kern="1200" dirty="0"/>
        </a:p>
      </dsp:txBody>
      <dsp:txXfrm>
        <a:off x="738996" y="2934158"/>
        <a:ext cx="1782928" cy="1408810"/>
      </dsp:txXfrm>
    </dsp:sp>
    <dsp:sp modelId="{AC713530-E833-4DC3-87F6-65EDDBBD9751}">
      <dsp:nvSpPr>
        <dsp:cNvPr id="0" name=""/>
        <dsp:cNvSpPr/>
      </dsp:nvSpPr>
      <dsp:spPr>
        <a:xfrm rot="13500000">
          <a:off x="2213216" y="1951080"/>
          <a:ext cx="1800659" cy="56117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01D88C-4714-4BAE-BCF7-96D57086B2DA}">
      <dsp:nvSpPr>
        <dsp:cNvPr id="0" name=""/>
        <dsp:cNvSpPr/>
      </dsp:nvSpPr>
      <dsp:spPr>
        <a:xfrm>
          <a:off x="1541622" y="846803"/>
          <a:ext cx="1870588" cy="1496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/>
            <a:t>We need to ensure relevance and accessibility for all</a:t>
          </a:r>
          <a:endParaRPr lang="en-GB" sz="1400" b="0" kern="1200" dirty="0"/>
        </a:p>
      </dsp:txBody>
      <dsp:txXfrm>
        <a:off x="1585452" y="890633"/>
        <a:ext cx="1782928" cy="1408810"/>
      </dsp:txXfrm>
    </dsp:sp>
    <dsp:sp modelId="{DBF2608E-87AA-4DED-A95A-336A80A0DF19}">
      <dsp:nvSpPr>
        <dsp:cNvPr id="0" name=""/>
        <dsp:cNvSpPr/>
      </dsp:nvSpPr>
      <dsp:spPr>
        <a:xfrm rot="16200000">
          <a:off x="3620111" y="1368324"/>
          <a:ext cx="1800659" cy="56117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62568B-2566-4133-A2E3-32FA4A6CD9E1}">
      <dsp:nvSpPr>
        <dsp:cNvPr id="0" name=""/>
        <dsp:cNvSpPr/>
      </dsp:nvSpPr>
      <dsp:spPr>
        <a:xfrm>
          <a:off x="3585147" y="347"/>
          <a:ext cx="1870588" cy="1496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/>
            <a:t>We want to share and network with each other and others – and allow our creativity to flourish</a:t>
          </a:r>
          <a:endParaRPr lang="en-GB" sz="1400" b="0" kern="1200" dirty="0"/>
        </a:p>
      </dsp:txBody>
      <dsp:txXfrm>
        <a:off x="3628977" y="44177"/>
        <a:ext cx="1782928" cy="1408810"/>
      </dsp:txXfrm>
    </dsp:sp>
    <dsp:sp modelId="{BF8841BE-4F97-4C07-A8DD-BB24F2960913}">
      <dsp:nvSpPr>
        <dsp:cNvPr id="0" name=""/>
        <dsp:cNvSpPr/>
      </dsp:nvSpPr>
      <dsp:spPr>
        <a:xfrm rot="18900000">
          <a:off x="5027006" y="1951080"/>
          <a:ext cx="1800659" cy="56117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2647E6-4631-4DE0-A51B-457FA83267BC}">
      <dsp:nvSpPr>
        <dsp:cNvPr id="0" name=""/>
        <dsp:cNvSpPr/>
      </dsp:nvSpPr>
      <dsp:spPr>
        <a:xfrm>
          <a:off x="5628672" y="846803"/>
          <a:ext cx="1870588" cy="1496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/>
            <a:t>We want to engage with industry and further/higher education</a:t>
          </a:r>
          <a:endParaRPr lang="en-GB" sz="1400" b="0" kern="1200" dirty="0"/>
        </a:p>
      </dsp:txBody>
      <dsp:txXfrm>
        <a:off x="5672502" y="890633"/>
        <a:ext cx="1782928" cy="1408810"/>
      </dsp:txXfrm>
    </dsp:sp>
    <dsp:sp modelId="{B8F6DE54-4461-45D0-A574-224CB0E39813}">
      <dsp:nvSpPr>
        <dsp:cNvPr id="0" name=""/>
        <dsp:cNvSpPr/>
      </dsp:nvSpPr>
      <dsp:spPr>
        <a:xfrm>
          <a:off x="5609762" y="3357975"/>
          <a:ext cx="1800659" cy="56117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4E1A4-A5B1-435A-B696-89DDBF36B66E}">
      <dsp:nvSpPr>
        <dsp:cNvPr id="0" name=""/>
        <dsp:cNvSpPr/>
      </dsp:nvSpPr>
      <dsp:spPr>
        <a:xfrm>
          <a:off x="6475127" y="2890328"/>
          <a:ext cx="1870588" cy="1496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/>
            <a:t>We want enough time and resource to make it happen properly.</a:t>
          </a:r>
          <a:endParaRPr lang="en-GB" sz="1400" b="0" kern="1200" dirty="0"/>
        </a:p>
      </dsp:txBody>
      <dsp:txXfrm>
        <a:off x="6518957" y="2934158"/>
        <a:ext cx="1782928" cy="14088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BCA462-B5FC-408B-BEF0-2A821C3190C8}">
      <dsp:nvSpPr>
        <dsp:cNvPr id="0" name=""/>
        <dsp:cNvSpPr/>
      </dsp:nvSpPr>
      <dsp:spPr>
        <a:xfrm>
          <a:off x="879105" y="274807"/>
          <a:ext cx="3863408" cy="3863408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/>
            <a:t>Attending an externally-provided course outside of my setting</a:t>
          </a:r>
        </a:p>
      </dsp:txBody>
      <dsp:txXfrm>
        <a:off x="2859562" y="852019"/>
        <a:ext cx="1310799" cy="896862"/>
      </dsp:txXfrm>
    </dsp:sp>
    <dsp:sp modelId="{803BC2D0-17C6-4DBB-9D88-CBFF31FC2AAB}">
      <dsp:nvSpPr>
        <dsp:cNvPr id="0" name=""/>
        <dsp:cNvSpPr/>
      </dsp:nvSpPr>
      <dsp:spPr>
        <a:xfrm>
          <a:off x="743886" y="461079"/>
          <a:ext cx="3863408" cy="3863408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/>
            <a:t>Collegiate working within my centre/school</a:t>
          </a:r>
        </a:p>
      </dsp:txBody>
      <dsp:txXfrm>
        <a:off x="3268899" y="2208811"/>
        <a:ext cx="1149824" cy="970451"/>
      </dsp:txXfrm>
    </dsp:sp>
    <dsp:sp modelId="{F67686FB-7E5A-420F-A3A5-5B4062BFB5E0}">
      <dsp:nvSpPr>
        <dsp:cNvPr id="0" name=""/>
        <dsp:cNvSpPr/>
      </dsp:nvSpPr>
      <dsp:spPr>
        <a:xfrm>
          <a:off x="743886" y="461079"/>
          <a:ext cx="3863408" cy="3863408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/>
            <a:t>Collegiate working across my cluster.</a:t>
          </a:r>
        </a:p>
      </dsp:txBody>
      <dsp:txXfrm>
        <a:off x="1985695" y="3358635"/>
        <a:ext cx="1379788" cy="827873"/>
      </dsp:txXfrm>
    </dsp:sp>
    <dsp:sp modelId="{EC6EB644-D0D5-4B55-BEB2-CBF8AD85D669}">
      <dsp:nvSpPr>
        <dsp:cNvPr id="0" name=""/>
        <dsp:cNvSpPr/>
      </dsp:nvSpPr>
      <dsp:spPr>
        <a:xfrm>
          <a:off x="743886" y="461079"/>
          <a:ext cx="3863408" cy="3863408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/>
            <a:t>Professional reading/engaging independently with research</a:t>
          </a:r>
        </a:p>
      </dsp:txBody>
      <dsp:txXfrm>
        <a:off x="927857" y="2208811"/>
        <a:ext cx="1149824" cy="970451"/>
      </dsp:txXfrm>
    </dsp:sp>
    <dsp:sp modelId="{1C2A33A1-3E80-4F25-966C-BBDB385554BD}">
      <dsp:nvSpPr>
        <dsp:cNvPr id="0" name=""/>
        <dsp:cNvSpPr/>
      </dsp:nvSpPr>
      <dsp:spPr>
        <a:xfrm>
          <a:off x="743886" y="461079"/>
          <a:ext cx="3863408" cy="3863408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/>
            <a:t>Support/training organised by my local authority</a:t>
          </a:r>
        </a:p>
      </dsp:txBody>
      <dsp:txXfrm>
        <a:off x="1307299" y="1049789"/>
        <a:ext cx="1310799" cy="8968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D415DD-67DA-40EB-9928-B875B067A22F}">
      <dsp:nvSpPr>
        <dsp:cNvPr id="0" name=""/>
        <dsp:cNvSpPr/>
      </dsp:nvSpPr>
      <dsp:spPr>
        <a:xfrm>
          <a:off x="944759" y="273177"/>
          <a:ext cx="3840480" cy="3840480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SSERC</a:t>
          </a:r>
        </a:p>
      </dsp:txBody>
      <dsp:txXfrm>
        <a:off x="2913463" y="846963"/>
        <a:ext cx="1303020" cy="891540"/>
      </dsp:txXfrm>
    </dsp:sp>
    <dsp:sp modelId="{DA638EEC-93F9-4622-8B15-67D6021704A3}">
      <dsp:nvSpPr>
        <dsp:cNvPr id="0" name=""/>
        <dsp:cNvSpPr/>
      </dsp:nvSpPr>
      <dsp:spPr>
        <a:xfrm>
          <a:off x="810343" y="458343"/>
          <a:ext cx="3840480" cy="3840480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My local authority</a:t>
          </a:r>
        </a:p>
      </dsp:txBody>
      <dsp:txXfrm>
        <a:off x="3320371" y="2195703"/>
        <a:ext cx="1143000" cy="964692"/>
      </dsp:txXfrm>
    </dsp:sp>
    <dsp:sp modelId="{D01D3AF5-1475-4729-B48F-A4A390AF8EC2}">
      <dsp:nvSpPr>
        <dsp:cNvPr id="0" name=""/>
        <dsp:cNvSpPr/>
      </dsp:nvSpPr>
      <dsp:spPr>
        <a:xfrm>
          <a:off x="810343" y="458343"/>
          <a:ext cx="3840480" cy="3840480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Science Centres</a:t>
          </a:r>
        </a:p>
      </dsp:txBody>
      <dsp:txXfrm>
        <a:off x="2044783" y="3338703"/>
        <a:ext cx="1371600" cy="822960"/>
      </dsp:txXfrm>
    </dsp:sp>
    <dsp:sp modelId="{EA6E0728-7F71-48D2-A224-6C85140F824D}">
      <dsp:nvSpPr>
        <dsp:cNvPr id="0" name=""/>
        <dsp:cNvSpPr/>
      </dsp:nvSpPr>
      <dsp:spPr>
        <a:xfrm>
          <a:off x="810343" y="458343"/>
          <a:ext cx="3840480" cy="3840480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Education Scotland</a:t>
          </a:r>
        </a:p>
      </dsp:txBody>
      <dsp:txXfrm>
        <a:off x="993223" y="2195703"/>
        <a:ext cx="1143000" cy="964692"/>
      </dsp:txXfrm>
    </dsp:sp>
    <dsp:sp modelId="{4EFEF13E-F1E1-40E9-8564-845B8730220F}">
      <dsp:nvSpPr>
        <dsp:cNvPr id="0" name=""/>
        <dsp:cNvSpPr/>
      </dsp:nvSpPr>
      <dsp:spPr>
        <a:xfrm>
          <a:off x="810343" y="458343"/>
          <a:ext cx="3840480" cy="3840480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STEM Ambassadors</a:t>
          </a:r>
        </a:p>
      </dsp:txBody>
      <dsp:txXfrm>
        <a:off x="1370413" y="1043559"/>
        <a:ext cx="1303020" cy="891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31E6D-5971-4A59-9A28-2DD8C0AD8194}">
      <dsp:nvSpPr>
        <dsp:cNvPr id="0" name=""/>
        <dsp:cNvSpPr/>
      </dsp:nvSpPr>
      <dsp:spPr>
        <a:xfrm>
          <a:off x="984979" y="281331"/>
          <a:ext cx="3955120" cy="3955120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/>
            <a:t>Difficulty in finding staff cover</a:t>
          </a:r>
        </a:p>
      </dsp:txBody>
      <dsp:txXfrm>
        <a:off x="3012449" y="872245"/>
        <a:ext cx="1341915" cy="918153"/>
      </dsp:txXfrm>
    </dsp:sp>
    <dsp:sp modelId="{8A69B154-2529-4825-8A1F-BB0106E86040}">
      <dsp:nvSpPr>
        <dsp:cNvPr id="0" name=""/>
        <dsp:cNvSpPr/>
      </dsp:nvSpPr>
      <dsp:spPr>
        <a:xfrm>
          <a:off x="846550" y="472024"/>
          <a:ext cx="3955120" cy="3955120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/>
            <a:t>I have too many demands on my time</a:t>
          </a:r>
        </a:p>
      </dsp:txBody>
      <dsp:txXfrm>
        <a:off x="3431504" y="2261246"/>
        <a:ext cx="1177119" cy="993488"/>
      </dsp:txXfrm>
    </dsp:sp>
    <dsp:sp modelId="{F8994712-E8E5-4682-8615-952B152863CC}">
      <dsp:nvSpPr>
        <dsp:cNvPr id="0" name=""/>
        <dsp:cNvSpPr/>
      </dsp:nvSpPr>
      <dsp:spPr>
        <a:xfrm>
          <a:off x="846550" y="472024"/>
          <a:ext cx="3955120" cy="3955120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/>
            <a:t>Lack of money to pay for training</a:t>
          </a:r>
        </a:p>
      </dsp:txBody>
      <dsp:txXfrm>
        <a:off x="2117839" y="3438365"/>
        <a:ext cx="1412543" cy="847525"/>
      </dsp:txXfrm>
    </dsp:sp>
    <dsp:sp modelId="{08FBACC3-EB10-4852-AC9B-2F019313098F}">
      <dsp:nvSpPr>
        <dsp:cNvPr id="0" name=""/>
        <dsp:cNvSpPr/>
      </dsp:nvSpPr>
      <dsp:spPr>
        <a:xfrm>
          <a:off x="846550" y="472024"/>
          <a:ext cx="3955120" cy="3955120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/>
            <a:t>Family commitments – difficulty in attending training outside of school hours.</a:t>
          </a:r>
        </a:p>
      </dsp:txBody>
      <dsp:txXfrm>
        <a:off x="1034889" y="2261246"/>
        <a:ext cx="1177119" cy="993488"/>
      </dsp:txXfrm>
    </dsp:sp>
    <dsp:sp modelId="{3D547DD5-EEC5-4532-84BA-A85CFB63AB6E}">
      <dsp:nvSpPr>
        <dsp:cNvPr id="0" name=""/>
        <dsp:cNvSpPr/>
      </dsp:nvSpPr>
      <dsp:spPr>
        <a:xfrm>
          <a:off x="846550" y="472024"/>
          <a:ext cx="3955120" cy="3955120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/>
            <a:t>There are no courses available that suit my needs (particularly EY)</a:t>
          </a:r>
        </a:p>
      </dsp:txBody>
      <dsp:txXfrm>
        <a:off x="1423338" y="1074709"/>
        <a:ext cx="1341915" cy="9181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996B4-33BA-44F1-A086-0F7BF1C12DF4}">
      <dsp:nvSpPr>
        <dsp:cNvPr id="0" name=""/>
        <dsp:cNvSpPr/>
      </dsp:nvSpPr>
      <dsp:spPr>
        <a:xfrm>
          <a:off x="1026284" y="277254"/>
          <a:ext cx="3897800" cy="3897800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More </a:t>
          </a:r>
          <a:r>
            <a:rPr lang="en-GB" sz="900" kern="1200" dirty="0" smtClean="0"/>
            <a:t>hands-on, face-to-face </a:t>
          </a:r>
          <a:r>
            <a:rPr lang="en-GB" sz="900" kern="1200" dirty="0" err="1"/>
            <a:t>CLPL</a:t>
          </a:r>
          <a:r>
            <a:rPr lang="en-GB" sz="900" kern="1200" dirty="0"/>
            <a:t> from a specialist organisation</a:t>
          </a:r>
        </a:p>
      </dsp:txBody>
      <dsp:txXfrm>
        <a:off x="3024371" y="859604"/>
        <a:ext cx="1322468" cy="904846"/>
      </dsp:txXfrm>
    </dsp:sp>
    <dsp:sp modelId="{80F7AD7C-C6F7-49EF-8A79-02054CF3305B}">
      <dsp:nvSpPr>
        <dsp:cNvPr id="0" name=""/>
        <dsp:cNvSpPr/>
      </dsp:nvSpPr>
      <dsp:spPr>
        <a:xfrm>
          <a:off x="889861" y="465183"/>
          <a:ext cx="3897800" cy="3897800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Time to work collegiately in my school/setting</a:t>
          </a:r>
        </a:p>
      </dsp:txBody>
      <dsp:txXfrm>
        <a:off x="3437352" y="2228474"/>
        <a:ext cx="1160059" cy="979090"/>
      </dsp:txXfrm>
    </dsp:sp>
    <dsp:sp modelId="{4CC75EDD-FAD1-4C3F-8882-CD33F60DB959}">
      <dsp:nvSpPr>
        <dsp:cNvPr id="0" name=""/>
        <dsp:cNvSpPr/>
      </dsp:nvSpPr>
      <dsp:spPr>
        <a:xfrm>
          <a:off x="889861" y="465183"/>
          <a:ext cx="3897800" cy="3897800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Time to work collegiately in my cluster</a:t>
          </a:r>
        </a:p>
      </dsp:txBody>
      <dsp:txXfrm>
        <a:off x="2142726" y="3388534"/>
        <a:ext cx="1392071" cy="835243"/>
      </dsp:txXfrm>
    </dsp:sp>
    <dsp:sp modelId="{9F60301D-B99E-4A2A-B043-0767B9E5C7EA}">
      <dsp:nvSpPr>
        <dsp:cNvPr id="0" name=""/>
        <dsp:cNvSpPr/>
      </dsp:nvSpPr>
      <dsp:spPr>
        <a:xfrm>
          <a:off x="889861" y="465183"/>
          <a:ext cx="3897800" cy="3897800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A partnership with a STEM employer: leading to STEM initiatives/activities for staff and learners.</a:t>
          </a:r>
        </a:p>
      </dsp:txBody>
      <dsp:txXfrm>
        <a:off x="1075471" y="2228474"/>
        <a:ext cx="1160059" cy="979090"/>
      </dsp:txXfrm>
    </dsp:sp>
    <dsp:sp modelId="{AA2DF94A-27DD-46C1-8279-F2B45EC03791}">
      <dsp:nvSpPr>
        <dsp:cNvPr id="0" name=""/>
        <dsp:cNvSpPr/>
      </dsp:nvSpPr>
      <dsp:spPr>
        <a:xfrm>
          <a:off x="889861" y="465183"/>
          <a:ext cx="3897800" cy="3897800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An online professional learning resource for practitioners tailored to the Experiences &amp; Outcomes: including videos, examples and case studies.</a:t>
          </a:r>
        </a:p>
      </dsp:txBody>
      <dsp:txXfrm>
        <a:off x="1458290" y="1059134"/>
        <a:ext cx="1322468" cy="9048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E7A310-E185-437D-A13F-AE453824A76E}">
      <dsp:nvSpPr>
        <dsp:cNvPr id="0" name=""/>
        <dsp:cNvSpPr/>
      </dsp:nvSpPr>
      <dsp:spPr>
        <a:xfrm>
          <a:off x="897355" y="287039"/>
          <a:ext cx="4035370" cy="4035370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Developing confidence in the teaching of mathematics/numeracy: including numeracy across learning</a:t>
          </a:r>
        </a:p>
      </dsp:txBody>
      <dsp:txXfrm>
        <a:off x="2965963" y="889943"/>
        <a:ext cx="1369143" cy="936782"/>
      </dsp:txXfrm>
    </dsp:sp>
    <dsp:sp modelId="{08AD5295-F81F-47EE-914F-FA1C9528921C}">
      <dsp:nvSpPr>
        <dsp:cNvPr id="0" name=""/>
        <dsp:cNvSpPr/>
      </dsp:nvSpPr>
      <dsp:spPr>
        <a:xfrm>
          <a:off x="756117" y="481602"/>
          <a:ext cx="4035370" cy="4035370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Pedagogies/teaching approaches to deliver STEM learning &amp; teaching experiences effectively.</a:t>
          </a:r>
        </a:p>
      </dsp:txBody>
      <dsp:txXfrm>
        <a:off x="3393520" y="2307126"/>
        <a:ext cx="1201003" cy="1013646"/>
      </dsp:txXfrm>
    </dsp:sp>
    <dsp:sp modelId="{6A7CFCD1-D27E-41E8-9426-FAE7B8118E3C}">
      <dsp:nvSpPr>
        <dsp:cNvPr id="0" name=""/>
        <dsp:cNvSpPr/>
      </dsp:nvSpPr>
      <dsp:spPr>
        <a:xfrm>
          <a:off x="756117" y="481602"/>
          <a:ext cx="4035370" cy="4035370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Using STEM as a context for raising attainment in literacy and numeracy.</a:t>
          </a:r>
        </a:p>
      </dsp:txBody>
      <dsp:txXfrm>
        <a:off x="2053200" y="3508129"/>
        <a:ext cx="1441203" cy="864722"/>
      </dsp:txXfrm>
    </dsp:sp>
    <dsp:sp modelId="{48941F81-40E1-4A9B-A6C5-CFEF2CC10C29}">
      <dsp:nvSpPr>
        <dsp:cNvPr id="0" name=""/>
        <dsp:cNvSpPr/>
      </dsp:nvSpPr>
      <dsp:spPr>
        <a:xfrm>
          <a:off x="756117" y="481602"/>
          <a:ext cx="4035370" cy="4035370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/>
            <a:t>Skills progression in STEM subjects</a:t>
          </a:r>
        </a:p>
      </dsp:txBody>
      <dsp:txXfrm>
        <a:off x="948277" y="2307126"/>
        <a:ext cx="1201003" cy="1013646"/>
      </dsp:txXfrm>
    </dsp:sp>
    <dsp:sp modelId="{ADC7B62C-7D99-4F9B-814D-7110CA4B201F}">
      <dsp:nvSpPr>
        <dsp:cNvPr id="0" name=""/>
        <dsp:cNvSpPr/>
      </dsp:nvSpPr>
      <dsp:spPr>
        <a:xfrm>
          <a:off x="756117" y="481602"/>
          <a:ext cx="4035370" cy="4035370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Support for new content in National Qualifications in STEM subjects (particularly secondary)</a:t>
          </a:r>
        </a:p>
      </dsp:txBody>
      <dsp:txXfrm>
        <a:off x="1344608" y="1096515"/>
        <a:ext cx="1369143" cy="936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EEAC2-6BA7-4ABE-8AD8-0D26EC897E9A}" type="datetimeFigureOut">
              <a:rPr lang="en-GB" smtClean="0"/>
              <a:t>02/05/2019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A8C41-7247-444A-9DC9-E9ACA2EFD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070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5B34D-ADEC-457E-B4B9-B8BA594A1FF5}" type="datetimeFigureOut">
              <a:rPr lang="en-GB" smtClean="0"/>
              <a:t>02/05/2019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38C683-9137-4122-84BD-5AA5692D6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3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225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="0" baseline="0"/>
            </a:lvl1pPr>
            <a:lvl2pPr marL="742950" indent="-285750">
              <a:buFont typeface="Arial"/>
              <a:buChar char="•"/>
              <a:defRPr/>
            </a:lvl2pPr>
            <a:lvl3pPr marL="1257300" indent="-342900">
              <a:buFont typeface="Lucida Grande"/>
              <a:buChar char="-"/>
              <a:defRPr/>
            </a:lvl3pPr>
            <a:lvl4pPr marL="1714500" indent="-342900">
              <a:buClr>
                <a:srgbClr val="00ABB5"/>
              </a:buClr>
              <a:buFont typeface="Wingdings" charset="2"/>
              <a:buChar char="Ø"/>
              <a:defRPr/>
            </a:lvl4pPr>
            <a:lvl5pPr marL="2171700" indent="-342900">
              <a:buClr>
                <a:srgbClr val="00ABB5"/>
              </a:buClr>
              <a:buFont typeface="Lucida Grande"/>
              <a:buChar char="-"/>
              <a:defRPr/>
            </a:lvl5pPr>
            <a:lvl6pPr>
              <a:buClr>
                <a:srgbClr val="00ABB5"/>
              </a:buClr>
              <a:defRPr/>
            </a:lvl6pPr>
          </a:lstStyle>
          <a:p>
            <a:pPr lvl="0"/>
            <a:r>
              <a:rPr lang="en-US" dirty="0" smtClean="0"/>
              <a:t>Main body style like this and leading into bullets:</a:t>
            </a:r>
          </a:p>
          <a:p>
            <a:pPr lvl="1"/>
            <a:r>
              <a:rPr lang="en-US" dirty="0" smtClean="0"/>
              <a:t>First level bullet</a:t>
            </a:r>
          </a:p>
          <a:p>
            <a:pPr lvl="2"/>
            <a:r>
              <a:rPr lang="en-US" dirty="0" smtClean="0"/>
              <a:t>Second level bullet</a:t>
            </a:r>
          </a:p>
          <a:p>
            <a:pPr lvl="3"/>
            <a:r>
              <a:rPr lang="en-US" dirty="0" smtClean="0"/>
              <a:t>Third level bullet</a:t>
            </a:r>
          </a:p>
          <a:p>
            <a:pPr lvl="4"/>
            <a:r>
              <a:rPr lang="en-US" dirty="0" smtClean="0"/>
              <a:t>Fourth level</a:t>
            </a:r>
          </a:p>
          <a:p>
            <a:pPr lvl="5"/>
            <a:r>
              <a:rPr lang="en-US" dirty="0" smtClean="0"/>
              <a:t>Fifth level</a:t>
            </a:r>
            <a:endParaRPr lang="en-GB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583623" y="6307283"/>
            <a:ext cx="40821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Delivering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excellence in STEM Learning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7400253" y="6301465"/>
            <a:ext cx="42231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rgbClr val="00ABB5"/>
                </a:solidFill>
              </a:rPr>
              <a:t>For Scotland's learners, with Scotland's educators</a:t>
            </a:r>
            <a:endParaRPr lang="en-GB" sz="1200" dirty="0">
              <a:solidFill>
                <a:srgbClr val="00A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506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7462966" y="6301465"/>
            <a:ext cx="41447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rgbClr val="00ABB5"/>
                </a:solidFill>
              </a:rPr>
              <a:t>For Scotland's learners, with Scotland's educators</a:t>
            </a:r>
            <a:endParaRPr lang="en-GB" sz="1200" dirty="0">
              <a:solidFill>
                <a:srgbClr val="00A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376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3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7654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684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7447288" y="6301465"/>
            <a:ext cx="4160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rgbClr val="00ABB5"/>
                </a:solidFill>
              </a:rPr>
              <a:t>For Scotland's learners, with Scotland's educators</a:t>
            </a:r>
            <a:endParaRPr lang="en-GB" sz="1200" dirty="0">
              <a:solidFill>
                <a:srgbClr val="00A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94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3925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68443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806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3926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11168" y="830264"/>
            <a:ext cx="2747433" cy="4759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6751" y="830264"/>
            <a:ext cx="8041216" cy="4759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583623" y="6307283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Document</a:t>
            </a:r>
            <a:r>
              <a:rPr lang="en-GB" sz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title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8965623" y="6301465"/>
            <a:ext cx="2751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00ABB5"/>
                </a:solidFill>
                <a:latin typeface="+mn-lt"/>
              </a:rPr>
              <a:t>Transforming lives through learning</a:t>
            </a:r>
            <a:endParaRPr lang="en-GB" sz="1200" dirty="0">
              <a:solidFill>
                <a:srgbClr val="00ABB5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4635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6751" y="830263"/>
            <a:ext cx="1083697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dirty="0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87538"/>
            <a:ext cx="1081792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Main body style like this and leading into bullets:</a:t>
            </a:r>
          </a:p>
          <a:p>
            <a:pPr lvl="1"/>
            <a:r>
              <a:rPr lang="en-US" dirty="0" smtClean="0"/>
              <a:t>First level bullet</a:t>
            </a:r>
          </a:p>
          <a:p>
            <a:pPr lvl="2"/>
            <a:r>
              <a:rPr lang="en-US" dirty="0" smtClean="0"/>
              <a:t>Second level bullet</a:t>
            </a:r>
          </a:p>
          <a:p>
            <a:pPr lvl="3"/>
            <a:r>
              <a:rPr lang="en-US" dirty="0" smtClean="0"/>
              <a:t>Third level bullet</a:t>
            </a:r>
          </a:p>
          <a:p>
            <a:pPr lvl="4"/>
            <a:r>
              <a:rPr lang="en-US" dirty="0" smtClean="0"/>
              <a:t>Fourth level</a:t>
            </a:r>
          </a:p>
          <a:p>
            <a:pPr lvl="5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7127342" y="6304472"/>
            <a:ext cx="451273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rgbClr val="00ABB5"/>
                </a:solidFill>
              </a:rPr>
              <a:t>For Scotland's learners, with Scotland's educators</a:t>
            </a:r>
            <a:endParaRPr lang="en-GB" sz="1200" dirty="0">
              <a:solidFill>
                <a:srgbClr val="00ABB5"/>
              </a:solidFill>
            </a:endParaRPr>
          </a:p>
        </p:txBody>
      </p:sp>
      <p:sp>
        <p:nvSpPr>
          <p:cNvPr id="1030" name="Picture 9" descr="Education Scotland White (higher res)"/>
          <p:cNvSpPr>
            <a:spLocks noChangeAspect="1" noChangeArrowheads="1"/>
          </p:cNvSpPr>
          <p:nvPr/>
        </p:nvSpPr>
        <p:spPr bwMode="auto">
          <a:xfrm>
            <a:off x="9359900" y="5892800"/>
            <a:ext cx="2159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sz="1800"/>
          </a:p>
        </p:txBody>
      </p:sp>
      <p:cxnSp>
        <p:nvCxnSpPr>
          <p:cNvPr id="3" name="Straight Connector 2"/>
          <p:cNvCxnSpPr>
            <a:endCxn id="1030" idx="3"/>
          </p:cNvCxnSpPr>
          <p:nvPr/>
        </p:nvCxnSpPr>
        <p:spPr>
          <a:xfrm flipV="1">
            <a:off x="676690" y="6216650"/>
            <a:ext cx="10842210" cy="41072"/>
          </a:xfrm>
          <a:prstGeom prst="line">
            <a:avLst/>
          </a:prstGeom>
          <a:ln w="12700" cmpd="sng">
            <a:solidFill>
              <a:srgbClr val="B3D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87260" y="6304472"/>
            <a:ext cx="451273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Document title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789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ABB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 typeface="Arial"/>
        <a:buNone/>
        <a:defRPr sz="20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Arial"/>
        <a:buChar char="•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2pPr>
      <a:lvl3pPr marL="1257300" marR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0ABB5"/>
        </a:buClr>
        <a:buSzTx/>
        <a:buFont typeface="Lucida Grande"/>
        <a:buChar char="-"/>
        <a:tabLst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3pPr>
      <a:lvl4pPr marL="17145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Wingdings" charset="2"/>
        <a:buChar char="Ø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4pPr>
      <a:lvl5pPr marL="21717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Lucida Grande"/>
        <a:buChar char="-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Tx/>
        <a:buChar char="»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YammerSTEM" TargetMode="External"/><Relationship Id="rId7" Type="http://schemas.openxmlformats.org/officeDocument/2006/relationships/hyperlink" Target="https://edscot.org.uk/p/LQE-39I/subscrib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blogs.glowscotland.org.uk/glowblogs/STEMcentralinmotion/" TargetMode="External"/><Relationship Id="rId5" Type="http://schemas.openxmlformats.org/officeDocument/2006/relationships/hyperlink" Target="mailto:EdsDES@educationscotland.gsi.gov.uk" TargetMode="External"/><Relationship Id="rId4" Type="http://schemas.openxmlformats.org/officeDocument/2006/relationships/hyperlink" Target="https://twitter.com/EdScotScienc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S_alllogos_colour-01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1" t="16807" r="10529" b="28484"/>
          <a:stretch/>
        </p:blipFill>
        <p:spPr>
          <a:xfrm>
            <a:off x="658157" y="528429"/>
            <a:ext cx="3392718" cy="14286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6532" y="2289451"/>
            <a:ext cx="106332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ABB5"/>
                </a:solidFill>
              </a:rPr>
              <a:t>Building a STEM Nation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666532" y="3049649"/>
            <a:ext cx="106332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>
                <a:solidFill>
                  <a:srgbClr val="B3D236"/>
                </a:solidFill>
              </a:rPr>
              <a:t>Professional </a:t>
            </a:r>
            <a:r>
              <a:rPr lang="en-GB" sz="2000" b="1" dirty="0">
                <a:solidFill>
                  <a:srgbClr val="B3D236"/>
                </a:solidFill>
              </a:rPr>
              <a:t>Learning in STEM </a:t>
            </a:r>
            <a:r>
              <a:rPr lang="en-GB" sz="2000" b="1" dirty="0" smtClean="0">
                <a:solidFill>
                  <a:srgbClr val="B3D236"/>
                </a:solidFill>
              </a:rPr>
              <a:t>survey: Key findings</a:t>
            </a:r>
          </a:p>
          <a:p>
            <a:r>
              <a:rPr lang="en-GB" sz="2000" b="1" dirty="0" smtClean="0">
                <a:solidFill>
                  <a:srgbClr val="B3D236"/>
                </a:solidFill>
              </a:rPr>
              <a:t>June 2017</a:t>
            </a:r>
            <a:endParaRPr lang="en-US" sz="2000" b="1" dirty="0">
              <a:solidFill>
                <a:srgbClr val="B3D236"/>
              </a:solidFill>
            </a:endParaRPr>
          </a:p>
        </p:txBody>
      </p:sp>
      <p:pic>
        <p:nvPicPr>
          <p:cNvPr id="12" name="Picture 11" descr="1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2516"/>
            <a:ext cx="12209380" cy="3105484"/>
          </a:xfrm>
          <a:prstGeom prst="rect">
            <a:avLst/>
          </a:prstGeom>
        </p:spPr>
      </p:pic>
      <p:sp>
        <p:nvSpPr>
          <p:cNvPr id="6" name="Text Box 8"/>
          <p:cNvSpPr txBox="1"/>
          <p:nvPr/>
        </p:nvSpPr>
        <p:spPr>
          <a:xfrm>
            <a:off x="7162800" y="605790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174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 smtClean="0"/>
              <a:t>Supporting you to deliver excellence in STEM learning</a:t>
            </a:r>
            <a:endParaRPr lang="en-GB" dirty="0">
              <a:solidFill>
                <a:srgbClr val="00ABB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194" y="1308169"/>
            <a:ext cx="10556192" cy="3498739"/>
          </a:xfrm>
        </p:spPr>
        <p:txBody>
          <a:bodyPr/>
          <a:lstStyle/>
          <a:p>
            <a:pPr>
              <a:buClr>
                <a:srgbClr val="00ABB5"/>
              </a:buClr>
            </a:pPr>
            <a:endParaRPr lang="en-GB" sz="2400" dirty="0"/>
          </a:p>
          <a:p>
            <a:pPr lvl="1" indent="0">
              <a:buNone/>
            </a:pPr>
            <a:r>
              <a:rPr lang="en-GB" dirty="0" smtClean="0"/>
              <a:t>Many </a:t>
            </a:r>
            <a:r>
              <a:rPr lang="en-GB" dirty="0"/>
              <a:t>thanks to all of you who responded to our STEM </a:t>
            </a:r>
            <a:r>
              <a:rPr lang="en-GB" dirty="0" err="1"/>
              <a:t>CLPL</a:t>
            </a:r>
            <a:r>
              <a:rPr lang="en-GB" dirty="0"/>
              <a:t> survey. We had a fantastic response; with over 780 early years, primary, secondary and </a:t>
            </a:r>
            <a:r>
              <a:rPr lang="en-GB" dirty="0" err="1"/>
              <a:t>ASN</a:t>
            </a:r>
            <a:r>
              <a:rPr lang="en-GB" dirty="0"/>
              <a:t> practitioners, school </a:t>
            </a:r>
            <a:r>
              <a:rPr lang="en-GB" dirty="0" smtClean="0"/>
              <a:t>technicians and </a:t>
            </a:r>
            <a:r>
              <a:rPr lang="en-GB" dirty="0"/>
              <a:t>classroom assistants sharing their thoughts</a:t>
            </a:r>
            <a:r>
              <a:rPr lang="en-GB" dirty="0" smtClean="0"/>
              <a:t>.</a:t>
            </a:r>
          </a:p>
          <a:p>
            <a:pPr lvl="1" indent="0">
              <a:buNone/>
            </a:pPr>
            <a:endParaRPr lang="en-GB" dirty="0" smtClean="0"/>
          </a:p>
          <a:p>
            <a:pPr lvl="1" indent="0">
              <a:buNone/>
            </a:pPr>
            <a:r>
              <a:rPr lang="en-GB" dirty="0"/>
              <a:t>STEM </a:t>
            </a:r>
            <a:r>
              <a:rPr lang="en-GB" dirty="0" err="1"/>
              <a:t>CLPL</a:t>
            </a:r>
            <a:r>
              <a:rPr lang="en-GB" dirty="0"/>
              <a:t> for those who inspire and engage with Scotland’s children and young people in early years and school settings is key to achieving our national ambition to become a STEM nation. It’s vital, therefore, that </a:t>
            </a:r>
            <a:r>
              <a:rPr lang="en-GB" dirty="0" smtClean="0"/>
              <a:t>any </a:t>
            </a:r>
            <a:r>
              <a:rPr lang="en-GB" dirty="0" err="1"/>
              <a:t>CLPL</a:t>
            </a:r>
            <a:r>
              <a:rPr lang="en-GB" dirty="0"/>
              <a:t> on offer is tailored to meet your needs, and </a:t>
            </a:r>
            <a:r>
              <a:rPr lang="en-GB" dirty="0" smtClean="0"/>
              <a:t>made available </a:t>
            </a:r>
            <a:r>
              <a:rPr lang="en-GB" dirty="0"/>
              <a:t>to you in a way that suits you best</a:t>
            </a:r>
            <a:r>
              <a:rPr lang="en-GB" dirty="0" smtClean="0"/>
              <a:t>.</a:t>
            </a:r>
          </a:p>
          <a:p>
            <a:pPr lvl="1" indent="0">
              <a:buNone/>
            </a:pPr>
            <a:endParaRPr lang="en-GB" dirty="0" smtClean="0"/>
          </a:p>
          <a:p>
            <a:pPr lvl="1" indent="0">
              <a:buNone/>
            </a:pPr>
            <a:r>
              <a:rPr lang="en-GB" dirty="0"/>
              <a:t>The rest of this presentation contains a summary of the key themes that came out of what you said - together with an overview of how we plan to act on your suggestions.</a:t>
            </a:r>
            <a:endParaRPr lang="en-GB" sz="1800" dirty="0"/>
          </a:p>
          <a:p>
            <a:pPr lvl="1" indent="0">
              <a:buNone/>
            </a:pPr>
            <a:endParaRPr lang="en-GB" dirty="0" smtClean="0"/>
          </a:p>
          <a:p>
            <a:pPr lvl="1" indent="0">
              <a:buNone/>
            </a:pPr>
            <a:endParaRPr lang="en-GB" sz="1800" dirty="0"/>
          </a:p>
          <a:p>
            <a:pPr marL="1085850" lvl="1" indent="-342900"/>
            <a:endParaRPr lang="en-GB" sz="2400" dirty="0"/>
          </a:p>
          <a:p>
            <a:pPr>
              <a:buClr>
                <a:srgbClr val="00ABB5"/>
              </a:buClr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258825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220808" cy="782320"/>
          </a:xfrm>
        </p:spPr>
        <p:txBody>
          <a:bodyPr/>
          <a:lstStyle/>
          <a:p>
            <a:r>
              <a:rPr lang="en-GB" dirty="0" smtClean="0"/>
              <a:t>1. What is your one big, bold idea for STEM CLPL?</a:t>
            </a:r>
            <a:endParaRPr lang="en-GB" dirty="0">
              <a:solidFill>
                <a:srgbClr val="00ABB5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55550" y="1306571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</a:t>
            </a:r>
            <a:endParaRPr lang="en-GB" sz="2400" b="1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822802104"/>
              </p:ext>
            </p:extLst>
          </p:nvPr>
        </p:nvGraphicFramePr>
        <p:xfrm>
          <a:off x="1351128" y="1583139"/>
          <a:ext cx="9040883" cy="4623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3404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220808" cy="782320"/>
          </a:xfrm>
        </p:spPr>
        <p:txBody>
          <a:bodyPr/>
          <a:lstStyle/>
          <a:p>
            <a:r>
              <a:rPr lang="en-GB" dirty="0" smtClean="0"/>
              <a:t>2. Tell us about the best STEM </a:t>
            </a:r>
            <a:r>
              <a:rPr lang="en-GB" dirty="0" err="1" smtClean="0"/>
              <a:t>CLPL</a:t>
            </a:r>
            <a:r>
              <a:rPr lang="en-GB" dirty="0" smtClean="0"/>
              <a:t> you’ve received…</a:t>
            </a:r>
            <a:endParaRPr lang="en-GB" dirty="0">
              <a:solidFill>
                <a:srgbClr val="00ABB5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056" y="1210528"/>
            <a:ext cx="7734300" cy="5010150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5550" y="1306571"/>
            <a:ext cx="3188151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83433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 smtClean="0"/>
              <a:t>3. What are your main source(s) of </a:t>
            </a:r>
            <a:r>
              <a:rPr lang="en-GB" dirty="0" err="1" smtClean="0"/>
              <a:t>CLPL</a:t>
            </a:r>
            <a:r>
              <a:rPr lang="en-GB" dirty="0" smtClean="0"/>
              <a:t> in STEM?</a:t>
            </a:r>
            <a:endParaRPr lang="en-GB" dirty="0">
              <a:solidFill>
                <a:srgbClr val="00ABB5"/>
              </a:solidFill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1572338067"/>
              </p:ext>
            </p:extLst>
          </p:nvPr>
        </p:nvGraphicFramePr>
        <p:xfrm>
          <a:off x="232012" y="1583140"/>
          <a:ext cx="5486400" cy="4599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32971" y="1333867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What we’ll do:</a:t>
            </a:r>
            <a:endParaRPr lang="en-GB" sz="2400" b="1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5622877" y="1698736"/>
            <a:ext cx="5547463" cy="3498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None/>
              <a:defRPr sz="2000" b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Arial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2pPr>
            <a:lvl3pPr marL="12573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SzTx/>
              <a:buFont typeface="Lucida Grande"/>
              <a:buChar char="-"/>
              <a:tabLst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3pPr>
            <a:lvl4pPr marL="17145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Wingdings" charset="2"/>
              <a:buChar char="Ø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4pPr>
            <a:lvl5pPr marL="21717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Lucida Grande"/>
              <a:buChar char="-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Tx/>
              <a:buChar char="»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buClr>
                <a:srgbClr val="00ABB5"/>
              </a:buClr>
            </a:pPr>
            <a:endParaRPr lang="en-GB" sz="2400" kern="0" dirty="0" smtClean="0"/>
          </a:p>
          <a:p>
            <a:pPr marL="1085850" lvl="1" indent="-342900"/>
            <a:r>
              <a:rPr lang="en-GB" kern="0" dirty="0" smtClean="0"/>
              <a:t>Work with key STEM </a:t>
            </a:r>
            <a:r>
              <a:rPr lang="en-GB" kern="0" dirty="0" err="1" smtClean="0"/>
              <a:t>CLPL</a:t>
            </a:r>
            <a:r>
              <a:rPr lang="en-GB" kern="0" dirty="0" smtClean="0"/>
              <a:t> providers to enhance the offering they provide.</a:t>
            </a:r>
          </a:p>
          <a:p>
            <a:pPr marL="1085850" lvl="1" indent="-342900"/>
            <a:r>
              <a:rPr lang="en-GB" kern="0" dirty="0" smtClean="0"/>
              <a:t>Provide additional support to settings and clusters to explore and embed great STEM </a:t>
            </a:r>
            <a:r>
              <a:rPr lang="en-GB" kern="0" dirty="0" err="1" smtClean="0"/>
              <a:t>CLPL</a:t>
            </a:r>
            <a:r>
              <a:rPr lang="en-GB" kern="0" dirty="0"/>
              <a:t> </a:t>
            </a:r>
            <a:r>
              <a:rPr lang="en-GB" kern="0" dirty="0" smtClean="0"/>
              <a:t>through a network of dedicated STEM Officers in each Regional Improvement Collaborative.</a:t>
            </a:r>
          </a:p>
          <a:p>
            <a:pPr lvl="1" indent="0">
              <a:buFont typeface="Arial"/>
              <a:buNone/>
            </a:pPr>
            <a:endParaRPr lang="en-GB" kern="0" dirty="0" smtClean="0"/>
          </a:p>
          <a:p>
            <a:pPr marL="1085850" lvl="1" indent="-342900"/>
            <a:endParaRPr lang="en-GB" sz="2400" kern="0" dirty="0" smtClean="0"/>
          </a:p>
          <a:p>
            <a:pPr>
              <a:buClr>
                <a:srgbClr val="00ABB5"/>
              </a:buClr>
            </a:pPr>
            <a:endParaRPr lang="en-GB" b="1" kern="0" dirty="0" smtClean="0"/>
          </a:p>
        </p:txBody>
      </p:sp>
    </p:spTree>
    <p:extLst>
      <p:ext uri="{BB962C8B-B14F-4D97-AF65-F5344CB8AC3E}">
        <p14:creationId xmlns:p14="http://schemas.microsoft.com/office/powerpoint/2010/main" val="252933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/>
              <a:t>4</a:t>
            </a:r>
            <a:r>
              <a:rPr lang="en-GB" dirty="0" smtClean="0"/>
              <a:t>. Which organisation(s) do you go to for STEM </a:t>
            </a:r>
            <a:r>
              <a:rPr lang="en-GB" dirty="0" err="1" smtClean="0"/>
              <a:t>CLPL</a:t>
            </a:r>
            <a:r>
              <a:rPr lang="en-GB" dirty="0" smtClean="0"/>
              <a:t>?</a:t>
            </a:r>
            <a:endParaRPr lang="en-GB" dirty="0">
              <a:solidFill>
                <a:srgbClr val="00ABB5"/>
              </a:solidFill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38971488"/>
              </p:ext>
            </p:extLst>
          </p:nvPr>
        </p:nvGraphicFramePr>
        <p:xfrm>
          <a:off x="245659" y="1542197"/>
          <a:ext cx="5595583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32971" y="1333867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What we’ll do:</a:t>
            </a:r>
            <a:endParaRPr lang="en-GB" sz="2400" b="1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5609230" y="1606820"/>
            <a:ext cx="5424634" cy="3498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None/>
              <a:defRPr sz="2000" b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Arial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2pPr>
            <a:lvl3pPr marL="12573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SzTx/>
              <a:buFont typeface="Lucida Grande"/>
              <a:buChar char="-"/>
              <a:tabLst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3pPr>
            <a:lvl4pPr marL="17145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Wingdings" charset="2"/>
              <a:buChar char="Ø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4pPr>
            <a:lvl5pPr marL="21717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Lucida Grande"/>
              <a:buChar char="-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Tx/>
              <a:buChar char="»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buClr>
                <a:srgbClr val="00ABB5"/>
              </a:buClr>
            </a:pPr>
            <a:endParaRPr lang="en-GB" sz="2400" kern="0" dirty="0" smtClean="0"/>
          </a:p>
          <a:p>
            <a:pPr marL="1085850" lvl="1" indent="-342900"/>
            <a:r>
              <a:rPr lang="en-GB" kern="0" dirty="0" smtClean="0"/>
              <a:t>Work in partnership with </a:t>
            </a:r>
            <a:r>
              <a:rPr lang="en-GB" kern="0" dirty="0"/>
              <a:t>existing </a:t>
            </a:r>
            <a:r>
              <a:rPr lang="en-GB" kern="0" dirty="0" smtClean="0"/>
              <a:t>and new </a:t>
            </a:r>
            <a:r>
              <a:rPr lang="en-GB" kern="0" dirty="0"/>
              <a:t>STEM CLPL providers to </a:t>
            </a:r>
            <a:r>
              <a:rPr lang="en-GB" kern="0" dirty="0" smtClean="0"/>
              <a:t>help them extend and enhance their STEM </a:t>
            </a:r>
            <a:r>
              <a:rPr lang="en-GB" kern="0" dirty="0"/>
              <a:t>p</a:t>
            </a:r>
            <a:r>
              <a:rPr lang="en-GB" kern="0" dirty="0" smtClean="0"/>
              <a:t>rofessional </a:t>
            </a:r>
            <a:r>
              <a:rPr lang="en-GB" kern="0" dirty="0"/>
              <a:t>l</a:t>
            </a:r>
            <a:r>
              <a:rPr lang="en-GB" kern="0" dirty="0" smtClean="0"/>
              <a:t>earning offer.</a:t>
            </a:r>
            <a:endParaRPr lang="en-GB" kern="0" dirty="0"/>
          </a:p>
          <a:p>
            <a:pPr lvl="1" indent="0">
              <a:buNone/>
            </a:pPr>
            <a:endParaRPr lang="en-GB" kern="0" dirty="0" smtClean="0"/>
          </a:p>
          <a:p>
            <a:pPr lvl="1" indent="0">
              <a:buNone/>
            </a:pPr>
            <a:endParaRPr lang="en-GB" kern="0" dirty="0" smtClean="0"/>
          </a:p>
          <a:p>
            <a:pPr lvl="1" indent="0">
              <a:buFont typeface="Arial"/>
              <a:buNone/>
            </a:pPr>
            <a:endParaRPr lang="en-GB" kern="0" dirty="0" smtClean="0"/>
          </a:p>
          <a:p>
            <a:pPr marL="1085850" lvl="1" indent="-342900"/>
            <a:endParaRPr lang="en-GB" sz="2400" kern="0" dirty="0" smtClean="0"/>
          </a:p>
          <a:p>
            <a:pPr>
              <a:buClr>
                <a:srgbClr val="00ABB5"/>
              </a:buClr>
            </a:pPr>
            <a:endParaRPr lang="en-GB" b="1" kern="0" dirty="0" smtClean="0"/>
          </a:p>
        </p:txBody>
      </p:sp>
    </p:spTree>
    <p:extLst>
      <p:ext uri="{BB962C8B-B14F-4D97-AF65-F5344CB8AC3E}">
        <p14:creationId xmlns:p14="http://schemas.microsoft.com/office/powerpoint/2010/main" val="158801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/>
              <a:t>5</a:t>
            </a:r>
            <a:r>
              <a:rPr lang="en-GB" dirty="0" smtClean="0"/>
              <a:t>. </a:t>
            </a:r>
            <a:r>
              <a:rPr lang="en-GB" dirty="0"/>
              <a:t>What barriers do you face in accessing STEM </a:t>
            </a:r>
            <a:r>
              <a:rPr lang="en-GB" dirty="0" err="1"/>
              <a:t>CLPL</a:t>
            </a:r>
            <a:r>
              <a:rPr lang="en-GB" dirty="0"/>
              <a:t>?</a:t>
            </a:r>
            <a:endParaRPr lang="en-GB" dirty="0">
              <a:solidFill>
                <a:srgbClr val="00ABB5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12320013"/>
              </p:ext>
            </p:extLst>
          </p:nvPr>
        </p:nvGraphicFramePr>
        <p:xfrm>
          <a:off x="177419" y="1501254"/>
          <a:ext cx="5786651" cy="470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32971" y="1333867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What we’ll do:</a:t>
            </a:r>
            <a:endParaRPr lang="en-GB" sz="24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636526" y="1647764"/>
            <a:ext cx="5288156" cy="3498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None/>
              <a:defRPr sz="2000" b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Arial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2pPr>
            <a:lvl3pPr marL="12573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SzTx/>
              <a:buFont typeface="Lucida Grande"/>
              <a:buChar char="-"/>
              <a:tabLst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3pPr>
            <a:lvl4pPr marL="17145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Wingdings" charset="2"/>
              <a:buChar char="Ø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4pPr>
            <a:lvl5pPr marL="21717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Lucida Grande"/>
              <a:buChar char="-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Tx/>
              <a:buChar char="»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buClr>
                <a:srgbClr val="00ABB5"/>
              </a:buClr>
            </a:pPr>
            <a:endParaRPr lang="en-GB" sz="2400" kern="0" dirty="0" smtClean="0"/>
          </a:p>
          <a:p>
            <a:pPr marL="1085850" lvl="1" indent="-342900"/>
            <a:r>
              <a:rPr lang="en-GB" kern="0" dirty="0" smtClean="0"/>
              <a:t>Facilitate dialogue between practitioners from all sectors and STEM </a:t>
            </a:r>
            <a:r>
              <a:rPr lang="en-GB" kern="0" dirty="0" err="1"/>
              <a:t>CLPL</a:t>
            </a:r>
            <a:r>
              <a:rPr lang="en-GB" kern="0" dirty="0"/>
              <a:t> providers to </a:t>
            </a:r>
            <a:r>
              <a:rPr lang="en-GB" kern="0" dirty="0" smtClean="0"/>
              <a:t>co-design </a:t>
            </a:r>
            <a:r>
              <a:rPr lang="en-GB" kern="0" dirty="0"/>
              <a:t>flexible, </a:t>
            </a:r>
            <a:r>
              <a:rPr lang="en-GB" kern="0" dirty="0" smtClean="0"/>
              <a:t>accessible, relevant </a:t>
            </a:r>
            <a:r>
              <a:rPr lang="en-GB" kern="0" dirty="0" err="1" smtClean="0"/>
              <a:t>CLPL</a:t>
            </a:r>
            <a:r>
              <a:rPr lang="en-GB" kern="0" dirty="0" smtClean="0"/>
              <a:t>  opportunities that meet </a:t>
            </a:r>
            <a:r>
              <a:rPr lang="en-GB" kern="0" dirty="0"/>
              <a:t>the needs of </a:t>
            </a:r>
            <a:r>
              <a:rPr lang="en-GB" kern="0" dirty="0" smtClean="0"/>
              <a:t>learners.</a:t>
            </a:r>
          </a:p>
          <a:p>
            <a:pPr marL="1085850" lvl="1" indent="-342900"/>
            <a:r>
              <a:rPr lang="en-GB" kern="0" dirty="0" smtClean="0"/>
              <a:t>Showcase and celebrate good practice in </a:t>
            </a:r>
            <a:r>
              <a:rPr lang="en-GB" kern="0" dirty="0" err="1" smtClean="0"/>
              <a:t>CLPL</a:t>
            </a:r>
            <a:r>
              <a:rPr lang="en-GB" kern="0" dirty="0" smtClean="0"/>
              <a:t> provision through our new online STEM ‘one-stop-shop’.</a:t>
            </a:r>
          </a:p>
          <a:p>
            <a:pPr lvl="1" indent="0">
              <a:buNone/>
            </a:pPr>
            <a:endParaRPr lang="en-GB" kern="0" dirty="0" smtClean="0"/>
          </a:p>
          <a:p>
            <a:pPr lvl="1" indent="0">
              <a:buFont typeface="Arial"/>
              <a:buNone/>
            </a:pPr>
            <a:endParaRPr lang="en-GB" kern="0" dirty="0" smtClean="0"/>
          </a:p>
          <a:p>
            <a:pPr marL="1085850" lvl="1" indent="-342900"/>
            <a:endParaRPr lang="en-GB" sz="2400" kern="0" dirty="0" smtClean="0"/>
          </a:p>
          <a:p>
            <a:pPr>
              <a:buClr>
                <a:srgbClr val="00ABB5"/>
              </a:buClr>
            </a:pPr>
            <a:endParaRPr lang="en-GB" b="1" kern="0" dirty="0" smtClean="0"/>
          </a:p>
        </p:txBody>
      </p:sp>
    </p:spTree>
    <p:extLst>
      <p:ext uri="{BB962C8B-B14F-4D97-AF65-F5344CB8AC3E}">
        <p14:creationId xmlns:p14="http://schemas.microsoft.com/office/powerpoint/2010/main" val="102632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220808" cy="782320"/>
          </a:xfrm>
        </p:spPr>
        <p:txBody>
          <a:bodyPr/>
          <a:lstStyle/>
          <a:p>
            <a:r>
              <a:rPr lang="en-GB" dirty="0" smtClean="0"/>
              <a:t>6. What would have the highest impact on your STEM </a:t>
            </a:r>
            <a:r>
              <a:rPr lang="en-GB" dirty="0" err="1" smtClean="0"/>
              <a:t>CLPL</a:t>
            </a:r>
            <a:r>
              <a:rPr lang="en-GB" dirty="0" smtClean="0"/>
              <a:t>?</a:t>
            </a:r>
            <a:endParaRPr lang="en-GB" dirty="0">
              <a:solidFill>
                <a:srgbClr val="00ABB5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88055674"/>
              </p:ext>
            </p:extLst>
          </p:nvPr>
        </p:nvGraphicFramePr>
        <p:xfrm>
          <a:off x="245658" y="1569492"/>
          <a:ext cx="5813947" cy="4640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32971" y="1333867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What we’ll do:</a:t>
            </a:r>
            <a:endParaRPr lang="en-GB" sz="24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233182" y="1483990"/>
            <a:ext cx="6141876" cy="3481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None/>
              <a:defRPr sz="2000" b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Arial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2pPr>
            <a:lvl3pPr marL="12573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SzTx/>
              <a:buFont typeface="Lucida Grande"/>
              <a:buChar char="-"/>
              <a:tabLst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3pPr>
            <a:lvl4pPr marL="17145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Wingdings" charset="2"/>
              <a:buChar char="Ø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4pPr>
            <a:lvl5pPr marL="21717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Lucida Grande"/>
              <a:buChar char="-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Tx/>
              <a:buChar char="»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buClr>
                <a:srgbClr val="00ABB5"/>
              </a:buClr>
            </a:pPr>
            <a:endParaRPr lang="en-GB" sz="2400" kern="0" dirty="0" smtClean="0"/>
          </a:p>
          <a:p>
            <a:pPr marL="1085850" lvl="1" indent="-342900"/>
            <a:r>
              <a:rPr lang="en-GB" kern="0" dirty="0"/>
              <a:t>Provide </a:t>
            </a:r>
            <a:r>
              <a:rPr lang="en-GB" kern="0" dirty="0" smtClean="0"/>
              <a:t>an </a:t>
            </a:r>
            <a:r>
              <a:rPr lang="en-GB" kern="0" dirty="0"/>
              <a:t>‘one-stop-shop’ to facilitate access to STEM </a:t>
            </a:r>
            <a:r>
              <a:rPr lang="en-GB" kern="0" dirty="0" err="1"/>
              <a:t>CLPL</a:t>
            </a:r>
            <a:r>
              <a:rPr lang="en-GB" kern="0" dirty="0"/>
              <a:t> opportunities, guidance, and case studies</a:t>
            </a:r>
            <a:r>
              <a:rPr lang="en-GB" kern="0" dirty="0" smtClean="0"/>
              <a:t>.</a:t>
            </a:r>
          </a:p>
          <a:p>
            <a:pPr marL="1085850" lvl="1" indent="-342900"/>
            <a:r>
              <a:rPr lang="en-GB" kern="0" dirty="0" smtClean="0"/>
              <a:t>Design a suite of online learning resources tailored to the needs of each sector.</a:t>
            </a:r>
            <a:endParaRPr lang="en-GB" kern="0" dirty="0"/>
          </a:p>
          <a:p>
            <a:pPr marL="1085850" lvl="1" indent="-342900"/>
            <a:r>
              <a:rPr lang="en-GB" kern="0" dirty="0" smtClean="0"/>
              <a:t>Provided dedicated STEM Officers in each Regional Improvement Collaborative to </a:t>
            </a:r>
            <a:r>
              <a:rPr lang="en-GB" kern="0" dirty="0"/>
              <a:t>s</a:t>
            </a:r>
            <a:r>
              <a:rPr lang="en-GB" kern="0" dirty="0" smtClean="0"/>
              <a:t>upport settings, and enable collegiate working and sharing.</a:t>
            </a:r>
          </a:p>
          <a:p>
            <a:pPr marL="1085850" lvl="1" indent="-342900"/>
            <a:r>
              <a:rPr lang="en-GB" kern="0" dirty="0" smtClean="0"/>
              <a:t>Support settings to establish external STEM partnerships with industry and other bodies.</a:t>
            </a:r>
            <a:endParaRPr lang="en-GB" kern="0" dirty="0"/>
          </a:p>
          <a:p>
            <a:pPr marL="1085850" lvl="1" indent="-342900"/>
            <a:endParaRPr lang="en-GB" kern="0" dirty="0"/>
          </a:p>
          <a:p>
            <a:pPr marL="1085850" lvl="1" indent="-342900"/>
            <a:endParaRPr lang="en-GB" kern="0" dirty="0" smtClean="0"/>
          </a:p>
          <a:p>
            <a:pPr lvl="1" indent="0">
              <a:buNone/>
            </a:pPr>
            <a:endParaRPr lang="en-GB" kern="0" dirty="0" smtClean="0"/>
          </a:p>
          <a:p>
            <a:pPr lvl="1" indent="0">
              <a:buFont typeface="Arial"/>
              <a:buNone/>
            </a:pPr>
            <a:endParaRPr lang="en-GB" kern="0" dirty="0" smtClean="0"/>
          </a:p>
          <a:p>
            <a:pPr marL="1085850" lvl="1" indent="-342900"/>
            <a:endParaRPr lang="en-GB" sz="2400" kern="0" dirty="0" smtClean="0"/>
          </a:p>
          <a:p>
            <a:pPr>
              <a:buClr>
                <a:srgbClr val="00ABB5"/>
              </a:buClr>
            </a:pPr>
            <a:endParaRPr lang="en-GB" b="1" kern="0" dirty="0" smtClean="0"/>
          </a:p>
        </p:txBody>
      </p:sp>
    </p:spTree>
    <p:extLst>
      <p:ext uri="{BB962C8B-B14F-4D97-AF65-F5344CB8AC3E}">
        <p14:creationId xmlns:p14="http://schemas.microsoft.com/office/powerpoint/2010/main" val="147123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220808" cy="782320"/>
          </a:xfrm>
        </p:spPr>
        <p:txBody>
          <a:bodyPr/>
          <a:lstStyle/>
          <a:p>
            <a:r>
              <a:rPr lang="en-GB" dirty="0"/>
              <a:t>7</a:t>
            </a:r>
            <a:r>
              <a:rPr lang="en-GB" dirty="0" smtClean="0"/>
              <a:t>. What are your professional learning priorities in STEM?</a:t>
            </a:r>
            <a:endParaRPr lang="en-GB" dirty="0">
              <a:solidFill>
                <a:srgbClr val="00ABB5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01501756"/>
              </p:ext>
            </p:extLst>
          </p:nvPr>
        </p:nvGraphicFramePr>
        <p:xfrm>
          <a:off x="193343" y="1569494"/>
          <a:ext cx="5688843" cy="4804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32971" y="1333867"/>
            <a:ext cx="11677059" cy="563172"/>
          </a:xfrm>
        </p:spPr>
        <p:txBody>
          <a:bodyPr/>
          <a:lstStyle/>
          <a:p>
            <a:pPr lvl="1" indent="0">
              <a:buNone/>
            </a:pPr>
            <a:r>
              <a:rPr lang="en-GB" b="1" dirty="0" smtClean="0"/>
              <a:t>What you told us:         				What we’ll do:</a:t>
            </a:r>
            <a:endParaRPr lang="en-GB" sz="2400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691116" y="1743298"/>
            <a:ext cx="5219917" cy="3498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None/>
              <a:defRPr sz="2000" b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Arial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2pPr>
            <a:lvl3pPr marL="12573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SzTx/>
              <a:buFont typeface="Lucida Grande"/>
              <a:buChar char="-"/>
              <a:tabLst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3pPr>
            <a:lvl4pPr marL="17145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Wingdings" charset="2"/>
              <a:buChar char="Ø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4pPr>
            <a:lvl5pPr marL="21717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 typeface="Lucida Grande"/>
              <a:buChar char="-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BB5"/>
              </a:buClr>
              <a:buFontTx/>
              <a:buChar char="»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buClr>
                <a:srgbClr val="00ABB5"/>
              </a:buClr>
            </a:pPr>
            <a:endParaRPr lang="en-GB" sz="2400" kern="0" dirty="0" smtClean="0"/>
          </a:p>
          <a:p>
            <a:pPr marL="1085850" lvl="1" indent="-342900"/>
            <a:r>
              <a:rPr lang="en-GB" kern="0" dirty="0" smtClean="0"/>
              <a:t>Work with practitioners from each sector, and other identified expertise to capture good practice and guidance exemplifying these professional learning priorities.</a:t>
            </a:r>
          </a:p>
          <a:p>
            <a:pPr marL="1085850" lvl="1" indent="-342900"/>
            <a:r>
              <a:rPr lang="en-GB" kern="0" dirty="0" smtClean="0"/>
              <a:t>We’ll share this information nationally through our ‘one-stop-shop’ approach.</a:t>
            </a:r>
            <a:endParaRPr lang="en-GB" kern="0" dirty="0"/>
          </a:p>
          <a:p>
            <a:pPr marL="1085850" lvl="1" indent="-342900"/>
            <a:endParaRPr lang="en-GB" kern="0" dirty="0" smtClean="0"/>
          </a:p>
          <a:p>
            <a:pPr lvl="1" indent="0">
              <a:buNone/>
            </a:pPr>
            <a:endParaRPr lang="en-GB" kern="0" dirty="0" smtClean="0"/>
          </a:p>
          <a:p>
            <a:pPr lvl="1" indent="0">
              <a:buFont typeface="Arial"/>
              <a:buNone/>
            </a:pPr>
            <a:endParaRPr lang="en-GB" kern="0" dirty="0" smtClean="0"/>
          </a:p>
          <a:p>
            <a:pPr marL="1085850" lvl="1" indent="-342900"/>
            <a:endParaRPr lang="en-GB" sz="2400" kern="0" dirty="0" smtClean="0"/>
          </a:p>
          <a:p>
            <a:pPr>
              <a:buClr>
                <a:srgbClr val="00ABB5"/>
              </a:buClr>
            </a:pPr>
            <a:endParaRPr lang="en-GB" b="1" kern="0" dirty="0" smtClean="0"/>
          </a:p>
        </p:txBody>
      </p:sp>
    </p:spTree>
    <p:extLst>
      <p:ext uri="{BB962C8B-B14F-4D97-AF65-F5344CB8AC3E}">
        <p14:creationId xmlns:p14="http://schemas.microsoft.com/office/powerpoint/2010/main" val="278531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220808" cy="782320"/>
          </a:xfrm>
        </p:spPr>
        <p:txBody>
          <a:bodyPr/>
          <a:lstStyle/>
          <a:p>
            <a:r>
              <a:rPr lang="en-GB" dirty="0" smtClean="0"/>
              <a:t>Help us to help you…</a:t>
            </a:r>
            <a:endParaRPr lang="en-GB" dirty="0">
              <a:solidFill>
                <a:srgbClr val="00ABB5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272955" y="1483991"/>
            <a:ext cx="10992921" cy="4439137"/>
          </a:xfrm>
        </p:spPr>
        <p:txBody>
          <a:bodyPr/>
          <a:lstStyle/>
          <a:p>
            <a:pPr lvl="1" indent="0">
              <a:buNone/>
            </a:pPr>
            <a:r>
              <a:rPr lang="en-GB" dirty="0" smtClean="0"/>
              <a:t>We’re working with our colleagues in the wider Developing the Young Workforce team to ensure that we fully capture and celebrate the evidence of Scotland’s journey towards becoming a STEM nation. Look out for the annual DYW survey being issued in autumn 2018 - and be sure to share your STEM story as part of it.</a:t>
            </a:r>
          </a:p>
          <a:p>
            <a:pPr lvl="1" indent="0">
              <a:buNone/>
            </a:pPr>
            <a:endParaRPr lang="en-GB" dirty="0" smtClean="0"/>
          </a:p>
          <a:p>
            <a:pPr lvl="1" indent="0">
              <a:buNone/>
            </a:pPr>
            <a:r>
              <a:rPr lang="en-GB" dirty="0" smtClean="0"/>
              <a:t>Join the conversation! Keep up to date and share your STEM ideas, good practice, comments, thoughts and queries with us using the following methods:</a:t>
            </a:r>
          </a:p>
          <a:p>
            <a:pPr marL="1085850" lvl="1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Yammer: </a:t>
            </a:r>
            <a:r>
              <a:rPr lang="en-GB" u="sng" dirty="0">
                <a:hlinkClick r:id="rId3"/>
              </a:rPr>
              <a:t>http://</a:t>
            </a:r>
            <a:r>
              <a:rPr lang="en-GB" u="sng" dirty="0" smtClean="0">
                <a:hlinkClick r:id="rId3"/>
              </a:rPr>
              <a:t>bit.ly/YammerSTEM</a:t>
            </a:r>
            <a:r>
              <a:rPr lang="en-GB" u="sng" dirty="0" smtClean="0"/>
              <a:t> </a:t>
            </a:r>
            <a:endParaRPr lang="en-GB" dirty="0" smtClean="0"/>
          </a:p>
          <a:p>
            <a:pPr marL="1085850" lvl="1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Twitter</a:t>
            </a:r>
            <a:r>
              <a:rPr lang="en-GB" dirty="0"/>
              <a:t>: 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twitter.com/EdScotSciences</a:t>
            </a:r>
            <a:r>
              <a:rPr lang="en-GB" dirty="0" smtClean="0"/>
              <a:t> </a:t>
            </a:r>
          </a:p>
          <a:p>
            <a:pPr marL="1085850" lvl="1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Email: </a:t>
            </a:r>
            <a:r>
              <a:rPr lang="en-GB" dirty="0" smtClean="0">
                <a:hlinkClick r:id="rId5"/>
              </a:rPr>
              <a:t>EdsDES@educationscotland.gsi.gov.uk</a:t>
            </a:r>
            <a:r>
              <a:rPr lang="en-GB" dirty="0" smtClean="0"/>
              <a:t> </a:t>
            </a:r>
          </a:p>
          <a:p>
            <a:pPr marL="1085850" lvl="1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STEM </a:t>
            </a:r>
            <a:r>
              <a:rPr lang="en-GB" dirty="0"/>
              <a:t>Blog: </a:t>
            </a:r>
            <a:r>
              <a:rPr lang="en-GB" dirty="0">
                <a:hlinkClick r:id="rId6"/>
              </a:rPr>
              <a:t>https://blogs.glowscotland.org.uk/glowblogs/STEMcentralinmotion</a:t>
            </a:r>
            <a:r>
              <a:rPr lang="en-GB" dirty="0" smtClean="0">
                <a:hlinkClick r:id="rId6"/>
              </a:rPr>
              <a:t>/</a:t>
            </a:r>
            <a:r>
              <a:rPr lang="en-GB" dirty="0" smtClean="0"/>
              <a:t> </a:t>
            </a:r>
          </a:p>
          <a:p>
            <a:pPr marL="1085850" lvl="1" indent="-342900">
              <a:buFont typeface="Courier New" panose="02070309020205020404" pitchFamily="49" charset="0"/>
              <a:buChar char="o"/>
            </a:pPr>
            <a:r>
              <a:rPr lang="en-GB" dirty="0"/>
              <a:t>STEM ebulletin: </a:t>
            </a:r>
            <a:r>
              <a:rPr lang="en-GB" dirty="0">
                <a:hlinkClick r:id="rId7"/>
              </a:rPr>
              <a:t>https://</a:t>
            </a:r>
            <a:r>
              <a:rPr lang="en-GB" dirty="0" smtClean="0">
                <a:hlinkClick r:id="rId7"/>
              </a:rPr>
              <a:t>edscot.org.uk/p/LQE-39I/subscribe</a:t>
            </a:r>
            <a:r>
              <a:rPr lang="en-GB" dirty="0" smtClean="0"/>
              <a:t> </a:t>
            </a:r>
          </a:p>
          <a:p>
            <a:pPr lvl="1" indent="0">
              <a:buNone/>
            </a:pPr>
            <a:endParaRPr lang="en-GB" sz="1800" dirty="0"/>
          </a:p>
          <a:p>
            <a:pPr marL="1085850" lvl="1" indent="-342900"/>
            <a:endParaRPr lang="en-GB" sz="2400" dirty="0"/>
          </a:p>
          <a:p>
            <a:pPr>
              <a:buClr>
                <a:srgbClr val="00ABB5"/>
              </a:buClr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380163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3768" y="1916499"/>
            <a:ext cx="10827033" cy="3039180"/>
          </a:xfrm>
        </p:spPr>
        <p:txBody>
          <a:bodyPr/>
          <a:lstStyle/>
          <a:p>
            <a:r>
              <a:rPr lang="en-US" sz="1400" b="1" dirty="0" smtClean="0"/>
              <a:t>Education Scotland</a:t>
            </a:r>
          </a:p>
          <a:p>
            <a:r>
              <a:rPr lang="en-GB" sz="1400" dirty="0" smtClean="0"/>
              <a:t>The Optima</a:t>
            </a:r>
            <a:endParaRPr lang="en-GB" sz="1400" dirty="0"/>
          </a:p>
          <a:p>
            <a:r>
              <a:rPr lang="en-GB" sz="1400" dirty="0" smtClean="0"/>
              <a:t>58 Robertson Street</a:t>
            </a:r>
            <a:endParaRPr lang="en-GB" sz="1400" dirty="0"/>
          </a:p>
          <a:p>
            <a:r>
              <a:rPr lang="en-GB" sz="1400" dirty="0" smtClean="0"/>
              <a:t>Glasgow</a:t>
            </a:r>
          </a:p>
          <a:p>
            <a:r>
              <a:rPr lang="en-GB" sz="1400" dirty="0" err="1" smtClean="0"/>
              <a:t>G2</a:t>
            </a:r>
            <a:r>
              <a:rPr lang="en-GB" sz="1400" dirty="0" smtClean="0"/>
              <a:t> </a:t>
            </a:r>
            <a:r>
              <a:rPr lang="en-GB" sz="1400" dirty="0" err="1" smtClean="0"/>
              <a:t>8DU</a:t>
            </a:r>
            <a:endParaRPr lang="en-GB" sz="1400" dirty="0"/>
          </a:p>
          <a:p>
            <a:endParaRPr lang="en-GB" sz="1400" dirty="0"/>
          </a:p>
          <a:p>
            <a:r>
              <a:rPr lang="en-US" sz="1400" b="1" dirty="0"/>
              <a:t>T   </a:t>
            </a:r>
            <a:r>
              <a:rPr lang="en-US" sz="1400" dirty="0"/>
              <a:t>+44 (</a:t>
            </a:r>
            <a:r>
              <a:rPr lang="en-US" sz="1400" dirty="0" smtClean="0"/>
              <a:t>0)131 244 5000</a:t>
            </a:r>
            <a:endParaRPr lang="en-GB" sz="1400" dirty="0"/>
          </a:p>
          <a:p>
            <a:r>
              <a:rPr lang="en-US" sz="1400" b="1" dirty="0"/>
              <a:t>E   </a:t>
            </a:r>
            <a:r>
              <a:rPr lang="en-US" sz="1400" dirty="0" smtClean="0"/>
              <a:t>enquiries@educationscotland.gsi.gov.uk</a:t>
            </a:r>
            <a:endParaRPr lang="en-GB" sz="1400" dirty="0"/>
          </a:p>
          <a:p>
            <a:r>
              <a:rPr lang="en-US" sz="1400" dirty="0"/>
              <a:t> </a:t>
            </a:r>
            <a:endParaRPr lang="en-GB" sz="1400" dirty="0"/>
          </a:p>
        </p:txBody>
      </p:sp>
      <p:pic>
        <p:nvPicPr>
          <p:cNvPr id="4" name="Picture 3" descr="ES_alllogos_colour-01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3" t="15093" r="10209" b="27991"/>
          <a:stretch/>
        </p:blipFill>
        <p:spPr>
          <a:xfrm>
            <a:off x="546913" y="398639"/>
            <a:ext cx="2604792" cy="1131025"/>
          </a:xfrm>
          <a:prstGeom prst="rect">
            <a:avLst/>
          </a:prstGeom>
        </p:spPr>
      </p:pic>
      <p:pic>
        <p:nvPicPr>
          <p:cNvPr id="7" name="Picture 6" descr="1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2516"/>
            <a:ext cx="12209380" cy="3105484"/>
          </a:xfrm>
          <a:prstGeom prst="rect">
            <a:avLst/>
          </a:prstGeom>
        </p:spPr>
      </p:pic>
      <p:sp>
        <p:nvSpPr>
          <p:cNvPr id="5" name="Text Box 8"/>
          <p:cNvSpPr txBox="1"/>
          <p:nvPr/>
        </p:nvSpPr>
        <p:spPr>
          <a:xfrm>
            <a:off x="7162800" y="6057900"/>
            <a:ext cx="5029200" cy="8001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9907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 PP 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C8A5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009BAA"/>
        </a:accent1>
        <a:accent2>
          <a:srgbClr val="B2D235"/>
        </a:accent2>
        <a:accent3>
          <a:srgbClr val="FFFFFF"/>
        </a:accent3>
        <a:accent4>
          <a:srgbClr val="DADADA"/>
        </a:accent4>
        <a:accent5>
          <a:srgbClr val="AACBD2"/>
        </a:accent5>
        <a:accent6>
          <a:srgbClr val="A1BE2F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metadata xmlns="http://www.objective.com/ecm/document/metadata/53D26341A57B383EE0540010E0463CCA" version="1.0.0">
  <systemFields>
    <field name="Objective-Id">
      <value order="0">A21498026</value>
    </field>
    <field name="Objective-Title">
      <value order="0">ES PP Template</value>
    </field>
    <field name="Objective-Description">
      <value order="0"/>
    </field>
    <field name="Objective-CreationStamp">
      <value order="0">2018-07-03T15:47:18Z</value>
    </field>
    <field name="Objective-IsApproved">
      <value order="0">false</value>
    </field>
    <field name="Objective-IsPublished">
      <value order="0">false</value>
    </field>
    <field name="Objective-DatePublished">
      <value order="0"/>
    </field>
    <field name="Objective-ModificationStamp">
      <value order="0">2018-07-03T15:47:33Z</value>
    </field>
    <field name="Objective-Owner">
      <value order="0">Gore, Hazel H (Z612349)</value>
    </field>
    <field name="Objective-Path">
      <value order="0">Objective Global Folder:SG File Plan:Administration:Corporate strategy:Communications:General: Communications:Education Scotland: Communications: Branding and Templates: 2016-2021</value>
    </field>
    <field name="Objective-Parent">
      <value order="0">Education Scotland: Communications: Branding and Templates: 2016-2021</value>
    </field>
    <field name="Objective-State">
      <value order="0">Being Drafted</value>
    </field>
    <field name="Objective-VersionId">
      <value order="0">vA30249846</value>
    </field>
    <field name="Objective-Version">
      <value order="0">0.2</value>
    </field>
    <field name="Objective-VersionNumber">
      <value order="0">2</value>
    </field>
    <field name="Objective-VersionComment">
      <value order="0"/>
    </field>
    <field name="Objective-FileNumber">
      <value order="0">qA635530</value>
    </field>
    <field name="Objective-Classification">
      <value order="0">OFFICIAL</value>
    </field>
    <field name="Objective-Caveats">
      <value order="0">Caveat for access to SG Fileplan</value>
    </field>
  </systemFields>
  <catalogues>
    <catalogue name="Document Type Catalogue" type="type" ori="id:cA35">
      <field name="Objective-Connect Creator">
        <value order="0"/>
      </field>
      <field name="Objective-Date Received">
        <value order="0"/>
      </field>
      <field name="Objective-Date of Original">
        <value order="0"/>
      </field>
      <field name="Objective-SG Web Publication - Category">
        <value order="0"/>
      </field>
      <field name="Objective-SG Web Publication - Category 2 Classification">
        <value order="0"/>
      </field>
    </catalogue>
  </catalogues>
</metadata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EDB45499E3C4A9CABBFB5D3A49FC1" ma:contentTypeVersion="" ma:contentTypeDescription="Create a new document." ma:contentTypeScope="" ma:versionID="5c5f75ac7c3d579760b9791698263576">
  <xsd:schema xmlns:xsd="http://www.w3.org/2001/XMLSchema" xmlns:xs="http://www.w3.org/2001/XMLSchema" xmlns:p="http://schemas.microsoft.com/office/2006/metadata/properties" xmlns:ns2="1b74abb2-0bc9-42e8-aab0-5e5156035123" targetNamespace="http://schemas.microsoft.com/office/2006/metadata/properties" ma:root="true" ma:fieldsID="b9ac8e7a53c5cc55c3a307b0fefe977b" ns2:_="">
    <xsd:import namespace="1b74abb2-0bc9-42e8-aab0-5e5156035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4abb2-0bc9-42e8-aab0-5e515603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75B553-2AE0-4B0C-913C-4B15DEBD22D7}"/>
</file>

<file path=customXml/itemProps2.xml><?xml version="1.0" encoding="utf-8"?>
<ds:datastoreItem xmlns:ds="http://schemas.openxmlformats.org/officeDocument/2006/customXml" ds:itemID="{D7967039-C71A-4B84-9858-0728C216CC08}"/>
</file>

<file path=customXml/itemProps3.xml><?xml version="1.0" encoding="utf-8"?>
<ds:datastoreItem xmlns:ds="http://schemas.openxmlformats.org/officeDocument/2006/customXml" ds:itemID="{5745109E-2DDF-40CB-AC2B-FF9B10C90820}"/>
</file>

<file path=customXml/itemProps4.xml><?xml version="1.0" encoding="utf-8"?>
<ds:datastoreItem xmlns:ds="http://schemas.openxmlformats.org/officeDocument/2006/customXml" ds:itemID="{EE69B4BC-7EE5-4E1A-9085-FC008C5E3E1A}"/>
</file>

<file path=docProps/app.xml><?xml version="1.0" encoding="utf-8"?>
<Properties xmlns="http://schemas.openxmlformats.org/officeDocument/2006/extended-properties" xmlns:vt="http://schemas.openxmlformats.org/officeDocument/2006/docPropsVTypes">
  <Template>ES PP Template</Template>
  <TotalTime>204</TotalTime>
  <Words>916</Words>
  <Application>Microsoft Office PowerPoint</Application>
  <PresentationFormat>Widescreen</PresentationFormat>
  <Paragraphs>118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Arial Bold</vt:lpstr>
      <vt:lpstr>Calibri</vt:lpstr>
      <vt:lpstr>Courier New</vt:lpstr>
      <vt:lpstr>Lucida Grande</vt:lpstr>
      <vt:lpstr>ＭＳ 明朝</vt:lpstr>
      <vt:lpstr>Times New Roman</vt:lpstr>
      <vt:lpstr>Wingdings</vt:lpstr>
      <vt:lpstr>ES PP Template</vt:lpstr>
      <vt:lpstr>PowerPoint Presentation</vt:lpstr>
      <vt:lpstr>Supporting you to deliver excellence in STEM learning</vt:lpstr>
      <vt:lpstr>1. What is your one big, bold idea for STEM CLPL?</vt:lpstr>
      <vt:lpstr>2. Tell us about the best STEM CLPL you’ve received…</vt:lpstr>
      <vt:lpstr>3. What are your main source(s) of CLPL in STEM?</vt:lpstr>
      <vt:lpstr>4. Which organisation(s) do you go to for STEM CLPL?</vt:lpstr>
      <vt:lpstr>5. What barriers do you face in accessing STEM CLPL?</vt:lpstr>
      <vt:lpstr>6. What would have the highest impact on your STEM CLPL?</vt:lpstr>
      <vt:lpstr>7. What are your professional learning priorities in STEM?</vt:lpstr>
      <vt:lpstr>Help us to help you…</vt:lpstr>
      <vt:lpstr>PowerPoint Presentation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u443496</dc:creator>
  <cp:lastModifiedBy>McIver V (Valerie)</cp:lastModifiedBy>
  <cp:revision>23</cp:revision>
  <cp:lastPrinted>2014-02-19T15:05:01Z</cp:lastPrinted>
  <dcterms:created xsi:type="dcterms:W3CDTF">2018-08-21T10:30:18Z</dcterms:created>
  <dcterms:modified xsi:type="dcterms:W3CDTF">2019-05-02T12:08:58Z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0x010100403EDB45499E3C4A9CABBFB5D3A49FC1</vt:lpwstr>
  </property>
  <property fmtid="{D5CDD505-2E9C-101B-9397-08002B2CF9AE}" pid="3" name="_dlc_DocIdItemGuid">
    <vt:lpwstr>c74d0d01-22fa-4460-a599-e806a271597e</vt:lpwstr>
  </property>
  <property fmtid="{D5CDD505-2E9C-101B-9397-08002B2CF9AE}" pid="4" name="Objective-Id">
    <vt:lpwstr>A21498026</vt:lpwstr>
  </property>
  <property fmtid="{D5CDD505-2E9C-101B-9397-08002B2CF9AE}" pid="5" name="Objective-Title">
    <vt:lpwstr>ES PP Template</vt:lpwstr>
  </property>
  <property fmtid="{D5CDD505-2E9C-101B-9397-08002B2CF9AE}" pid="6" name="Objective-Description">
    <vt:lpwstr/>
  </property>
  <property fmtid="{D5CDD505-2E9C-101B-9397-08002B2CF9AE}" pid="7" name="Objective-CreationStamp">
    <vt:filetime>2018-07-03T15:47:23Z</vt:filetime>
  </property>
  <property fmtid="{D5CDD505-2E9C-101B-9397-08002B2CF9AE}" pid="8" name="Objective-IsApproved">
    <vt:bool>false</vt:bool>
  </property>
  <property fmtid="{D5CDD505-2E9C-101B-9397-08002B2CF9AE}" pid="9" name="Objective-IsPublished">
    <vt:bool>false</vt:bool>
  </property>
  <property fmtid="{D5CDD505-2E9C-101B-9397-08002B2CF9AE}" pid="10" name="Objective-DatePublished">
    <vt:lpwstr/>
  </property>
  <property fmtid="{D5CDD505-2E9C-101B-9397-08002B2CF9AE}" pid="11" name="Objective-ModificationStamp">
    <vt:filetime>2018-07-18T13:20:05Z</vt:filetime>
  </property>
  <property fmtid="{D5CDD505-2E9C-101B-9397-08002B2CF9AE}" pid="12" name="Objective-Owner">
    <vt:lpwstr>Gore, Hazel H (Z612349)</vt:lpwstr>
  </property>
  <property fmtid="{D5CDD505-2E9C-101B-9397-08002B2CF9AE}" pid="13" name="Objective-Path">
    <vt:lpwstr>Objective Global Folder:SG File Plan:Administration:Corporate strategy:Communications:General: Communications:Education Scotland: Communications: Branding and Templates: 2016-2021:</vt:lpwstr>
  </property>
  <property fmtid="{D5CDD505-2E9C-101B-9397-08002B2CF9AE}" pid="14" name="Objective-Parent">
    <vt:lpwstr>Education Scotland: Communications: Branding and Templates: 2016-2021</vt:lpwstr>
  </property>
  <property fmtid="{D5CDD505-2E9C-101B-9397-08002B2CF9AE}" pid="15" name="Objective-State">
    <vt:lpwstr>Being Drafted</vt:lpwstr>
  </property>
  <property fmtid="{D5CDD505-2E9C-101B-9397-08002B2CF9AE}" pid="16" name="Objective-VersionId">
    <vt:lpwstr>vA30249846</vt:lpwstr>
  </property>
  <property fmtid="{D5CDD505-2E9C-101B-9397-08002B2CF9AE}" pid="17" name="Objective-Version">
    <vt:lpwstr>0.2</vt:lpwstr>
  </property>
  <property fmtid="{D5CDD505-2E9C-101B-9397-08002B2CF9AE}" pid="18" name="Objective-VersionNumber">
    <vt:r8>2</vt:r8>
  </property>
  <property fmtid="{D5CDD505-2E9C-101B-9397-08002B2CF9AE}" pid="19" name="Objective-VersionComment">
    <vt:lpwstr>Version 2</vt:lpwstr>
  </property>
  <property fmtid="{D5CDD505-2E9C-101B-9397-08002B2CF9AE}" pid="20" name="Objective-FileNumber">
    <vt:lpwstr/>
  </property>
  <property fmtid="{D5CDD505-2E9C-101B-9397-08002B2CF9AE}" pid="21" name="Objective-Classification">
    <vt:lpwstr>[Inherited - OFFICIAL]</vt:lpwstr>
  </property>
  <property fmtid="{D5CDD505-2E9C-101B-9397-08002B2CF9AE}" pid="22" name="Objective-Caveats">
    <vt:lpwstr/>
  </property>
  <property fmtid="{D5CDD505-2E9C-101B-9397-08002B2CF9AE}" pid="23" name="Objective-Connect Creator">
    <vt:lpwstr/>
  </property>
  <property fmtid="{D5CDD505-2E9C-101B-9397-08002B2CF9AE}" pid="24" name="Objective-Date Received">
    <vt:lpwstr/>
  </property>
  <property fmtid="{D5CDD505-2E9C-101B-9397-08002B2CF9AE}" pid="25" name="Objective-Date of Original">
    <vt:lpwstr/>
  </property>
  <property fmtid="{D5CDD505-2E9C-101B-9397-08002B2CF9AE}" pid="26" name="Objective-SG Web Publication - Category">
    <vt:lpwstr/>
  </property>
  <property fmtid="{D5CDD505-2E9C-101B-9397-08002B2CF9AE}" pid="27" name="Objective-SG Web Publication - Category 2 Classification">
    <vt:lpwstr/>
  </property>
  <property fmtid="{D5CDD505-2E9C-101B-9397-08002B2CF9AE}" pid="28" name="Objective-Comment">
    <vt:lpwstr/>
  </property>
  <property fmtid="{D5CDD505-2E9C-101B-9397-08002B2CF9AE}" pid="29" name="Objective-Date of Original [system]">
    <vt:lpwstr/>
  </property>
  <property fmtid="{D5CDD505-2E9C-101B-9397-08002B2CF9AE}" pid="30" name="Objective-Date Received [system]">
    <vt:lpwstr/>
  </property>
  <property fmtid="{D5CDD505-2E9C-101B-9397-08002B2CF9AE}" pid="31" name="Objective-SG Web Publication - Category [system]">
    <vt:lpwstr/>
  </property>
  <property fmtid="{D5CDD505-2E9C-101B-9397-08002B2CF9AE}" pid="32" name="Objective-SG Web Publication - Category 2 Classification [system]">
    <vt:lpwstr/>
  </property>
  <property fmtid="{D5CDD505-2E9C-101B-9397-08002B2CF9AE}" pid="33" name="Objective-Connect Creator [system]">
    <vt:lpwstr/>
  </property>
</Properties>
</file>