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5"/>
  </p:sldMasterIdLst>
  <p:notesMasterIdLst>
    <p:notesMasterId r:id="rId14"/>
  </p:notesMasterIdLst>
  <p:handoutMasterIdLst>
    <p:handoutMasterId r:id="rId15"/>
  </p:handoutMasterIdLst>
  <p:sldIdLst>
    <p:sldId id="2631" r:id="rId6"/>
    <p:sldId id="2640" r:id="rId7"/>
    <p:sldId id="2661" r:id="rId8"/>
    <p:sldId id="2663" r:id="rId9"/>
    <p:sldId id="2664" r:id="rId10"/>
    <p:sldId id="2662" r:id="rId11"/>
    <p:sldId id="2665" r:id="rId12"/>
    <p:sldId id="268"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E3F9F7"/>
    <a:srgbClr val="B3D236"/>
    <a:srgbClr val="006666"/>
    <a:srgbClr val="C2F4DA"/>
    <a:srgbClr val="DBEEF4"/>
    <a:srgbClr val="097EA5"/>
    <a:srgbClr val="94C8EC"/>
    <a:srgbClr val="00C4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EE8ABC-7B36-42D9-B251-5393FA3C9510}" v="28" dt="2021-09-12T19:51:55.3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76498" autoAdjust="0"/>
  </p:normalViewPr>
  <p:slideViewPr>
    <p:cSldViewPr snapToGrid="0">
      <p:cViewPr varScale="1">
        <p:scale>
          <a:sx n="85" d="100"/>
          <a:sy n="85" d="100"/>
        </p:scale>
        <p:origin x="90" y="13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ABEE8ABC-7B36-42D9-B251-5393FA3C9510}"/>
    <pc:docChg chg="undo custSel mod addSld delSld modSld">
      <pc:chgData name="Fran Foreman" userId="aa986a95982d754f" providerId="LiveId" clId="{ABEE8ABC-7B36-42D9-B251-5393FA3C9510}" dt="2021-09-12T19:51:44.419" v="789"/>
      <pc:docMkLst>
        <pc:docMk/>
      </pc:docMkLst>
      <pc:sldChg chg="addSp delSp modSp mod">
        <pc:chgData name="Fran Foreman" userId="aa986a95982d754f" providerId="LiveId" clId="{ABEE8ABC-7B36-42D9-B251-5393FA3C9510}" dt="2021-09-12T15:49:43.727" v="786"/>
        <pc:sldMkLst>
          <pc:docMk/>
          <pc:sldMk cId="953849139" sldId="2631"/>
        </pc:sldMkLst>
        <pc:spChg chg="add mod">
          <ac:chgData name="Fran Foreman" userId="aa986a95982d754f" providerId="LiveId" clId="{ABEE8ABC-7B36-42D9-B251-5393FA3C9510}" dt="2021-09-12T10:34:53.345" v="8" actId="1076"/>
          <ac:spMkLst>
            <pc:docMk/>
            <pc:sldMk cId="953849139" sldId="2631"/>
            <ac:spMk id="4" creationId="{62BBB85A-F7D1-432F-B991-4EABC6792E6D}"/>
          </ac:spMkLst>
        </pc:spChg>
        <pc:picChg chg="add mod">
          <ac:chgData name="Fran Foreman" userId="aa986a95982d754f" providerId="LiveId" clId="{ABEE8ABC-7B36-42D9-B251-5393FA3C9510}" dt="2021-09-12T15:49:43.727" v="786"/>
          <ac:picMkLst>
            <pc:docMk/>
            <pc:sldMk cId="953849139" sldId="2631"/>
            <ac:picMk id="8" creationId="{E45A6E61-9250-48CD-8DD9-6B91923406CE}"/>
          </ac:picMkLst>
        </pc:picChg>
        <pc:picChg chg="add mod">
          <ac:chgData name="Fran Foreman" userId="aa986a95982d754f" providerId="LiveId" clId="{ABEE8ABC-7B36-42D9-B251-5393FA3C9510}" dt="2021-09-12T10:46:20.075" v="96" actId="1076"/>
          <ac:picMkLst>
            <pc:docMk/>
            <pc:sldMk cId="953849139" sldId="2631"/>
            <ac:picMk id="10" creationId="{915446BC-1773-49A8-8DD3-C04273698B0B}"/>
          </ac:picMkLst>
        </pc:picChg>
        <pc:picChg chg="add del mod">
          <ac:chgData name="Fran Foreman" userId="aa986a95982d754f" providerId="LiveId" clId="{ABEE8ABC-7B36-42D9-B251-5393FA3C9510}" dt="2021-09-12T10:46:55.875" v="102" actId="478"/>
          <ac:picMkLst>
            <pc:docMk/>
            <pc:sldMk cId="953849139" sldId="2631"/>
            <ac:picMk id="11" creationId="{9D2ED8DC-ADE4-4B58-B14E-1A52083BAFBB}"/>
          </ac:picMkLst>
        </pc:picChg>
      </pc:sldChg>
      <pc:sldChg chg="addSp delSp modSp mod">
        <pc:chgData name="Fran Foreman" userId="aa986a95982d754f" providerId="LiveId" clId="{ABEE8ABC-7B36-42D9-B251-5393FA3C9510}" dt="2021-09-12T11:25:16.439" v="536" actId="207"/>
        <pc:sldMkLst>
          <pc:docMk/>
          <pc:sldMk cId="3883038965" sldId="2640"/>
        </pc:sldMkLst>
        <pc:spChg chg="add del mod">
          <ac:chgData name="Fran Foreman" userId="aa986a95982d754f" providerId="LiveId" clId="{ABEE8ABC-7B36-42D9-B251-5393FA3C9510}" dt="2021-09-12T10:35:57.695" v="16" actId="478"/>
          <ac:spMkLst>
            <pc:docMk/>
            <pc:sldMk cId="3883038965" sldId="2640"/>
            <ac:spMk id="5" creationId="{059DE912-0731-43FE-B148-EB79C06BB852}"/>
          </ac:spMkLst>
        </pc:spChg>
        <pc:spChg chg="del">
          <ac:chgData name="Fran Foreman" userId="aa986a95982d754f" providerId="LiveId" clId="{ABEE8ABC-7B36-42D9-B251-5393FA3C9510}" dt="2021-09-12T10:35:55.546" v="15" actId="478"/>
          <ac:spMkLst>
            <pc:docMk/>
            <pc:sldMk cId="3883038965" sldId="2640"/>
            <ac:spMk id="8" creationId="{47A2C165-F74C-445D-9414-97D0376930EA}"/>
          </ac:spMkLst>
        </pc:spChg>
        <pc:spChg chg="add mod">
          <ac:chgData name="Fran Foreman" userId="aa986a95982d754f" providerId="LiveId" clId="{ABEE8ABC-7B36-42D9-B251-5393FA3C9510}" dt="2021-09-12T10:36:17.940" v="24" actId="403"/>
          <ac:spMkLst>
            <pc:docMk/>
            <pc:sldMk cId="3883038965" sldId="2640"/>
            <ac:spMk id="10" creationId="{CCD7B322-672B-4768-B57D-3F0FCF3FB82E}"/>
          </ac:spMkLst>
        </pc:spChg>
        <pc:spChg chg="add mod">
          <ac:chgData name="Fran Foreman" userId="aa986a95982d754f" providerId="LiveId" clId="{ABEE8ABC-7B36-42D9-B251-5393FA3C9510}" dt="2021-09-12T11:25:16.439" v="536" actId="207"/>
          <ac:spMkLst>
            <pc:docMk/>
            <pc:sldMk cId="3883038965" sldId="2640"/>
            <ac:spMk id="11" creationId="{F0E7F2F5-EF3B-4F07-B567-85BA088B4D21}"/>
          </ac:spMkLst>
        </pc:spChg>
        <pc:picChg chg="add mod">
          <ac:chgData name="Fran Foreman" userId="aa986a95982d754f" providerId="LiveId" clId="{ABEE8ABC-7B36-42D9-B251-5393FA3C9510}" dt="2021-09-12T10:36:38.828" v="27" actId="1076"/>
          <ac:picMkLst>
            <pc:docMk/>
            <pc:sldMk cId="3883038965" sldId="2640"/>
            <ac:picMk id="3" creationId="{D9D058AA-CF0E-4E4C-B46B-8A8405190DEA}"/>
          </ac:picMkLst>
        </pc:picChg>
      </pc:sldChg>
      <pc:sldChg chg="addSp delSp modSp mod">
        <pc:chgData name="Fran Foreman" userId="aa986a95982d754f" providerId="LiveId" clId="{ABEE8ABC-7B36-42D9-B251-5393FA3C9510}" dt="2021-09-12T15:56:07.292" v="788" actId="1076"/>
        <pc:sldMkLst>
          <pc:docMk/>
          <pc:sldMk cId="2861132928" sldId="2661"/>
        </pc:sldMkLst>
        <pc:spChg chg="del mod">
          <ac:chgData name="Fran Foreman" userId="aa986a95982d754f" providerId="LiveId" clId="{ABEE8ABC-7B36-42D9-B251-5393FA3C9510}" dt="2021-09-12T11:16:58.504" v="215" actId="478"/>
          <ac:spMkLst>
            <pc:docMk/>
            <pc:sldMk cId="2861132928" sldId="2661"/>
            <ac:spMk id="2" creationId="{6347FE99-319D-498F-9487-BBEB42E17972}"/>
          </ac:spMkLst>
        </pc:spChg>
        <pc:spChg chg="add del mod">
          <ac:chgData name="Fran Foreman" userId="aa986a95982d754f" providerId="LiveId" clId="{ABEE8ABC-7B36-42D9-B251-5393FA3C9510}" dt="2021-09-12T10:42:28.616" v="40"/>
          <ac:spMkLst>
            <pc:docMk/>
            <pc:sldMk cId="2861132928" sldId="2661"/>
            <ac:spMk id="3" creationId="{97CDE8E3-C596-470E-BA78-7CE7181015F6}"/>
          </ac:spMkLst>
        </pc:spChg>
        <pc:spChg chg="add mod">
          <ac:chgData name="Fran Foreman" userId="aa986a95982d754f" providerId="LiveId" clId="{ABEE8ABC-7B36-42D9-B251-5393FA3C9510}" dt="2021-09-12T11:25:19.767" v="537" actId="207"/>
          <ac:spMkLst>
            <pc:docMk/>
            <pc:sldMk cId="2861132928" sldId="2661"/>
            <ac:spMk id="5" creationId="{152893F2-1C06-4FC5-A507-D7881F311062}"/>
          </ac:spMkLst>
        </pc:spChg>
        <pc:spChg chg="add del mod">
          <ac:chgData name="Fran Foreman" userId="aa986a95982d754f" providerId="LiveId" clId="{ABEE8ABC-7B36-42D9-B251-5393FA3C9510}" dt="2021-09-12T11:17:00.318" v="216" actId="478"/>
          <ac:spMkLst>
            <pc:docMk/>
            <pc:sldMk cId="2861132928" sldId="2661"/>
            <ac:spMk id="11" creationId="{983FA303-F3A9-4A74-B2C8-39AC15C34CD9}"/>
          </ac:spMkLst>
        </pc:spChg>
        <pc:picChg chg="add mod">
          <ac:chgData name="Fran Foreman" userId="aa986a95982d754f" providerId="LiveId" clId="{ABEE8ABC-7B36-42D9-B251-5393FA3C9510}" dt="2021-09-12T15:56:07.292" v="788" actId="1076"/>
          <ac:picMkLst>
            <pc:docMk/>
            <pc:sldMk cId="2861132928" sldId="2661"/>
            <ac:picMk id="10" creationId="{781E2222-280E-4D6E-8CC1-E47D07B72EF3}"/>
          </ac:picMkLst>
        </pc:picChg>
      </pc:sldChg>
      <pc:sldChg chg="modSp mod">
        <pc:chgData name="Fran Foreman" userId="aa986a95982d754f" providerId="LiveId" clId="{ABEE8ABC-7B36-42D9-B251-5393FA3C9510}" dt="2021-09-12T11:27:29.842" v="785" actId="20577"/>
        <pc:sldMkLst>
          <pc:docMk/>
          <pc:sldMk cId="4124426003" sldId="2662"/>
        </pc:sldMkLst>
        <pc:spChg chg="mod">
          <ac:chgData name="Fran Foreman" userId="aa986a95982d754f" providerId="LiveId" clId="{ABEE8ABC-7B36-42D9-B251-5393FA3C9510}" dt="2021-09-12T11:18:02.680" v="226" actId="2711"/>
          <ac:spMkLst>
            <pc:docMk/>
            <pc:sldMk cId="4124426003" sldId="2662"/>
            <ac:spMk id="2" creationId="{6347FE99-319D-498F-9487-BBEB42E17972}"/>
          </ac:spMkLst>
        </pc:spChg>
        <pc:spChg chg="mod">
          <ac:chgData name="Fran Foreman" userId="aa986a95982d754f" providerId="LiveId" clId="{ABEE8ABC-7B36-42D9-B251-5393FA3C9510}" dt="2021-09-12T11:27:29.842" v="785" actId="20577"/>
          <ac:spMkLst>
            <pc:docMk/>
            <pc:sldMk cId="4124426003" sldId="2662"/>
            <ac:spMk id="5" creationId="{33E8882C-2967-4816-8A2F-C736EF3C888D}"/>
          </ac:spMkLst>
        </pc:spChg>
      </pc:sldChg>
      <pc:sldChg chg="addSp delSp modSp add mod">
        <pc:chgData name="Fran Foreman" userId="aa986a95982d754f" providerId="LiveId" clId="{ABEE8ABC-7B36-42D9-B251-5393FA3C9510}" dt="2021-09-12T11:25:23.376" v="538" actId="207"/>
        <pc:sldMkLst>
          <pc:docMk/>
          <pc:sldMk cId="3202403733" sldId="2663"/>
        </pc:sldMkLst>
        <pc:spChg chg="del">
          <ac:chgData name="Fran Foreman" userId="aa986a95982d754f" providerId="LiveId" clId="{ABEE8ABC-7B36-42D9-B251-5393FA3C9510}" dt="2021-09-12T10:45:30.227" v="82" actId="478"/>
          <ac:spMkLst>
            <pc:docMk/>
            <pc:sldMk cId="3202403733" sldId="2663"/>
            <ac:spMk id="2" creationId="{6347FE99-319D-498F-9487-BBEB42E17972}"/>
          </ac:spMkLst>
        </pc:spChg>
        <pc:spChg chg="mod">
          <ac:chgData name="Fran Foreman" userId="aa986a95982d754f" providerId="LiveId" clId="{ABEE8ABC-7B36-42D9-B251-5393FA3C9510}" dt="2021-09-12T11:25:23.376" v="538" actId="207"/>
          <ac:spMkLst>
            <pc:docMk/>
            <pc:sldMk cId="3202403733" sldId="2663"/>
            <ac:spMk id="5" creationId="{152893F2-1C06-4FC5-A507-D7881F311062}"/>
          </ac:spMkLst>
        </pc:spChg>
        <pc:spChg chg="add del mod">
          <ac:chgData name="Fran Foreman" userId="aa986a95982d754f" providerId="LiveId" clId="{ABEE8ABC-7B36-42D9-B251-5393FA3C9510}" dt="2021-09-12T10:45:32.128" v="83" actId="478"/>
          <ac:spMkLst>
            <pc:docMk/>
            <pc:sldMk cId="3202403733" sldId="2663"/>
            <ac:spMk id="8" creationId="{005A4DA3-BEBA-41EB-B50A-49A732B73034}"/>
          </ac:spMkLst>
        </pc:spChg>
        <pc:picChg chg="add mod">
          <ac:chgData name="Fran Foreman" userId="aa986a95982d754f" providerId="LiveId" clId="{ABEE8ABC-7B36-42D9-B251-5393FA3C9510}" dt="2021-09-12T10:45:52.774" v="88" actId="1076"/>
          <ac:picMkLst>
            <pc:docMk/>
            <pc:sldMk cId="3202403733" sldId="2663"/>
            <ac:picMk id="7" creationId="{237EC383-4551-45CC-A56C-6765A2C26D94}"/>
          </ac:picMkLst>
        </pc:picChg>
        <pc:picChg chg="mod">
          <ac:chgData name="Fran Foreman" userId="aa986a95982d754f" providerId="LiveId" clId="{ABEE8ABC-7B36-42D9-B251-5393FA3C9510}" dt="2021-09-12T10:45:10.698" v="77" actId="1076"/>
          <ac:picMkLst>
            <pc:docMk/>
            <pc:sldMk cId="3202403733" sldId="2663"/>
            <ac:picMk id="10" creationId="{781E2222-280E-4D6E-8CC1-E47D07B72EF3}"/>
          </ac:picMkLst>
        </pc:picChg>
      </pc:sldChg>
      <pc:sldChg chg="addSp delSp modSp add mod">
        <pc:chgData name="Fran Foreman" userId="aa986a95982d754f" providerId="LiveId" clId="{ABEE8ABC-7B36-42D9-B251-5393FA3C9510}" dt="2021-09-12T11:25:26.921" v="539" actId="207"/>
        <pc:sldMkLst>
          <pc:docMk/>
          <pc:sldMk cId="4052690328" sldId="2664"/>
        </pc:sldMkLst>
        <pc:spChg chg="del">
          <ac:chgData name="Fran Foreman" userId="aa986a95982d754f" providerId="LiveId" clId="{ABEE8ABC-7B36-42D9-B251-5393FA3C9510}" dt="2021-09-12T10:46:09.086" v="91" actId="478"/>
          <ac:spMkLst>
            <pc:docMk/>
            <pc:sldMk cId="4052690328" sldId="2664"/>
            <ac:spMk id="5" creationId="{152893F2-1C06-4FC5-A507-D7881F311062}"/>
          </ac:spMkLst>
        </pc:spChg>
        <pc:spChg chg="add mod">
          <ac:chgData name="Fran Foreman" userId="aa986a95982d754f" providerId="LiveId" clId="{ABEE8ABC-7B36-42D9-B251-5393FA3C9510}" dt="2021-09-12T11:25:26.921" v="539" actId="207"/>
          <ac:spMkLst>
            <pc:docMk/>
            <pc:sldMk cId="4052690328" sldId="2664"/>
            <ac:spMk id="11" creationId="{9305123C-DC74-4062-9035-A41762A3FF30}"/>
          </ac:spMkLst>
        </pc:spChg>
        <pc:picChg chg="add del mod">
          <ac:chgData name="Fran Foreman" userId="aa986a95982d754f" providerId="LiveId" clId="{ABEE8ABC-7B36-42D9-B251-5393FA3C9510}" dt="2021-09-12T10:47:03.300" v="103" actId="478"/>
          <ac:picMkLst>
            <pc:docMk/>
            <pc:sldMk cId="4052690328" sldId="2664"/>
            <ac:picMk id="3" creationId="{14870FE9-9D81-45F3-813C-596B1F5D43C0}"/>
          </ac:picMkLst>
        </pc:picChg>
        <pc:picChg chg="del">
          <ac:chgData name="Fran Foreman" userId="aa986a95982d754f" providerId="LiveId" clId="{ABEE8ABC-7B36-42D9-B251-5393FA3C9510}" dt="2021-09-12T10:46:05.802" v="90" actId="478"/>
          <ac:picMkLst>
            <pc:docMk/>
            <pc:sldMk cId="4052690328" sldId="2664"/>
            <ac:picMk id="7" creationId="{237EC383-4551-45CC-A56C-6765A2C26D94}"/>
          </ac:picMkLst>
        </pc:picChg>
        <pc:picChg chg="add mod">
          <ac:chgData name="Fran Foreman" userId="aa986a95982d754f" providerId="LiveId" clId="{ABEE8ABC-7B36-42D9-B251-5393FA3C9510}" dt="2021-09-12T11:17:41.223" v="222" actId="1076"/>
          <ac:picMkLst>
            <pc:docMk/>
            <pc:sldMk cId="4052690328" sldId="2664"/>
            <ac:picMk id="9" creationId="{75FCB605-CE94-4E85-9151-BEC1A918BD6E}"/>
          </ac:picMkLst>
        </pc:picChg>
        <pc:picChg chg="mod">
          <ac:chgData name="Fran Foreman" userId="aa986a95982d754f" providerId="LiveId" clId="{ABEE8ABC-7B36-42D9-B251-5393FA3C9510}" dt="2021-09-12T11:12:09.329" v="127" actId="14100"/>
          <ac:picMkLst>
            <pc:docMk/>
            <pc:sldMk cId="4052690328" sldId="2664"/>
            <ac:picMk id="10" creationId="{781E2222-280E-4D6E-8CC1-E47D07B72EF3}"/>
          </ac:picMkLst>
        </pc:picChg>
      </pc:sldChg>
      <pc:sldChg chg="modSp add mod">
        <pc:chgData name="Fran Foreman" userId="aa986a95982d754f" providerId="LiveId" clId="{ABEE8ABC-7B36-42D9-B251-5393FA3C9510}" dt="2021-09-12T11:25:38.997" v="542" actId="207"/>
        <pc:sldMkLst>
          <pc:docMk/>
          <pc:sldMk cId="1504304891" sldId="2665"/>
        </pc:sldMkLst>
        <pc:spChg chg="mod">
          <ac:chgData name="Fran Foreman" userId="aa986a95982d754f" providerId="LiveId" clId="{ABEE8ABC-7B36-42D9-B251-5393FA3C9510}" dt="2021-09-12T11:19:30.999" v="269" actId="20577"/>
          <ac:spMkLst>
            <pc:docMk/>
            <pc:sldMk cId="1504304891" sldId="2665"/>
            <ac:spMk id="2" creationId="{6347FE99-319D-498F-9487-BBEB42E17972}"/>
          </ac:spMkLst>
        </pc:spChg>
        <pc:spChg chg="mod">
          <ac:chgData name="Fran Foreman" userId="aa986a95982d754f" providerId="LiveId" clId="{ABEE8ABC-7B36-42D9-B251-5393FA3C9510}" dt="2021-09-12T11:25:38.997" v="542" actId="207"/>
          <ac:spMkLst>
            <pc:docMk/>
            <pc:sldMk cId="1504304891" sldId="2665"/>
            <ac:spMk id="5" creationId="{33E8882C-2967-4816-8A2F-C736EF3C888D}"/>
          </ac:spMkLst>
        </pc:spChg>
      </pc:sldChg>
      <pc:sldChg chg="new del">
        <pc:chgData name="Fran Foreman" userId="aa986a95982d754f" providerId="LiveId" clId="{ABEE8ABC-7B36-42D9-B251-5393FA3C9510}" dt="2021-09-12T11:18:20.319" v="228" actId="680"/>
        <pc:sldMkLst>
          <pc:docMk/>
          <pc:sldMk cId="2348447823" sldId="266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17/09/2021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17/09/2021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19957089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a:extLst>
              <a:ext uri="{FF2B5EF4-FFF2-40B4-BE49-F238E27FC236}">
                <a16:creationId xmlns:a16="http://schemas.microsoft.com/office/drawing/2014/main" id="{1D149EED-A24B-4C9D-8239-3FD15B66DD1E}"/>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96D86386-DD5D-44E4-9DA8-0847F2AD281A}"/>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B90606F3-C37B-4E8E-953A-A79DB0F85079}"/>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a:extLst>
              <a:ext uri="{FF2B5EF4-FFF2-40B4-BE49-F238E27FC236}">
                <a16:creationId xmlns:a16="http://schemas.microsoft.com/office/drawing/2014/main" id="{E8A5E0A7-CC59-439A-86AD-CACF913C09E0}"/>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a:extLst>
              <a:ext uri="{FF2B5EF4-FFF2-40B4-BE49-F238E27FC236}">
                <a16:creationId xmlns:a16="http://schemas.microsoft.com/office/drawing/2014/main" id="{5A82CB99-DBA1-49D1-ACA5-4B324EC0D098}"/>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a:extLst>
              <a:ext uri="{FF2B5EF4-FFF2-40B4-BE49-F238E27FC236}">
                <a16:creationId xmlns:a16="http://schemas.microsoft.com/office/drawing/2014/main" id="{B820ED25-95AF-4BE6-AA01-B9A99C45BDC4}"/>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479891A1-ACE1-4849-8E35-A13F95D1E282}"/>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A996A082-AF54-4C32-B4D7-EF7D9263F87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2BB64949-721B-49DB-802C-CC9CA53BE53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77573246-914A-456E-B078-C85E43345B4F}"/>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h8BOXdWaVZo" TargetMode="External"/><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enquire.org.uk/professionals/families-schools-partners/" TargetMode="External"/><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pic>
        <p:nvPicPr>
          <p:cNvPr id="5" name="Picture 4" descr="ES_alllogos_colour-01.pn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8157" y="528429"/>
            <a:ext cx="3392718" cy="1428664"/>
          </a:xfrm>
          <a:prstGeom prst="rect">
            <a:avLst/>
          </a:prstGeom>
        </p:spPr>
      </p:pic>
      <p:sp>
        <p:nvSpPr>
          <p:cNvPr id="2" name="TextBox 1">
            <a:extLst>
              <a:ext uri="{FF2B5EF4-FFF2-40B4-BE49-F238E27FC236}">
                <a16:creationId xmlns:a16="http://schemas.microsoft.com/office/drawing/2014/main" id="{99E41FEC-B6D8-4065-B564-D1C7C177A731}"/>
              </a:ext>
            </a:extLst>
          </p:cNvPr>
          <p:cNvSpPr txBox="1"/>
          <p:nvPr/>
        </p:nvSpPr>
        <p:spPr>
          <a:xfrm>
            <a:off x="8347166" y="3429000"/>
            <a:ext cx="184731" cy="369332"/>
          </a:xfrm>
          <a:prstGeom prst="rect">
            <a:avLst/>
          </a:prstGeom>
          <a:noFill/>
        </p:spPr>
        <p:txBody>
          <a:bodyPr wrap="none" rtlCol="0">
            <a:spAutoFit/>
          </a:bodyPr>
          <a:lstStyle/>
          <a:p>
            <a:endParaRPr lang="en-GB" dirty="0"/>
          </a:p>
        </p:txBody>
      </p:sp>
      <p:sp>
        <p:nvSpPr>
          <p:cNvPr id="7"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5935410" y="600306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sp>
        <p:nvSpPr>
          <p:cNvPr id="4" name="TextBox 3">
            <a:extLst>
              <a:ext uri="{FF2B5EF4-FFF2-40B4-BE49-F238E27FC236}">
                <a16:creationId xmlns:a16="http://schemas.microsoft.com/office/drawing/2014/main" id="{62BBB85A-F7D1-432F-B991-4EABC6792E6D}"/>
              </a:ext>
            </a:extLst>
          </p:cNvPr>
          <p:cNvSpPr txBox="1"/>
          <p:nvPr/>
        </p:nvSpPr>
        <p:spPr>
          <a:xfrm>
            <a:off x="740780" y="2488557"/>
            <a:ext cx="9526967" cy="1200329"/>
          </a:xfrm>
          <a:prstGeom prst="rect">
            <a:avLst/>
          </a:prstGeom>
          <a:noFill/>
        </p:spPr>
        <p:txBody>
          <a:bodyPr wrap="none" rtlCol="0">
            <a:spAutoFit/>
          </a:bodyPr>
          <a:lstStyle/>
          <a:p>
            <a:r>
              <a:rPr lang="en-GB" sz="3600" b="1" kern="0" dirty="0">
                <a:solidFill>
                  <a:srgbClr val="00ABB5"/>
                </a:solidFill>
                <a:effectLst/>
                <a:latin typeface="Segoe UI" panose="020B0502040204020203" pitchFamily="34" charset="0"/>
                <a:ea typeface="Times New Roman" panose="02020603050405020304" pitchFamily="18" charset="0"/>
                <a:cs typeface="Times New Roman" panose="02020603050405020304" pitchFamily="18" charset="0"/>
              </a:rPr>
              <a:t>Effective communication and collaboration</a:t>
            </a:r>
          </a:p>
          <a:p>
            <a:endParaRPr lang="en-GB" sz="3600" dirty="0">
              <a:solidFill>
                <a:srgbClr val="00ABB5"/>
              </a:solidFill>
            </a:endParaRPr>
          </a:p>
        </p:txBody>
      </p:sp>
      <p:pic>
        <p:nvPicPr>
          <p:cNvPr id="10" name="Picture 9" descr="Icon&#10;&#10;Description automatically generated">
            <a:extLst>
              <a:ext uri="{FF2B5EF4-FFF2-40B4-BE49-F238E27FC236}">
                <a16:creationId xmlns:a16="http://schemas.microsoft.com/office/drawing/2014/main" id="{915446BC-1773-49A8-8DD3-C04273698B0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2324" y="3310361"/>
            <a:ext cx="1288992" cy="1170008"/>
          </a:xfrm>
          <a:prstGeom prst="rect">
            <a:avLst/>
          </a:prstGeom>
        </p:spPr>
      </p:pic>
      <p:pic>
        <p:nvPicPr>
          <p:cNvPr id="8" name="Picture 7">
            <a:extLst>
              <a:ext uri="{FF2B5EF4-FFF2-40B4-BE49-F238E27FC236}">
                <a16:creationId xmlns:a16="http://schemas.microsoft.com/office/drawing/2014/main" id="{E45A6E61-9250-48CD-8DD9-6B91923406C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953849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pic>
        <p:nvPicPr>
          <p:cNvPr id="3" name="Picture 2" descr="Icon&#10;&#10;Description automatically generated">
            <a:extLst>
              <a:ext uri="{FF2B5EF4-FFF2-40B4-BE49-F238E27FC236}">
                <a16:creationId xmlns:a16="http://schemas.microsoft.com/office/drawing/2014/main" id="{D9D058AA-CF0E-4E4C-B46B-8A8405190D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09954" y="954834"/>
            <a:ext cx="3119186" cy="2831261"/>
          </a:xfrm>
          <a:prstGeom prst="rect">
            <a:avLst/>
          </a:prstGeom>
        </p:spPr>
      </p:pic>
      <p:sp>
        <p:nvSpPr>
          <p:cNvPr id="10" name="TextBox 9">
            <a:extLst>
              <a:ext uri="{FF2B5EF4-FFF2-40B4-BE49-F238E27FC236}">
                <a16:creationId xmlns:a16="http://schemas.microsoft.com/office/drawing/2014/main" id="{CCD7B322-672B-4768-B57D-3F0FCF3FB82E}"/>
              </a:ext>
            </a:extLst>
          </p:cNvPr>
          <p:cNvSpPr txBox="1"/>
          <p:nvPr/>
        </p:nvSpPr>
        <p:spPr>
          <a:xfrm>
            <a:off x="509286" y="405114"/>
            <a:ext cx="7467109" cy="954107"/>
          </a:xfrm>
          <a:prstGeom prst="rect">
            <a:avLst/>
          </a:prstGeom>
          <a:noFill/>
        </p:spPr>
        <p:txBody>
          <a:bodyPr wrap="none" rtlCol="0">
            <a:spAutoFit/>
          </a:bodyPr>
          <a:lstStyle/>
          <a:p>
            <a:r>
              <a:rPr lang="en-GB" sz="2800" b="1" kern="0" dirty="0">
                <a:solidFill>
                  <a:srgbClr val="00ABB5"/>
                </a:solidFill>
                <a:effectLst/>
                <a:latin typeface="Segoe UI" panose="020B0502040204020203" pitchFamily="34" charset="0"/>
                <a:ea typeface="Times New Roman" panose="02020603050405020304" pitchFamily="18" charset="0"/>
                <a:cs typeface="Times New Roman" panose="02020603050405020304" pitchFamily="18" charset="0"/>
              </a:rPr>
              <a:t>Effective communication and collaboration</a:t>
            </a:r>
          </a:p>
          <a:p>
            <a:endParaRPr lang="en-GB" sz="2800" dirty="0">
              <a:solidFill>
                <a:srgbClr val="00ABB5"/>
              </a:solidFill>
            </a:endParaRPr>
          </a:p>
        </p:txBody>
      </p:sp>
      <p:sp>
        <p:nvSpPr>
          <p:cNvPr id="11" name="TextBox 10">
            <a:extLst>
              <a:ext uri="{FF2B5EF4-FFF2-40B4-BE49-F238E27FC236}">
                <a16:creationId xmlns:a16="http://schemas.microsoft.com/office/drawing/2014/main" id="{F0E7F2F5-EF3B-4F07-B567-85BA088B4D21}"/>
              </a:ext>
            </a:extLst>
          </p:cNvPr>
          <p:cNvSpPr txBox="1"/>
          <p:nvPr/>
        </p:nvSpPr>
        <p:spPr>
          <a:xfrm>
            <a:off x="706808" y="4512472"/>
            <a:ext cx="10428038" cy="1200329"/>
          </a:xfrm>
          <a:prstGeom prst="rect">
            <a:avLst/>
          </a:prstGeom>
          <a:noFill/>
        </p:spPr>
        <p:txBody>
          <a:bodyPr wrap="square" rtlCol="0">
            <a:spAutoFit/>
          </a:bodyPr>
          <a:lstStyle/>
          <a:p>
            <a:r>
              <a:rPr lang="en-GB" sz="2400" dirty="0">
                <a:solidFill>
                  <a:schemeClr val="accent1">
                    <a:lumMod val="50000"/>
                  </a:schemeClr>
                </a:solidFill>
                <a:effectLst/>
                <a:latin typeface="Hind" panose="02000000000000000000" pitchFamily="2" charset="0"/>
                <a:ea typeface="Times New Roman" panose="02020603050405020304" pitchFamily="18" charset="0"/>
                <a:cs typeface="Hind" panose="02000000000000000000" pitchFamily="2" charset="0"/>
              </a:rPr>
              <a:t>Each learner and their family are unique and supporting the development of positive relationships between practitioners and the family is critically important to provide effective support. </a:t>
            </a:r>
            <a:endPar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endParaRPr>
          </a:p>
        </p:txBody>
      </p:sp>
    </p:spTree>
    <p:extLst>
      <p:ext uri="{BB962C8B-B14F-4D97-AF65-F5344CB8AC3E}">
        <p14:creationId xmlns:p14="http://schemas.microsoft.com/office/powerpoint/2010/main" val="3883038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TextBox 4">
            <a:extLst>
              <a:ext uri="{FF2B5EF4-FFF2-40B4-BE49-F238E27FC236}">
                <a16:creationId xmlns:a16="http://schemas.microsoft.com/office/drawing/2014/main" id="{152893F2-1C06-4FC5-A507-D7881F311062}"/>
              </a:ext>
            </a:extLst>
          </p:cNvPr>
          <p:cNvSpPr txBox="1"/>
          <p:nvPr/>
        </p:nvSpPr>
        <p:spPr>
          <a:xfrm>
            <a:off x="545361" y="3561845"/>
            <a:ext cx="11457585" cy="2308324"/>
          </a:xfrm>
          <a:prstGeom prst="rect">
            <a:avLst/>
          </a:prstGeom>
          <a:noFill/>
        </p:spPr>
        <p:txBody>
          <a:bodyPr wrap="square" rtlCol="0">
            <a:spAutoFit/>
          </a:bodyPr>
          <a:lstStyle/>
          <a:p>
            <a:pPr>
              <a:lnSpc>
                <a:spcPct val="120000"/>
              </a:lnSpc>
            </a:pPr>
            <a:r>
              <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rPr>
              <a:t>Effective positive communication, respect and collaborative partnership working between schools and families are key requirements. They are essential in supporting appropriate and effective learning and teaching. Practitioners must recognise and sensitively respect the experiences of learners who require support and their families who will naturally have queries and concerns during their educational journey.  </a:t>
            </a:r>
            <a:endParaRPr lang="en-GB" sz="2400" dirty="0">
              <a:solidFill>
                <a:schemeClr val="accent1">
                  <a:lumMod val="50000"/>
                </a:schemeClr>
              </a:solidFill>
              <a:latin typeface="Hind" panose="02000000000000000000" pitchFamily="2" charset="0"/>
              <a:cs typeface="Hind" panose="02000000000000000000" pitchFamily="2" charset="0"/>
            </a:endParaRPr>
          </a:p>
        </p:txBody>
      </p:sp>
      <p:pic>
        <p:nvPicPr>
          <p:cNvPr id="10" name="Picture 9" descr="Icon&#10;&#10;Description automatically generated">
            <a:extLst>
              <a:ext uri="{FF2B5EF4-FFF2-40B4-BE49-F238E27FC236}">
                <a16:creationId xmlns:a16="http://schemas.microsoft.com/office/drawing/2014/main" id="{781E2222-280E-4D6E-8CC1-E47D07B72E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33103" y="376099"/>
            <a:ext cx="3119186" cy="2831261"/>
          </a:xfrm>
          <a:prstGeom prst="rect">
            <a:avLst/>
          </a:prstGeom>
        </p:spPr>
      </p:pic>
    </p:spTree>
    <p:extLst>
      <p:ext uri="{BB962C8B-B14F-4D97-AF65-F5344CB8AC3E}">
        <p14:creationId xmlns:p14="http://schemas.microsoft.com/office/powerpoint/2010/main" val="2861132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TextBox 4">
            <a:extLst>
              <a:ext uri="{FF2B5EF4-FFF2-40B4-BE49-F238E27FC236}">
                <a16:creationId xmlns:a16="http://schemas.microsoft.com/office/drawing/2014/main" id="{152893F2-1C06-4FC5-A507-D7881F311062}"/>
              </a:ext>
            </a:extLst>
          </p:cNvPr>
          <p:cNvSpPr txBox="1"/>
          <p:nvPr/>
        </p:nvSpPr>
        <p:spPr>
          <a:xfrm>
            <a:off x="649534" y="2439101"/>
            <a:ext cx="11069929" cy="3416320"/>
          </a:xfrm>
          <a:prstGeom prst="rect">
            <a:avLst/>
          </a:prstGeom>
          <a:noFill/>
        </p:spPr>
        <p:txBody>
          <a:bodyPr wrap="square" rtlCol="0">
            <a:spAutoFit/>
          </a:bodyPr>
          <a:lstStyle/>
          <a:p>
            <a:r>
              <a:rPr lang="en-GB" sz="24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t>‘Parents… have unique knowledge and experience to contribute to understanding and meeting their child's additional support needs……Professionals need to involve parents and take account of their views on their child's development and education at the earliest opportunity. Partnership with parents is, therefore, central to ensuring that children and young people with additional support needs benefit fully from school education.'</a:t>
            </a:r>
            <a:r>
              <a:rPr lang="en-GB" sz="18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t/>
            </a:r>
            <a:br>
              <a:rPr lang="en-GB" sz="18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br>
            <a:r>
              <a:rPr lang="en-GB" sz="18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t/>
            </a:r>
            <a:br>
              <a:rPr lang="en-GB" sz="18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br>
            <a:r>
              <a:rPr lang="en-GB" sz="18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t>Supporting Children‘s Learning Code of Practice (Revised edition) The Scottish Government, 2017</a:t>
            </a:r>
            <a:endParaRPr lang="en-GB" sz="1800" dirty="0">
              <a:solidFill>
                <a:schemeClr val="accent1">
                  <a:lumMod val="50000"/>
                </a:schemeClr>
              </a:solidFill>
              <a:effectLst/>
              <a:latin typeface="Segoe UI" panose="020B0502040204020203" pitchFamily="34" charset="0"/>
              <a:ea typeface="Calibri" panose="020F0502020204030204" pitchFamily="34" charset="0"/>
              <a:cs typeface="Times New Roman" panose="02020603050405020304" pitchFamily="18" charset="0"/>
            </a:endParaRPr>
          </a:p>
          <a:p>
            <a:r>
              <a:rPr lang="en-GB" sz="1800" dirty="0">
                <a:solidFill>
                  <a:schemeClr val="accent1">
                    <a:lumMod val="50000"/>
                  </a:schemeClr>
                </a:solidFill>
                <a:effectLst/>
                <a:latin typeface="Segoe UI" panose="020B0502040204020203" pitchFamily="34" charset="0"/>
                <a:ea typeface="Calibri" panose="020F0502020204030204" pitchFamily="34" charset="0"/>
                <a:cs typeface="Times New Roman" panose="02020603050405020304" pitchFamily="18" charset="0"/>
              </a:rPr>
              <a:t/>
            </a:r>
            <a:br>
              <a:rPr lang="en-GB" sz="1800" dirty="0">
                <a:solidFill>
                  <a:schemeClr val="accent1">
                    <a:lumMod val="50000"/>
                  </a:schemeClr>
                </a:solidFill>
                <a:effectLst/>
                <a:latin typeface="Segoe UI" panose="020B0502040204020203" pitchFamily="34" charset="0"/>
                <a:ea typeface="Calibri" panose="020F0502020204030204" pitchFamily="34" charset="0"/>
                <a:cs typeface="Times New Roman" panose="02020603050405020304" pitchFamily="18" charset="0"/>
              </a:rPr>
            </a:br>
            <a:endParaRPr lang="en-GB" dirty="0">
              <a:solidFill>
                <a:schemeClr val="accent1">
                  <a:lumMod val="50000"/>
                </a:schemeClr>
              </a:solidFill>
            </a:endParaRPr>
          </a:p>
        </p:txBody>
      </p:sp>
      <p:pic>
        <p:nvPicPr>
          <p:cNvPr id="10" name="Picture 9" descr="Icon&#10;&#10;Description automatically generated">
            <a:extLst>
              <a:ext uri="{FF2B5EF4-FFF2-40B4-BE49-F238E27FC236}">
                <a16:creationId xmlns:a16="http://schemas.microsoft.com/office/drawing/2014/main" id="{781E2222-280E-4D6E-8CC1-E47D07B72E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21499" y="433973"/>
            <a:ext cx="2174262" cy="1973561"/>
          </a:xfrm>
          <a:prstGeom prst="rect">
            <a:avLst/>
          </a:prstGeom>
        </p:spPr>
      </p:pic>
      <p:pic>
        <p:nvPicPr>
          <p:cNvPr id="7" name="Picture 6" descr="Text&#10;&#10;Description automatically generated">
            <a:extLst>
              <a:ext uri="{FF2B5EF4-FFF2-40B4-BE49-F238E27FC236}">
                <a16:creationId xmlns:a16="http://schemas.microsoft.com/office/drawing/2014/main" id="{237EC383-4551-45CC-A56C-6765A2C26D9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86573" y="5582644"/>
            <a:ext cx="2630424" cy="484632"/>
          </a:xfrm>
          <a:prstGeom prst="rect">
            <a:avLst/>
          </a:prstGeom>
        </p:spPr>
      </p:pic>
    </p:spTree>
    <p:extLst>
      <p:ext uri="{BB962C8B-B14F-4D97-AF65-F5344CB8AC3E}">
        <p14:creationId xmlns:p14="http://schemas.microsoft.com/office/powerpoint/2010/main" val="3202403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pic>
        <p:nvPicPr>
          <p:cNvPr id="10" name="Picture 9" descr="Icon&#10;&#10;Description automatically generated">
            <a:extLst>
              <a:ext uri="{FF2B5EF4-FFF2-40B4-BE49-F238E27FC236}">
                <a16:creationId xmlns:a16="http://schemas.microsoft.com/office/drawing/2014/main" id="{781E2222-280E-4D6E-8CC1-E47D07B72E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2015" y="254643"/>
            <a:ext cx="1530211" cy="1388961"/>
          </a:xfrm>
          <a:prstGeom prst="rect">
            <a:avLst/>
          </a:prstGeom>
        </p:spPr>
      </p:pic>
      <p:pic>
        <p:nvPicPr>
          <p:cNvPr id="9" name="Picture 8" descr="Diagram&#10;&#10;Description automatically generated">
            <a:extLst>
              <a:ext uri="{FF2B5EF4-FFF2-40B4-BE49-F238E27FC236}">
                <a16:creationId xmlns:a16="http://schemas.microsoft.com/office/drawing/2014/main" id="{75FCB605-CE94-4E85-9151-BEC1A918BD6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132163" y="92597"/>
            <a:ext cx="3702612" cy="3658110"/>
          </a:xfrm>
          <a:prstGeom prst="rect">
            <a:avLst/>
          </a:prstGeom>
        </p:spPr>
      </p:pic>
      <p:sp>
        <p:nvSpPr>
          <p:cNvPr id="11" name="TextBox 10">
            <a:extLst>
              <a:ext uri="{FF2B5EF4-FFF2-40B4-BE49-F238E27FC236}">
                <a16:creationId xmlns:a16="http://schemas.microsoft.com/office/drawing/2014/main" id="{9305123C-DC74-4062-9035-A41762A3FF30}"/>
              </a:ext>
            </a:extLst>
          </p:cNvPr>
          <p:cNvSpPr txBox="1"/>
          <p:nvPr/>
        </p:nvSpPr>
        <p:spPr>
          <a:xfrm>
            <a:off x="455021" y="3921112"/>
            <a:ext cx="11420604" cy="2170851"/>
          </a:xfrm>
          <a:prstGeom prst="rect">
            <a:avLst/>
          </a:prstGeom>
          <a:noFill/>
        </p:spPr>
        <p:txBody>
          <a:bodyPr wrap="square" rtlCol="0">
            <a:spAutoFit/>
          </a:bodyPr>
          <a:lstStyle/>
          <a:p>
            <a:pPr>
              <a:lnSpc>
                <a:spcPct val="107000"/>
              </a:lnSpc>
              <a:spcAft>
                <a:spcPts val="800"/>
              </a:spcAft>
            </a:pPr>
            <a:r>
              <a:rPr lang="en-GB" sz="20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t>For partnership working to be at its most effective, collaboration is essential; between parents/carers, between professionals and between parents and professionals. It is also a requirement for the learner to participate as they are entitled to have their views considered and heard. Pupil support staff are often involved in supporting the learner to meaningfully participate and share their views. </a:t>
            </a:r>
          </a:p>
          <a:p>
            <a:pPr>
              <a:lnSpc>
                <a:spcPct val="107000"/>
              </a:lnSpc>
              <a:spcAft>
                <a:spcPts val="800"/>
              </a:spcAft>
            </a:pPr>
            <a:r>
              <a:rPr lang="en-GB" sz="2000" dirty="0">
                <a:solidFill>
                  <a:schemeClr val="accent1">
                    <a:lumMod val="50000"/>
                  </a:schemeClr>
                </a:solidFill>
                <a:effectLst/>
                <a:latin typeface="Hind" panose="02000000000000000000" pitchFamily="2" charset="0"/>
                <a:ea typeface="Calibri" panose="020F0502020204030204" pitchFamily="34" charset="0"/>
                <a:cs typeface="Times New Roman" panose="02020603050405020304" pitchFamily="18" charset="0"/>
              </a:rPr>
              <a:t>At all times, good communication will keep parents and staff informed in a 2-way exchange to support their child.</a:t>
            </a:r>
            <a:endParaRPr lang="en-GB" sz="2000" dirty="0">
              <a:solidFill>
                <a:schemeClr val="accent1">
                  <a:lumMod val="50000"/>
                </a:schemeClr>
              </a:solidFill>
            </a:endParaRPr>
          </a:p>
        </p:txBody>
      </p:sp>
    </p:spTree>
    <p:extLst>
      <p:ext uri="{BB962C8B-B14F-4D97-AF65-F5344CB8AC3E}">
        <p14:creationId xmlns:p14="http://schemas.microsoft.com/office/powerpoint/2010/main" val="4052690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sz="2800" dirty="0">
                <a:effectLst/>
                <a:latin typeface="Hind" panose="02000000000000000000" pitchFamily="2" charset="0"/>
                <a:ea typeface="Calibri" panose="020F0502020204030204" pitchFamily="34" charset="0"/>
                <a:cs typeface="Hind" panose="02000000000000000000" pitchFamily="2" charset="0"/>
              </a:rPr>
              <a:t>Good Practice for Parental Engagement</a:t>
            </a:r>
            <a:r>
              <a:rPr kumimoji="0" lang="en-GB" altLang="en-US" sz="2800" b="1" i="0" u="none" strike="noStrike" cap="none" normalizeH="0" baseline="0" dirty="0">
                <a:ln>
                  <a:noFill/>
                </a:ln>
                <a:effectLst/>
                <a:latin typeface="Hind" panose="02000000000000000000" pitchFamily="2" charset="0"/>
                <a:ea typeface="Calibri" panose="020F0502020204030204" pitchFamily="34" charset="0"/>
                <a:cs typeface="Hind" panose="02000000000000000000" pitchFamily="2" charset="0"/>
              </a:rPr>
              <a:t/>
            </a:r>
            <a:br>
              <a:rPr kumimoji="0" lang="en-GB" altLang="en-US" sz="2800" b="1" i="0" u="none" strike="noStrike" cap="none" normalizeH="0" baseline="0" dirty="0">
                <a:ln>
                  <a:noFill/>
                </a:ln>
                <a:effectLst/>
                <a:latin typeface="Hind" panose="02000000000000000000" pitchFamily="2" charset="0"/>
                <a:ea typeface="Calibri" panose="020F0502020204030204" pitchFamily="34" charset="0"/>
                <a:cs typeface="Hind" panose="02000000000000000000" pitchFamily="2" charset="0"/>
              </a:rPr>
            </a:br>
            <a:r>
              <a:rPr lang="en-GB" sz="2800" dirty="0">
                <a:latin typeface="Hind" panose="02000000000000000000" pitchFamily="2" charset="0"/>
                <a:cs typeface="Hind" panose="02000000000000000000" pitchFamily="2" charset="0"/>
              </a:rPr>
              <a:t/>
            </a:r>
            <a:br>
              <a:rPr lang="en-GB" sz="2800" dirty="0">
                <a:latin typeface="Hind" panose="02000000000000000000" pitchFamily="2" charset="0"/>
                <a:cs typeface="Hind" panose="02000000000000000000" pitchFamily="2" charset="0"/>
              </a:rPr>
            </a:br>
            <a:endParaRPr lang="en-GB" sz="2800" dirty="0">
              <a:latin typeface="Hind" panose="02000000000000000000" pitchFamily="2" charset="0"/>
              <a:cs typeface="Hind" panose="02000000000000000000" pitchFamily="2" charset="0"/>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51075" y="1493998"/>
            <a:ext cx="11270848" cy="4328068"/>
          </a:xfrm>
        </p:spPr>
        <p:txBody>
          <a:bodyPr/>
          <a:lstStyle/>
          <a:p>
            <a:pPr>
              <a:lnSpc>
                <a:spcPct val="107000"/>
              </a:lnSpc>
              <a:spcAft>
                <a:spcPts val="800"/>
              </a:spcAft>
            </a:pPr>
            <a:r>
              <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rPr>
              <a:t>This</a:t>
            </a:r>
            <a:r>
              <a:rPr lang="en-GB" sz="2400" dirty="0">
                <a:solidFill>
                  <a:srgbClr val="474C4C"/>
                </a:solidFill>
                <a:effectLst/>
                <a:latin typeface="Hind" panose="02000000000000000000" pitchFamily="2" charset="0"/>
                <a:ea typeface="Calibri" panose="020F0502020204030204" pitchFamily="34" charset="0"/>
                <a:cs typeface="Hind" panose="02000000000000000000" pitchFamily="2" charset="0"/>
              </a:rPr>
              <a:t> </a:t>
            </a:r>
            <a:r>
              <a:rPr lang="en-GB" sz="2400" u="sng" dirty="0">
                <a:solidFill>
                  <a:srgbClr val="00AFAA"/>
                </a:solidFill>
                <a:effectLst/>
                <a:latin typeface="Hind" panose="02000000000000000000" pitchFamily="2" charset="0"/>
                <a:ea typeface="Calibri" panose="020F0502020204030204" pitchFamily="34" charset="0"/>
                <a:cs typeface="Hind" panose="02000000000000000000" pitchFamily="2" charset="0"/>
                <a:hlinkClick r:id="rId3"/>
              </a:rPr>
              <a:t>short film</a:t>
            </a:r>
            <a:r>
              <a:rPr lang="en-GB" sz="2400" dirty="0">
                <a:solidFill>
                  <a:srgbClr val="474C4C"/>
                </a:solidFill>
                <a:effectLst/>
                <a:latin typeface="Hind" panose="02000000000000000000" pitchFamily="2" charset="0"/>
                <a:ea typeface="Calibri" panose="020F0502020204030204" pitchFamily="34" charset="0"/>
                <a:cs typeface="Hind" panose="02000000000000000000" pitchFamily="2" charset="0"/>
              </a:rPr>
              <a:t> for the Addressing Dyslexia Toolkit </a:t>
            </a:r>
            <a:r>
              <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rPr>
              <a:t>shows the importance of effective communication between parents and schools to support all learners. </a:t>
            </a:r>
          </a:p>
          <a:p>
            <a:pPr>
              <a:lnSpc>
                <a:spcPct val="107000"/>
              </a:lnSpc>
              <a:spcAft>
                <a:spcPts val="800"/>
              </a:spcAft>
            </a:pPr>
            <a:endPar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endParaRPr>
          </a:p>
          <a:p>
            <a:pPr>
              <a:lnSpc>
                <a:spcPct val="107000"/>
              </a:lnSpc>
              <a:spcAft>
                <a:spcPts val="800"/>
              </a:spcAft>
            </a:pPr>
            <a:r>
              <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rPr>
              <a:t>Some schools and local authorities have established parental engagement/working groups to support the development of and improve effective partnership working to:</a:t>
            </a:r>
          </a:p>
          <a:p>
            <a:pPr marL="285750" indent="-285750">
              <a:lnSpc>
                <a:spcPct val="107000"/>
              </a:lnSpc>
              <a:spcAft>
                <a:spcPts val="800"/>
              </a:spcAft>
              <a:buFont typeface="Arial" panose="020B0604020202020204" pitchFamily="34" charset="0"/>
              <a:buChar char="•"/>
            </a:pPr>
            <a:r>
              <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rPr>
              <a:t>Improve the educational experiences, achievements and outcomes for learners</a:t>
            </a:r>
          </a:p>
          <a:p>
            <a:pPr marL="285750" indent="-285750">
              <a:lnSpc>
                <a:spcPct val="107000"/>
              </a:lnSpc>
              <a:spcAft>
                <a:spcPts val="800"/>
              </a:spcAft>
              <a:buFont typeface="Arial" panose="020B0604020202020204" pitchFamily="34" charset="0"/>
              <a:buChar char="•"/>
            </a:pPr>
            <a:r>
              <a:rPr lang="en-GB" sz="2400" dirty="0">
                <a:solidFill>
                  <a:schemeClr val="accent1">
                    <a:lumMod val="50000"/>
                  </a:schemeClr>
                </a:solidFill>
                <a:effectLst/>
                <a:latin typeface="Hind" panose="02000000000000000000" pitchFamily="2" charset="0"/>
                <a:ea typeface="Calibri" panose="020F0502020204030204" pitchFamily="34" charset="0"/>
                <a:cs typeface="Hind" panose="02000000000000000000" pitchFamily="2" charset="0"/>
              </a:rPr>
              <a:t>Share experiences from different perspectives e.g. parents, carers, learners and staff.</a:t>
            </a:r>
          </a:p>
          <a:p>
            <a:endParaRPr lang="en-GB" dirty="0"/>
          </a:p>
        </p:txBody>
      </p:sp>
    </p:spTree>
    <p:extLst>
      <p:ext uri="{BB962C8B-B14F-4D97-AF65-F5344CB8AC3E}">
        <p14:creationId xmlns:p14="http://schemas.microsoft.com/office/powerpoint/2010/main" val="4124426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kumimoji="0" lang="en-GB" altLang="en-US" sz="2800" b="1" i="0" u="none" strike="noStrike" cap="none" normalizeH="0" baseline="0" dirty="0">
                <a:ln>
                  <a:noFill/>
                </a:ln>
                <a:effectLst/>
                <a:latin typeface="Hind" panose="02000000000000000000" pitchFamily="2" charset="0"/>
                <a:ea typeface="Calibri" panose="020F0502020204030204" pitchFamily="34" charset="0"/>
                <a:cs typeface="Hind" panose="02000000000000000000" pitchFamily="2" charset="0"/>
              </a:rPr>
              <a:t>Further information </a:t>
            </a:r>
            <a:br>
              <a:rPr kumimoji="0" lang="en-GB" altLang="en-US" sz="2800" b="1" i="0" u="none" strike="noStrike" cap="none" normalizeH="0" baseline="0" dirty="0">
                <a:ln>
                  <a:noFill/>
                </a:ln>
                <a:effectLst/>
                <a:latin typeface="Hind" panose="02000000000000000000" pitchFamily="2" charset="0"/>
                <a:ea typeface="Calibri" panose="020F0502020204030204" pitchFamily="34" charset="0"/>
                <a:cs typeface="Hind" panose="02000000000000000000" pitchFamily="2" charset="0"/>
              </a:rPr>
            </a:br>
            <a:r>
              <a:rPr lang="en-GB" sz="2800" dirty="0">
                <a:latin typeface="Hind" panose="02000000000000000000" pitchFamily="2" charset="0"/>
                <a:cs typeface="Hind" panose="02000000000000000000" pitchFamily="2" charset="0"/>
              </a:rPr>
              <a:t/>
            </a:r>
            <a:br>
              <a:rPr lang="en-GB" sz="2800" dirty="0">
                <a:latin typeface="Hind" panose="02000000000000000000" pitchFamily="2" charset="0"/>
                <a:cs typeface="Hind" panose="02000000000000000000" pitchFamily="2" charset="0"/>
              </a:rPr>
            </a:br>
            <a:endParaRPr lang="en-GB" sz="2800" dirty="0">
              <a:latin typeface="Hind" panose="02000000000000000000" pitchFamily="2" charset="0"/>
              <a:cs typeface="Hind" panose="02000000000000000000" pitchFamily="2" charset="0"/>
            </a:endParaRPr>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51075" y="1493998"/>
            <a:ext cx="11270848" cy="4328068"/>
          </a:xfrm>
        </p:spPr>
        <p:txBody>
          <a:bodyPr/>
          <a:lstStyle/>
          <a:p>
            <a:pPr algn="l"/>
            <a:r>
              <a:rPr lang="en-GB" sz="2400" dirty="0">
                <a:solidFill>
                  <a:schemeClr val="accent1">
                    <a:lumMod val="50000"/>
                  </a:schemeClr>
                </a:solidFill>
                <a:latin typeface="Hind" panose="02000000000000000000" pitchFamily="2" charset="0"/>
                <a:cs typeface="Hind" panose="02000000000000000000" pitchFamily="2" charset="0"/>
              </a:rPr>
              <a:t>You will find further information to support your understanding and practice on the link below to the ENQUIRE website.  ENQUIRE is funded by the Scottish Government and </a:t>
            </a:r>
            <a:r>
              <a:rPr lang="en-GB" sz="2400" i="0" dirty="0">
                <a:solidFill>
                  <a:schemeClr val="accent1">
                    <a:lumMod val="50000"/>
                  </a:schemeClr>
                </a:solidFill>
                <a:effectLst/>
                <a:latin typeface="Hind" panose="02000000000000000000" pitchFamily="2" charset="0"/>
                <a:cs typeface="Hind" panose="02000000000000000000" pitchFamily="2" charset="0"/>
              </a:rPr>
              <a:t>is the Scottish advice service for additional support for learning to:</a:t>
            </a:r>
          </a:p>
          <a:p>
            <a:pPr algn="l"/>
            <a:endParaRPr lang="en-GB" sz="2400" b="1" i="0" dirty="0">
              <a:solidFill>
                <a:schemeClr val="accent1">
                  <a:lumMod val="50000"/>
                </a:schemeClr>
              </a:solidFill>
              <a:effectLst/>
              <a:latin typeface="Hind" panose="02000000000000000000" pitchFamily="2" charset="0"/>
              <a:cs typeface="Hind" panose="02000000000000000000" pitchFamily="2" charset="0"/>
            </a:endParaRPr>
          </a:p>
          <a:p>
            <a:pPr marL="342900" indent="-342900" algn="l">
              <a:buFont typeface="Arial" panose="020B0604020202020204" pitchFamily="34" charset="0"/>
              <a:buChar char="•"/>
            </a:pPr>
            <a:r>
              <a:rPr lang="en-GB" sz="2400" dirty="0">
                <a:solidFill>
                  <a:schemeClr val="accent1">
                    <a:lumMod val="50000"/>
                  </a:schemeClr>
                </a:solidFill>
                <a:latin typeface="Hind" panose="02000000000000000000" pitchFamily="2" charset="0"/>
                <a:cs typeface="Hind" panose="02000000000000000000" pitchFamily="2" charset="0"/>
              </a:rPr>
              <a:t>R</a:t>
            </a:r>
            <a:r>
              <a:rPr lang="en-GB" sz="2400" b="0" i="0" dirty="0">
                <a:solidFill>
                  <a:schemeClr val="accent1">
                    <a:lumMod val="50000"/>
                  </a:schemeClr>
                </a:solidFill>
                <a:effectLst/>
                <a:latin typeface="Hind" panose="02000000000000000000" pitchFamily="2" charset="0"/>
                <a:cs typeface="Hind" panose="02000000000000000000" pitchFamily="2" charset="0"/>
              </a:rPr>
              <a:t>aise awareness of children’s rights to extra support in school</a:t>
            </a:r>
          </a:p>
          <a:p>
            <a:pPr marL="342900" indent="-342900" algn="l">
              <a:buFont typeface="Arial" panose="020B0604020202020204" pitchFamily="34" charset="0"/>
              <a:buChar char="•"/>
            </a:pPr>
            <a:r>
              <a:rPr lang="en-GB" sz="2400" dirty="0">
                <a:solidFill>
                  <a:schemeClr val="accent1">
                    <a:lumMod val="50000"/>
                  </a:schemeClr>
                </a:solidFill>
                <a:latin typeface="Hind" panose="02000000000000000000" pitchFamily="2" charset="0"/>
                <a:cs typeface="Hind" panose="02000000000000000000" pitchFamily="2" charset="0"/>
              </a:rPr>
              <a:t>H</a:t>
            </a:r>
            <a:r>
              <a:rPr lang="en-GB" sz="2400" b="0" i="0" dirty="0">
                <a:solidFill>
                  <a:schemeClr val="accent1">
                    <a:lumMod val="50000"/>
                  </a:schemeClr>
                </a:solidFill>
                <a:effectLst/>
                <a:latin typeface="Hind" panose="02000000000000000000" pitchFamily="2" charset="0"/>
                <a:cs typeface="Hind" panose="02000000000000000000" pitchFamily="2" charset="0"/>
              </a:rPr>
              <a:t>elp families and schools work together to ensure children get the support they need</a:t>
            </a:r>
          </a:p>
          <a:p>
            <a:pPr marL="342900" indent="-342900" algn="l">
              <a:buFont typeface="Arial" panose="020B0604020202020204" pitchFamily="34" charset="0"/>
              <a:buChar char="•"/>
            </a:pPr>
            <a:r>
              <a:rPr lang="en-GB" sz="2400" dirty="0">
                <a:solidFill>
                  <a:schemeClr val="accent1">
                    <a:lumMod val="50000"/>
                  </a:schemeClr>
                </a:solidFill>
                <a:latin typeface="Hind" panose="02000000000000000000" pitchFamily="2" charset="0"/>
                <a:cs typeface="Hind" panose="02000000000000000000" pitchFamily="2" charset="0"/>
              </a:rPr>
              <a:t>P</a:t>
            </a:r>
            <a:r>
              <a:rPr lang="en-GB" sz="2400" b="0" i="0" dirty="0">
                <a:solidFill>
                  <a:schemeClr val="accent1">
                    <a:lumMod val="50000"/>
                  </a:schemeClr>
                </a:solidFill>
                <a:effectLst/>
                <a:latin typeface="Hind" panose="02000000000000000000" pitchFamily="2" charset="0"/>
                <a:cs typeface="Hind" panose="02000000000000000000" pitchFamily="2" charset="0"/>
              </a:rPr>
              <a:t>rovide advice to children and young people who might be struggling in school.</a:t>
            </a:r>
          </a:p>
          <a:p>
            <a:endParaRPr lang="en-GB" dirty="0">
              <a:latin typeface="Hind" panose="02000000000000000000" pitchFamily="2" charset="0"/>
              <a:cs typeface="Hind" panose="02000000000000000000" pitchFamily="2" charset="0"/>
            </a:endParaRPr>
          </a:p>
          <a:p>
            <a:r>
              <a:rPr lang="en-GB" sz="2800" u="sng" dirty="0">
                <a:solidFill>
                  <a:srgbClr val="404040"/>
                </a:solidFill>
                <a:effectLst/>
                <a:latin typeface="Hind" panose="02000000000000000000" pitchFamily="2" charset="0"/>
                <a:ea typeface="Calibri" panose="020F0502020204030204" pitchFamily="34" charset="0"/>
                <a:cs typeface="Hind" panose="02000000000000000000" pitchFamily="2" charset="0"/>
                <a:hlinkClick r:id="rId3"/>
              </a:rPr>
              <a:t>Families + schools = partners - Enquire</a:t>
            </a:r>
            <a:r>
              <a:rPr lang="en-GB" sz="2800" dirty="0">
                <a:solidFill>
                  <a:srgbClr val="404040"/>
                </a:solidFill>
                <a:effectLst/>
                <a:latin typeface="Hind" panose="02000000000000000000" pitchFamily="2" charset="0"/>
                <a:ea typeface="Calibri" panose="020F0502020204030204" pitchFamily="34" charset="0"/>
                <a:cs typeface="Hind" panose="02000000000000000000" pitchFamily="2" charset="0"/>
              </a:rPr>
              <a:t>   </a:t>
            </a:r>
          </a:p>
          <a:p>
            <a:endParaRPr lang="en-GB" dirty="0"/>
          </a:p>
        </p:txBody>
      </p:sp>
    </p:spTree>
    <p:extLst>
      <p:ext uri="{BB962C8B-B14F-4D97-AF65-F5344CB8AC3E}">
        <p14:creationId xmlns:p14="http://schemas.microsoft.com/office/powerpoint/2010/main" val="1504304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a:t>
            </a:r>
            <a:r>
              <a:rPr lang="en-US" sz="1400"/>
              <a:t>(0)131 244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1.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2" ma:contentTypeDescription="Create a new document." ma:contentTypeScope="" ma:versionID="9fc8c2058192d2db4eb1f08479246d0b">
  <xsd:schema xmlns:xsd="http://www.w3.org/2001/XMLSchema" xmlns:xs="http://www.w3.org/2001/XMLSchema" xmlns:p="http://schemas.microsoft.com/office/2006/metadata/properties" xmlns:ns2="373af908-157f-4d70-80d2-56206b9fa420" targetNamespace="http://schemas.microsoft.com/office/2006/metadata/properties" ma:root="true" ma:fieldsID="3752b958c01bd582b9b59c0075bd9fa4" ns2:_="">
    <xsd:import namespace="373af908-157f-4d70-80d2-56206b9fa420"/>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3.xml><?xml version="1.0" encoding="utf-8"?>
<ds:datastoreItem xmlns:ds="http://schemas.openxmlformats.org/officeDocument/2006/customXml" ds:itemID="{D7967039-C71A-4B84-9858-0728C216CC08}">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BA18807E-C2C6-4FB0-B675-136574403C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3af908-157f-4d70-80d2-56206b9fa4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ES PP Template</Template>
  <TotalTime>1079</TotalTime>
  <Words>480</Words>
  <Application>Microsoft Office PowerPoint</Application>
  <PresentationFormat>Widescreen</PresentationFormat>
  <Paragraphs>37</Paragraphs>
  <Slides>8</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Arial Bold</vt:lpstr>
      <vt:lpstr>Calibri</vt:lpstr>
      <vt:lpstr>Hind</vt:lpstr>
      <vt:lpstr>Lucida Grande</vt:lpstr>
      <vt:lpstr>ＭＳ 明朝</vt:lpstr>
      <vt:lpstr>Segoe UI</vt:lpstr>
      <vt:lpstr>Times New Roman</vt:lpstr>
      <vt:lpstr>Wingdings</vt:lpstr>
      <vt:lpstr>Powerpoint_template</vt:lpstr>
      <vt:lpstr>PowerPoint Presentation</vt:lpstr>
      <vt:lpstr>PowerPoint Presentation</vt:lpstr>
      <vt:lpstr>PowerPoint Presentation</vt:lpstr>
      <vt:lpstr>PowerPoint Presentation</vt:lpstr>
      <vt:lpstr>PowerPoint Presentation</vt:lpstr>
      <vt:lpstr>Good Practice for Parental Engagement  </vt:lpstr>
      <vt:lpstr>Further information   </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Stevenson J (Jeremy)</cp:lastModifiedBy>
  <cp:revision>6</cp:revision>
  <cp:lastPrinted>2014-02-19T15:05:01Z</cp:lastPrinted>
  <dcterms:created xsi:type="dcterms:W3CDTF">2019-01-11T13:27:44Z</dcterms:created>
  <dcterms:modified xsi:type="dcterms:W3CDTF">2021-09-17T16:26:25Z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