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93467" r:id="rId5"/>
  </p:sldMasterIdLst>
  <p:notesMasterIdLst>
    <p:notesMasterId r:id="rId22"/>
  </p:notesMasterIdLst>
  <p:sldIdLst>
    <p:sldId id="314" r:id="rId6"/>
    <p:sldId id="315" r:id="rId7"/>
    <p:sldId id="316" r:id="rId8"/>
    <p:sldId id="317" r:id="rId9"/>
    <p:sldId id="319" r:id="rId10"/>
    <p:sldId id="320" r:id="rId11"/>
    <p:sldId id="318" r:id="rId12"/>
    <p:sldId id="321" r:id="rId13"/>
    <p:sldId id="323" r:id="rId14"/>
    <p:sldId id="324" r:id="rId15"/>
    <p:sldId id="348" r:id="rId16"/>
    <p:sldId id="326" r:id="rId17"/>
    <p:sldId id="327" r:id="rId18"/>
    <p:sldId id="328" r:id="rId19"/>
    <p:sldId id="330" r:id="rId20"/>
    <p:sldId id="32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Robertson" initials="SR" lastIdx="6" clrIdx="3">
    <p:extLst>
      <p:ext uri="{19B8F6BF-5375-455C-9EA6-DF929625EA0E}">
        <p15:presenceInfo xmlns:p15="http://schemas.microsoft.com/office/powerpoint/2012/main" userId="S::srobertson@youthlinkscotland.org::9440caa2-8391-42a7-ba1b-b5d575de147e" providerId="AD"/>
      </p:ext>
    </p:extLst>
  </p:cmAuthor>
  <p:cmAuthor id="2" name="Julie Beckett" initials="JB" lastIdx="7" clrIdx="1">
    <p:extLst>
      <p:ext uri="{19B8F6BF-5375-455C-9EA6-DF929625EA0E}">
        <p15:presenceInfo xmlns:p15="http://schemas.microsoft.com/office/powerpoint/2012/main" userId="S::julie.beckett_educationscotland.gov.scot#ext#@youthlinkscotland.onmicrosoft.com::aa751f0a-87ce-42bb-96c4-5854eb418bd4" providerId="AD"/>
      </p:ext>
    </p:extLst>
  </p:cmAuthor>
  <p:cmAuthor id="3" name="Beckett J (Julie)" initials="BJ(" lastIdx="5" clrIdx="4">
    <p:extLst>
      <p:ext uri="{19B8F6BF-5375-455C-9EA6-DF929625EA0E}">
        <p15:presenceInfo xmlns:p15="http://schemas.microsoft.com/office/powerpoint/2012/main" userId="S-1-5-21-765483983-692928010-316617838-4360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0D02E-FE7E-4945-95DE-B4933E947CD3}" v="1" dt="2021-02-19T16:03:52.232"/>
    <p1510:client id="{1623F68D-6A66-4E0E-BE90-5562DD8F854E}" v="56" dt="2021-02-24T09:15:26.492"/>
    <p1510:client id="{2182E7BC-8415-480B-BF51-DC77C1BF70EC}" v="120" dt="2021-01-28T12:08:13.464"/>
    <p1510:client id="{5AB8482E-237D-431A-BB44-F46189728551}" v="17" dt="2021-02-12T11:33:55.262"/>
    <p1510:client id="{631DC605-D52A-4050-A7B4-51D8464C1DE6}" v="9" dt="2021-02-01T12:00:23.373"/>
    <p1510:client id="{71F32713-35B2-4FE8-BCD7-14B67C8ACDCB}" v="659" dt="2021-02-12T11:17:08.827"/>
    <p1510:client id="{721896F9-EE90-4223-B477-4D1C66C29D13}" v="40" dt="2021-01-29T15:41:28.119"/>
    <p1510:client id="{93F4C032-EF41-4379-B2BB-AEB531DA7499}" v="489" dt="2021-02-01T13:13:43.604"/>
    <p1510:client id="{9A80AD4F-5402-4AA0-B1BE-F4B1237082C6}" v="4" dt="2021-01-26T11:47:54.547"/>
    <p1510:client id="{9A8ACB56-0752-41D7-9F3B-D1FC7B4947A7}" v="6" dt="2021-02-19T14:37:15.651"/>
    <p1510:client id="{9B02769F-9479-4E82-9D86-50089FDE974D}" v="221" dt="2021-04-19T12:51:09.135"/>
    <p1510:client id="{9B12699A-DCDD-44DE-B287-94432A802810}" v="75" dt="2021-02-23T17:28:08.510"/>
    <p1510:client id="{C58E37CB-FF39-47C2-8732-B2C8BDCE050B}" v="118" dt="2021-04-19T15:16:52.357"/>
    <p1510:client id="{C87BB693-1B50-40FD-AAB6-1C5BBE3960FB}" v="345" dt="2021-01-28T10:23:31.175"/>
    <p1510:client id="{CC6EA6A3-DDD0-44FB-8E58-4B526036E638}" v="21" dt="2021-04-19T12:47:08.105"/>
    <p1510:client id="{E851BA81-7AA1-41EC-B9E9-547E6F299E49}" v="4" dt="2021-02-22T14:21:01.666"/>
    <p1510:client id="{E9936930-2CCC-46F2-B37A-5F18FD14A3EA}" v="140" dt="2021-01-28T13:19:50.523"/>
    <p1510:client id="{ECF0FAE7-0B20-4B81-BDED-3CEF379680F5}" v="1" dt="2021-01-26T11:52:16.208"/>
    <p1510:client id="{F56B70BA-96A7-4F35-A542-926970FE6E0F}" v="274" dt="2021-02-12T10:05:45.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043" autoAdjust="0"/>
  </p:normalViewPr>
  <p:slideViewPr>
    <p:cSldViewPr snapToGrid="0">
      <p:cViewPr varScale="1">
        <p:scale>
          <a:sx n="101" d="100"/>
          <a:sy n="101" d="100"/>
        </p:scale>
        <p:origin x="93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68"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6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Epsworth" userId="S::susan.epsworth_educationscotland.gov.scot#ext#@youthlinkscotland.onmicrosoft.com::f99fe11d-f9b9-49ec-8a7a-01cd0aef4db3" providerId="AD" clId="Web-{721896F9-EE90-4223-B477-4D1C66C29D13}"/>
    <pc:docChg chg="modSld">
      <pc:chgData name="Susan Epsworth" userId="S::susan.epsworth_educationscotland.gov.scot#ext#@youthlinkscotland.onmicrosoft.com::f99fe11d-f9b9-49ec-8a7a-01cd0aef4db3" providerId="AD" clId="Web-{721896F9-EE90-4223-B477-4D1C66C29D13}" dt="2021-01-29T15:41:28.119" v="35"/>
      <pc:docMkLst>
        <pc:docMk/>
      </pc:docMkLst>
      <pc:sldChg chg="addSp delSp modSp addCm">
        <pc:chgData name="Susan Epsworth" userId="S::susan.epsworth_educationscotland.gov.scot#ext#@youthlinkscotland.onmicrosoft.com::f99fe11d-f9b9-49ec-8a7a-01cd0aef4db3" providerId="AD" clId="Web-{721896F9-EE90-4223-B477-4D1C66C29D13}" dt="2021-01-29T15:41:28.119" v="35"/>
        <pc:sldMkLst>
          <pc:docMk/>
          <pc:sldMk cId="3787910389" sldId="290"/>
        </pc:sldMkLst>
        <pc:spChg chg="add del mod">
          <ac:chgData name="Susan Epsworth" userId="S::susan.epsworth_educationscotland.gov.scot#ext#@youthlinkscotland.onmicrosoft.com::f99fe11d-f9b9-49ec-8a7a-01cd0aef4db3" providerId="AD" clId="Web-{721896F9-EE90-4223-B477-4D1C66C29D13}" dt="2021-01-29T15:40:54.806" v="30"/>
          <ac:spMkLst>
            <pc:docMk/>
            <pc:sldMk cId="3787910389" sldId="290"/>
            <ac:spMk id="3" creationId="{CEC11665-B2B9-4802-95B5-E2E55BA8C0A3}"/>
          </ac:spMkLst>
        </pc:spChg>
        <pc:picChg chg="add mod">
          <ac:chgData name="Susan Epsworth" userId="S::susan.epsworth_educationscotland.gov.scot#ext#@youthlinkscotland.onmicrosoft.com::f99fe11d-f9b9-49ec-8a7a-01cd0aef4db3" providerId="AD" clId="Web-{721896F9-EE90-4223-B477-4D1C66C29D13}" dt="2021-01-29T15:41:07.275" v="34" actId="1076"/>
          <ac:picMkLst>
            <pc:docMk/>
            <pc:sldMk cId="3787910389" sldId="290"/>
            <ac:picMk id="2" creationId="{3D617AD3-0209-4DCA-87AD-90C93F20994C}"/>
          </ac:picMkLst>
        </pc:picChg>
        <pc:picChg chg="del">
          <ac:chgData name="Susan Epsworth" userId="S::susan.epsworth_educationscotland.gov.scot#ext#@youthlinkscotland.onmicrosoft.com::f99fe11d-f9b9-49ec-8a7a-01cd0aef4db3" providerId="AD" clId="Web-{721896F9-EE90-4223-B477-4D1C66C29D13}" dt="2021-01-29T15:40:41.040" v="27"/>
          <ac:picMkLst>
            <pc:docMk/>
            <pc:sldMk cId="3787910389" sldId="290"/>
            <ac:picMk id="12" creationId="{00000000-0000-0000-0000-000000000000}"/>
          </ac:picMkLst>
        </pc:picChg>
      </pc:sldChg>
      <pc:sldChg chg="modNotes">
        <pc:chgData name="Susan Epsworth" userId="S::susan.epsworth_educationscotland.gov.scot#ext#@youthlinkscotland.onmicrosoft.com::f99fe11d-f9b9-49ec-8a7a-01cd0aef4db3" providerId="AD" clId="Web-{721896F9-EE90-4223-B477-4D1C66C29D13}" dt="2021-01-29T15:23:53.439" v="22"/>
        <pc:sldMkLst>
          <pc:docMk/>
          <pc:sldMk cId="3663419181" sldId="302"/>
        </pc:sldMkLst>
      </pc:sldChg>
      <pc:sldChg chg="addSp delSp modSp">
        <pc:chgData name="Susan Epsworth" userId="S::susan.epsworth_educationscotland.gov.scot#ext#@youthlinkscotland.onmicrosoft.com::f99fe11d-f9b9-49ec-8a7a-01cd0aef4db3" providerId="AD" clId="Web-{721896F9-EE90-4223-B477-4D1C66C29D13}" dt="2021-01-29T15:19:15.667" v="21" actId="1076"/>
        <pc:sldMkLst>
          <pc:docMk/>
          <pc:sldMk cId="3769456201" sldId="305"/>
        </pc:sldMkLst>
        <pc:spChg chg="add del mod">
          <ac:chgData name="Susan Epsworth" userId="S::susan.epsworth_educationscotland.gov.scot#ext#@youthlinkscotland.onmicrosoft.com::f99fe11d-f9b9-49ec-8a7a-01cd0aef4db3" providerId="AD" clId="Web-{721896F9-EE90-4223-B477-4D1C66C29D13}" dt="2021-01-29T15:16:58.539" v="6"/>
          <ac:spMkLst>
            <pc:docMk/>
            <pc:sldMk cId="3769456201" sldId="305"/>
            <ac:spMk id="4" creationId="{D0D09DB6-B1A7-4DE4-A38E-6EF8AA03DEB4}"/>
          </ac:spMkLst>
        </pc:spChg>
        <pc:picChg chg="add mod">
          <ac:chgData name="Susan Epsworth" userId="S::susan.epsworth_educationscotland.gov.scot#ext#@youthlinkscotland.onmicrosoft.com::f99fe11d-f9b9-49ec-8a7a-01cd0aef4db3" providerId="AD" clId="Web-{721896F9-EE90-4223-B477-4D1C66C29D13}" dt="2021-01-29T15:19:15.667" v="21" actId="1076"/>
          <ac:picMkLst>
            <pc:docMk/>
            <pc:sldMk cId="3769456201" sldId="305"/>
            <ac:picMk id="3" creationId="{F26E74E1-B07C-4E89-A456-399499FECA3E}"/>
          </ac:picMkLst>
        </pc:picChg>
        <pc:picChg chg="mod">
          <ac:chgData name="Susan Epsworth" userId="S::susan.epsworth_educationscotland.gov.scot#ext#@youthlinkscotland.onmicrosoft.com::f99fe11d-f9b9-49ec-8a7a-01cd0aef4db3" providerId="AD" clId="Web-{721896F9-EE90-4223-B477-4D1C66C29D13}" dt="2021-01-29T15:19:10.073" v="19" actId="1076"/>
          <ac:picMkLst>
            <pc:docMk/>
            <pc:sldMk cId="3769456201" sldId="305"/>
            <ac:picMk id="9" creationId="{952184D7-074C-4DA4-A748-3500AC4CE74F}"/>
          </ac:picMkLst>
        </pc:picChg>
      </pc:sldChg>
      <pc:sldChg chg="addSp modSp">
        <pc:chgData name="Susan Epsworth" userId="S::susan.epsworth_educationscotland.gov.scot#ext#@youthlinkscotland.onmicrosoft.com::f99fe11d-f9b9-49ec-8a7a-01cd0aef4db3" providerId="AD" clId="Web-{721896F9-EE90-4223-B477-4D1C66C29D13}" dt="2021-01-29T15:18:54.417" v="15" actId="1076"/>
        <pc:sldMkLst>
          <pc:docMk/>
          <pc:sldMk cId="3882566603" sldId="306"/>
        </pc:sldMkLst>
        <pc:picChg chg="add mod">
          <ac:chgData name="Susan Epsworth" userId="S::susan.epsworth_educationscotland.gov.scot#ext#@youthlinkscotland.onmicrosoft.com::f99fe11d-f9b9-49ec-8a7a-01cd0aef4db3" providerId="AD" clId="Web-{721896F9-EE90-4223-B477-4D1C66C29D13}" dt="2021-01-29T15:18:54.417" v="15" actId="1076"/>
          <ac:picMkLst>
            <pc:docMk/>
            <pc:sldMk cId="3882566603" sldId="306"/>
            <ac:picMk id="3" creationId="{305BF284-1A8A-4750-BD82-4FC41F3A7B7E}"/>
          </ac:picMkLst>
        </pc:picChg>
        <pc:picChg chg="mod">
          <ac:chgData name="Susan Epsworth" userId="S::susan.epsworth_educationscotland.gov.scot#ext#@youthlinkscotland.onmicrosoft.com::f99fe11d-f9b9-49ec-8a7a-01cd0aef4db3" providerId="AD" clId="Web-{721896F9-EE90-4223-B477-4D1C66C29D13}" dt="2021-01-29T15:18:47.213" v="12" actId="1076"/>
          <ac:picMkLst>
            <pc:docMk/>
            <pc:sldMk cId="3882566603" sldId="306"/>
            <ac:picMk id="9" creationId="{952184D7-074C-4DA4-A748-3500AC4CE74F}"/>
          </ac:picMkLst>
        </pc:picChg>
      </pc:sldChg>
    </pc:docChg>
  </pc:docChgLst>
  <pc:docChgLst>
    <pc:chgData name="Julie Beckett" userId="S::julie.beckett_educationscotland.gov.scot#ext#@youthlinkscotland.onmicrosoft.com::aa751f0a-87ce-42bb-96c4-5854eb418bd4" providerId="AD" clId="Web-{0D1D0E02-53F4-4EB7-B72F-02F6587A894F}"/>
    <pc:docChg chg="modSld">
      <pc:chgData name="Julie Beckett" userId="S::julie.beckett_educationscotland.gov.scot#ext#@youthlinkscotland.onmicrosoft.com::aa751f0a-87ce-42bb-96c4-5854eb418bd4" providerId="AD" clId="Web-{0D1D0E02-53F4-4EB7-B72F-02F6587A894F}" dt="2021-02-22T11:48:18.160" v="61"/>
      <pc:docMkLst>
        <pc:docMk/>
      </pc:docMkLst>
      <pc:sldChg chg="modNotes">
        <pc:chgData name="Julie Beckett" userId="S::julie.beckett_educationscotland.gov.scot#ext#@youthlinkscotland.onmicrosoft.com::aa751f0a-87ce-42bb-96c4-5854eb418bd4" providerId="AD" clId="Web-{0D1D0E02-53F4-4EB7-B72F-02F6587A894F}" dt="2021-02-22T11:46:30.469" v="51"/>
        <pc:sldMkLst>
          <pc:docMk/>
          <pc:sldMk cId="3323628802" sldId="344"/>
        </pc:sldMkLst>
      </pc:sldChg>
      <pc:sldChg chg="modNotes">
        <pc:chgData name="Julie Beckett" userId="S::julie.beckett_educationscotland.gov.scot#ext#@youthlinkscotland.onmicrosoft.com::aa751f0a-87ce-42bb-96c4-5854eb418bd4" providerId="AD" clId="Web-{0D1D0E02-53F4-4EB7-B72F-02F6587A894F}" dt="2021-02-22T11:48:18.160" v="61"/>
        <pc:sldMkLst>
          <pc:docMk/>
          <pc:sldMk cId="3296907461" sldId="350"/>
        </pc:sldMkLst>
      </pc:sldChg>
    </pc:docChg>
  </pc:docChgLst>
  <pc:docChgLst>
    <pc:chgData name="Julie Beckett" userId="S::julie.beckett_educationscotland.gov.scot#ext#@youthlinkscotland.onmicrosoft.com::aa751f0a-87ce-42bb-96c4-5854eb418bd4" providerId="AD" clId="Web-{9B02769F-9479-4E82-9D86-50089FDE974D}"/>
    <pc:docChg chg="delSld modSld">
      <pc:chgData name="Julie Beckett" userId="S::julie.beckett_educationscotland.gov.scot#ext#@youthlinkscotland.onmicrosoft.com::aa751f0a-87ce-42bb-96c4-5854eb418bd4" providerId="AD" clId="Web-{9B02769F-9479-4E82-9D86-50089FDE974D}" dt="2021-04-19T12:51:09.135" v="115" actId="1076"/>
      <pc:docMkLst>
        <pc:docMk/>
      </pc:docMkLst>
      <pc:sldChg chg="addSp modSp">
        <pc:chgData name="Julie Beckett" userId="S::julie.beckett_educationscotland.gov.scot#ext#@youthlinkscotland.onmicrosoft.com::aa751f0a-87ce-42bb-96c4-5854eb418bd4" providerId="AD" clId="Web-{9B02769F-9479-4E82-9D86-50089FDE974D}" dt="2021-04-19T12:50:54.166" v="112" actId="1076"/>
        <pc:sldMkLst>
          <pc:docMk/>
          <pc:sldMk cId="3469170381" sldId="280"/>
        </pc:sldMkLst>
        <pc:spChg chg="add mod">
          <ac:chgData name="Julie Beckett" userId="S::julie.beckett_educationscotland.gov.scot#ext#@youthlinkscotland.onmicrosoft.com::aa751f0a-87ce-42bb-96c4-5854eb418bd4" providerId="AD" clId="Web-{9B02769F-9479-4E82-9D86-50089FDE974D}" dt="2021-04-19T12:50:26.572" v="101" actId="1076"/>
          <ac:spMkLst>
            <pc:docMk/>
            <pc:sldMk cId="3469170381" sldId="280"/>
            <ac:spMk id="2" creationId="{BE3C10DF-38A4-4739-B8ED-3B0BDEBAEC3D}"/>
          </ac:spMkLst>
        </pc:spChg>
        <pc:spChg chg="mod">
          <ac:chgData name="Julie Beckett" userId="S::julie.beckett_educationscotland.gov.scot#ext#@youthlinkscotland.onmicrosoft.com::aa751f0a-87ce-42bb-96c4-5854eb418bd4" providerId="AD" clId="Web-{9B02769F-9479-4E82-9D86-50089FDE974D}" dt="2021-04-19T12:50:11.040" v="95" actId="1076"/>
          <ac:spMkLst>
            <pc:docMk/>
            <pc:sldMk cId="3469170381" sldId="280"/>
            <ac:spMk id="15" creationId="{00000000-0000-0000-0000-000000000000}"/>
          </ac:spMkLst>
        </pc:spChg>
        <pc:picChg chg="add mod">
          <ac:chgData name="Julie Beckett" userId="S::julie.beckett_educationscotland.gov.scot#ext#@youthlinkscotland.onmicrosoft.com::aa751f0a-87ce-42bb-96c4-5854eb418bd4" providerId="AD" clId="Web-{9B02769F-9479-4E82-9D86-50089FDE974D}" dt="2021-04-19T12:50:54.166" v="112" actId="1076"/>
          <ac:picMkLst>
            <pc:docMk/>
            <pc:sldMk cId="3469170381" sldId="280"/>
            <ac:picMk id="3" creationId="{CEA54CF5-E78A-4FA1-85ED-A6FEFF3FFBAB}"/>
          </ac:picMkLst>
        </pc:picChg>
        <pc:picChg chg="mod">
          <ac:chgData name="Julie Beckett" userId="S::julie.beckett_educationscotland.gov.scot#ext#@youthlinkscotland.onmicrosoft.com::aa751f0a-87ce-42bb-96c4-5854eb418bd4" providerId="AD" clId="Web-{9B02769F-9479-4E82-9D86-50089FDE974D}" dt="2021-04-19T12:50:13.243" v="96" actId="1076"/>
          <ac:picMkLst>
            <pc:docMk/>
            <pc:sldMk cId="3469170381" sldId="280"/>
            <ac:picMk id="14" creationId="{00000000-0000-0000-0000-000000000000}"/>
          </ac:picMkLst>
        </pc:picChg>
      </pc:sldChg>
      <pc:sldChg chg="modSp">
        <pc:chgData name="Julie Beckett" userId="S::julie.beckett_educationscotland.gov.scot#ext#@youthlinkscotland.onmicrosoft.com::aa751f0a-87ce-42bb-96c4-5854eb418bd4" providerId="AD" clId="Web-{9B02769F-9479-4E82-9D86-50089FDE974D}" dt="2021-04-19T12:49:31.039" v="90" actId="20577"/>
        <pc:sldMkLst>
          <pc:docMk/>
          <pc:sldMk cId="3706558632" sldId="303"/>
        </pc:sldMkLst>
        <pc:spChg chg="mod">
          <ac:chgData name="Julie Beckett" userId="S::julie.beckett_educationscotland.gov.scot#ext#@youthlinkscotland.onmicrosoft.com::aa751f0a-87ce-42bb-96c4-5854eb418bd4" providerId="AD" clId="Web-{9B02769F-9479-4E82-9D86-50089FDE974D}" dt="2021-04-19T12:49:31.039" v="90" actId="20577"/>
          <ac:spMkLst>
            <pc:docMk/>
            <pc:sldMk cId="3706558632" sldId="303"/>
            <ac:spMk id="2" creationId="{3DEBB2B3-6541-4447-93C7-47267D7C4B90}"/>
          </ac:spMkLst>
        </pc:spChg>
        <pc:picChg chg="mod">
          <ac:chgData name="Julie Beckett" userId="S::julie.beckett_educationscotland.gov.scot#ext#@youthlinkscotland.onmicrosoft.com::aa751f0a-87ce-42bb-96c4-5854eb418bd4" providerId="AD" clId="Web-{9B02769F-9479-4E82-9D86-50089FDE974D}" dt="2021-04-19T12:49:02.554" v="62" actId="14100"/>
          <ac:picMkLst>
            <pc:docMk/>
            <pc:sldMk cId="3706558632" sldId="303"/>
            <ac:picMk id="10" creationId="{00000000-0000-0000-0000-000000000000}"/>
          </ac:picMkLst>
        </pc:picChg>
      </pc:sldChg>
      <pc:sldChg chg="del">
        <pc:chgData name="Julie Beckett" userId="S::julie.beckett_educationscotland.gov.scot#ext#@youthlinkscotland.onmicrosoft.com::aa751f0a-87ce-42bb-96c4-5854eb418bd4" providerId="AD" clId="Web-{9B02769F-9479-4E82-9D86-50089FDE974D}" dt="2021-04-19T12:48:33.366" v="0"/>
        <pc:sldMkLst>
          <pc:docMk/>
          <pc:sldMk cId="692377163" sldId="304"/>
        </pc:sldMkLst>
      </pc:sldChg>
      <pc:sldChg chg="modSp">
        <pc:chgData name="Julie Beckett" userId="S::julie.beckett_educationscotland.gov.scot#ext#@youthlinkscotland.onmicrosoft.com::aa751f0a-87ce-42bb-96c4-5854eb418bd4" providerId="AD" clId="Web-{9B02769F-9479-4E82-9D86-50089FDE974D}" dt="2021-04-19T12:51:09.135" v="115" actId="1076"/>
        <pc:sldMkLst>
          <pc:docMk/>
          <pc:sldMk cId="3860920629" sldId="349"/>
        </pc:sldMkLst>
        <pc:spChg chg="mod">
          <ac:chgData name="Julie Beckett" userId="S::julie.beckett_educationscotland.gov.scot#ext#@youthlinkscotland.onmicrosoft.com::aa751f0a-87ce-42bb-96c4-5854eb418bd4" providerId="AD" clId="Web-{9B02769F-9479-4E82-9D86-50089FDE974D}" dt="2021-04-19T12:50:35.494" v="108" actId="1076"/>
          <ac:spMkLst>
            <pc:docMk/>
            <pc:sldMk cId="3860920629" sldId="349"/>
            <ac:spMk id="2" creationId="{EC994B06-7D8A-4BE9-B71C-025D0D026138}"/>
          </ac:spMkLst>
        </pc:spChg>
        <pc:spChg chg="mod">
          <ac:chgData name="Julie Beckett" userId="S::julie.beckett_educationscotland.gov.scot#ext#@youthlinkscotland.onmicrosoft.com::aa751f0a-87ce-42bb-96c4-5854eb418bd4" providerId="AD" clId="Web-{9B02769F-9479-4E82-9D86-50089FDE974D}" dt="2021-04-19T12:51:09.135" v="115" actId="1076"/>
          <ac:spMkLst>
            <pc:docMk/>
            <pc:sldMk cId="3860920629" sldId="349"/>
            <ac:spMk id="11" creationId="{00000000-0000-0000-0000-000000000000}"/>
          </ac:spMkLst>
        </pc:spChg>
        <pc:picChg chg="mod">
          <ac:chgData name="Julie Beckett" userId="S::julie.beckett_educationscotland.gov.scot#ext#@youthlinkscotland.onmicrosoft.com::aa751f0a-87ce-42bb-96c4-5854eb418bd4" providerId="AD" clId="Web-{9B02769F-9479-4E82-9D86-50089FDE974D}" dt="2021-04-19T12:51:04.432" v="114" actId="14100"/>
          <ac:picMkLst>
            <pc:docMk/>
            <pc:sldMk cId="3860920629" sldId="349"/>
            <ac:picMk id="3" creationId="{00000000-0000-0000-0000-000000000000}"/>
          </ac:picMkLst>
        </pc:picChg>
      </pc:sldChg>
    </pc:docChg>
  </pc:docChgLst>
  <pc:docChgLst>
    <pc:chgData name="Julie Beckett" userId="S::julie.beckett_educationscotland.gov.scot#ext#@youthlinkscotland.onmicrosoft.com::aa751f0a-87ce-42bb-96c4-5854eb418bd4" providerId="AD" clId="Web-{9A8ACB56-0752-41D7-9F3B-D1FC7B4947A7}"/>
    <pc:docChg chg="modSld">
      <pc:chgData name="Julie Beckett" userId="S::julie.beckett_educationscotland.gov.scot#ext#@youthlinkscotland.onmicrosoft.com::aa751f0a-87ce-42bb-96c4-5854eb418bd4" providerId="AD" clId="Web-{9A8ACB56-0752-41D7-9F3B-D1FC7B4947A7}" dt="2021-02-19T14:37:14.479" v="7" actId="20577"/>
      <pc:docMkLst>
        <pc:docMk/>
      </pc:docMkLst>
      <pc:sldChg chg="modSp">
        <pc:chgData name="Julie Beckett" userId="S::julie.beckett_educationscotland.gov.scot#ext#@youthlinkscotland.onmicrosoft.com::aa751f0a-87ce-42bb-96c4-5854eb418bd4" providerId="AD" clId="Web-{9A8ACB56-0752-41D7-9F3B-D1FC7B4947A7}" dt="2021-02-19T14:37:14.479" v="7" actId="20577"/>
        <pc:sldMkLst>
          <pc:docMk/>
          <pc:sldMk cId="3469170381" sldId="280"/>
        </pc:sldMkLst>
        <pc:spChg chg="mod">
          <ac:chgData name="Julie Beckett" userId="S::julie.beckett_educationscotland.gov.scot#ext#@youthlinkscotland.onmicrosoft.com::aa751f0a-87ce-42bb-96c4-5854eb418bd4" providerId="AD" clId="Web-{9A8ACB56-0752-41D7-9F3B-D1FC7B4947A7}" dt="2021-02-19T14:37:14.479" v="7" actId="20577"/>
          <ac:spMkLst>
            <pc:docMk/>
            <pc:sldMk cId="3469170381" sldId="280"/>
            <ac:spMk id="15" creationId="{00000000-0000-0000-0000-000000000000}"/>
          </ac:spMkLst>
        </pc:spChg>
      </pc:sldChg>
      <pc:sldChg chg="modNotes">
        <pc:chgData name="Julie Beckett" userId="S::julie.beckett_educationscotland.gov.scot#ext#@youthlinkscotland.onmicrosoft.com::aa751f0a-87ce-42bb-96c4-5854eb418bd4" providerId="AD" clId="Web-{9A8ACB56-0752-41D7-9F3B-D1FC7B4947A7}" dt="2021-02-19T14:33:56.522" v="3"/>
        <pc:sldMkLst>
          <pc:docMk/>
          <pc:sldMk cId="2709935059" sldId="337"/>
        </pc:sldMkLst>
      </pc:sldChg>
    </pc:docChg>
  </pc:docChgLst>
  <pc:docChgLst>
    <pc:chgData name="Julie Beckett" userId="S::julie.beckett_educationscotland.gov.scot#ext#@youthlinkscotland.onmicrosoft.com::aa751f0a-87ce-42bb-96c4-5854eb418bd4" providerId="AD" clId="Web-{F56B70BA-96A7-4F35-A542-926970FE6E0F}"/>
    <pc:docChg chg="addSld modSld">
      <pc:chgData name="Julie Beckett" userId="S::julie.beckett_educationscotland.gov.scot#ext#@youthlinkscotland.onmicrosoft.com::aa751f0a-87ce-42bb-96c4-5854eb418bd4" providerId="AD" clId="Web-{F56B70BA-96A7-4F35-A542-926970FE6E0F}" dt="2021-02-12T10:05:45.750" v="210" actId="14100"/>
      <pc:docMkLst>
        <pc:docMk/>
      </pc:docMkLst>
      <pc:sldChg chg="modSp modCm">
        <pc:chgData name="Julie Beckett" userId="S::julie.beckett_educationscotland.gov.scot#ext#@youthlinkscotland.onmicrosoft.com::aa751f0a-87ce-42bb-96c4-5854eb418bd4" providerId="AD" clId="Web-{F56B70BA-96A7-4F35-A542-926970FE6E0F}" dt="2021-02-12T09:15:30.005" v="6"/>
        <pc:sldMkLst>
          <pc:docMk/>
          <pc:sldMk cId="2931374878" sldId="258"/>
        </pc:sldMkLst>
        <pc:picChg chg="mod">
          <ac:chgData name="Julie Beckett" userId="S::julie.beckett_educationscotland.gov.scot#ext#@youthlinkscotland.onmicrosoft.com::aa751f0a-87ce-42bb-96c4-5854eb418bd4" providerId="AD" clId="Web-{F56B70BA-96A7-4F35-A542-926970FE6E0F}" dt="2021-02-12T09:14:14.297" v="1" actId="1076"/>
          <ac:picMkLst>
            <pc:docMk/>
            <pc:sldMk cId="2931374878" sldId="258"/>
            <ac:picMk id="11" creationId="{00000000-0000-0000-0000-000000000000}"/>
          </ac:picMkLst>
        </pc:picChg>
        <pc:picChg chg="mod">
          <ac:chgData name="Julie Beckett" userId="S::julie.beckett_educationscotland.gov.scot#ext#@youthlinkscotland.onmicrosoft.com::aa751f0a-87ce-42bb-96c4-5854eb418bd4" providerId="AD" clId="Web-{F56B70BA-96A7-4F35-A542-926970FE6E0F}" dt="2021-02-12T09:14:17.672" v="2" actId="1076"/>
          <ac:picMkLst>
            <pc:docMk/>
            <pc:sldMk cId="2931374878" sldId="258"/>
            <ac:picMk id="12" creationId="{00000000-0000-0000-0000-000000000000}"/>
          </ac:picMkLst>
        </pc:picChg>
        <pc:picChg chg="mod">
          <ac:chgData name="Julie Beckett" userId="S::julie.beckett_educationscotland.gov.scot#ext#@youthlinkscotland.onmicrosoft.com::aa751f0a-87ce-42bb-96c4-5854eb418bd4" providerId="AD" clId="Web-{F56B70BA-96A7-4F35-A542-926970FE6E0F}" dt="2021-02-12T09:14:22.532" v="4" actId="688"/>
          <ac:picMkLst>
            <pc:docMk/>
            <pc:sldMk cId="2931374878" sldId="258"/>
            <ac:picMk id="14" creationId="{00000000-0000-0000-0000-000000000000}"/>
          </ac:picMkLst>
        </pc:picChg>
      </pc:sldChg>
      <pc:sldChg chg="addCm">
        <pc:chgData name="Julie Beckett" userId="S::julie.beckett_educationscotland.gov.scot#ext#@youthlinkscotland.onmicrosoft.com::aa751f0a-87ce-42bb-96c4-5854eb418bd4" providerId="AD" clId="Web-{F56B70BA-96A7-4F35-A542-926970FE6E0F}" dt="2021-02-12T09:44:51.339" v="7"/>
        <pc:sldMkLst>
          <pc:docMk/>
          <pc:sldMk cId="515645128" sldId="261"/>
        </pc:sldMkLst>
      </pc:sldChg>
      <pc:sldChg chg="addSp delSp modSp">
        <pc:chgData name="Julie Beckett" userId="S::julie.beckett_educationscotland.gov.scot#ext#@youthlinkscotland.onmicrosoft.com::aa751f0a-87ce-42bb-96c4-5854eb418bd4" providerId="AD" clId="Web-{F56B70BA-96A7-4F35-A542-926970FE6E0F}" dt="2021-02-12T10:04:56.840" v="173" actId="1076"/>
        <pc:sldMkLst>
          <pc:docMk/>
          <pc:sldMk cId="3663419181" sldId="302"/>
        </pc:sldMkLst>
        <pc:spChg chg="mod">
          <ac:chgData name="Julie Beckett" userId="S::julie.beckett_educationscotland.gov.scot#ext#@youthlinkscotland.onmicrosoft.com::aa751f0a-87ce-42bb-96c4-5854eb418bd4" providerId="AD" clId="Web-{F56B70BA-96A7-4F35-A542-926970FE6E0F}" dt="2021-02-12T10:04:56.840" v="173" actId="1076"/>
          <ac:spMkLst>
            <pc:docMk/>
            <pc:sldMk cId="3663419181" sldId="302"/>
            <ac:spMk id="7" creationId="{1E944662-584D-40B2-AEC1-6FBA24CACD45}"/>
          </ac:spMkLst>
        </pc:spChg>
        <pc:spChg chg="mod">
          <ac:chgData name="Julie Beckett" userId="S::julie.beckett_educationscotland.gov.scot#ext#@youthlinkscotland.onmicrosoft.com::aa751f0a-87ce-42bb-96c4-5854eb418bd4" providerId="AD" clId="Web-{F56B70BA-96A7-4F35-A542-926970FE6E0F}" dt="2021-02-12T10:00:37.948" v="142" actId="20577"/>
          <ac:spMkLst>
            <pc:docMk/>
            <pc:sldMk cId="3663419181" sldId="302"/>
            <ac:spMk id="12" creationId="{440384F2-0C81-4D1F-9BFF-512782A670A1}"/>
          </ac:spMkLst>
        </pc:spChg>
        <pc:spChg chg="mod">
          <ac:chgData name="Julie Beckett" userId="S::julie.beckett_educationscotland.gov.scot#ext#@youthlinkscotland.onmicrosoft.com::aa751f0a-87ce-42bb-96c4-5854eb418bd4" providerId="AD" clId="Web-{F56B70BA-96A7-4F35-A542-926970FE6E0F}" dt="2021-02-12T09:46:24.096" v="11" actId="1076"/>
          <ac:spMkLst>
            <pc:docMk/>
            <pc:sldMk cId="3663419181" sldId="302"/>
            <ac:spMk id="15" creationId="{9FC2C07C-D3D9-4C8A-A364-5D26DEE4D82F}"/>
          </ac:spMkLst>
        </pc:spChg>
        <pc:picChg chg="add del mod">
          <ac:chgData name="Julie Beckett" userId="S::julie.beckett_educationscotland.gov.scot#ext#@youthlinkscotland.onmicrosoft.com::aa751f0a-87ce-42bb-96c4-5854eb418bd4" providerId="AD" clId="Web-{F56B70BA-96A7-4F35-A542-926970FE6E0F}" dt="2021-02-12T10:04:49.981" v="170"/>
          <ac:picMkLst>
            <pc:docMk/>
            <pc:sldMk cId="3663419181" sldId="302"/>
            <ac:picMk id="2" creationId="{30F2C1F0-3D3D-41CE-8DE0-A75CDE898C3C}"/>
          </ac:picMkLst>
        </pc:picChg>
        <pc:picChg chg="del mod">
          <ac:chgData name="Julie Beckett" userId="S::julie.beckett_educationscotland.gov.scot#ext#@youthlinkscotland.onmicrosoft.com::aa751f0a-87ce-42bb-96c4-5854eb418bd4" providerId="AD" clId="Web-{F56B70BA-96A7-4F35-A542-926970FE6E0F}" dt="2021-02-12T10:00:29.995" v="139"/>
          <ac:picMkLst>
            <pc:docMk/>
            <pc:sldMk cId="3663419181" sldId="302"/>
            <ac:picMk id="14" creationId="{24446249-3357-432D-8A81-E9D9E0536842}"/>
          </ac:picMkLst>
        </pc:picChg>
      </pc:sldChg>
      <pc:sldChg chg="modSp">
        <pc:chgData name="Julie Beckett" userId="S::julie.beckett_educationscotland.gov.scot#ext#@youthlinkscotland.onmicrosoft.com::aa751f0a-87ce-42bb-96c4-5854eb418bd4" providerId="AD" clId="Web-{F56B70BA-96A7-4F35-A542-926970FE6E0F}" dt="2021-02-12T10:05:45.750" v="210" actId="14100"/>
        <pc:sldMkLst>
          <pc:docMk/>
          <pc:sldMk cId="3706558632" sldId="303"/>
        </pc:sldMkLst>
        <pc:spChg chg="mod">
          <ac:chgData name="Julie Beckett" userId="S::julie.beckett_educationscotland.gov.scot#ext#@youthlinkscotland.onmicrosoft.com::aa751f0a-87ce-42bb-96c4-5854eb418bd4" providerId="AD" clId="Web-{F56B70BA-96A7-4F35-A542-926970FE6E0F}" dt="2021-02-12T09:54:39.253" v="130" actId="20577"/>
          <ac:spMkLst>
            <pc:docMk/>
            <pc:sldMk cId="3706558632" sldId="303"/>
            <ac:spMk id="2" creationId="{3DEBB2B3-6541-4447-93C7-47267D7C4B90}"/>
          </ac:spMkLst>
        </pc:spChg>
        <pc:spChg chg="mod">
          <ac:chgData name="Julie Beckett" userId="S::julie.beckett_educationscotland.gov.scot#ext#@youthlinkscotland.onmicrosoft.com::aa751f0a-87ce-42bb-96c4-5854eb418bd4" providerId="AD" clId="Web-{F56B70BA-96A7-4F35-A542-926970FE6E0F}" dt="2021-02-12T10:05:45.750" v="210" actId="14100"/>
          <ac:spMkLst>
            <pc:docMk/>
            <pc:sldMk cId="3706558632" sldId="303"/>
            <ac:spMk id="15" creationId="{9FC2C07C-D3D9-4C8A-A364-5D26DEE4D82F}"/>
          </ac:spMkLst>
        </pc:spChg>
        <pc:grpChg chg="mod">
          <ac:chgData name="Julie Beckett" userId="S::julie.beckett_educationscotland.gov.scot#ext#@youthlinkscotland.onmicrosoft.com::aa751f0a-87ce-42bb-96c4-5854eb418bd4" providerId="AD" clId="Web-{F56B70BA-96A7-4F35-A542-926970FE6E0F}" dt="2021-02-12T09:54:39.909" v="131" actId="1076"/>
          <ac:grpSpMkLst>
            <pc:docMk/>
            <pc:sldMk cId="3706558632" sldId="303"/>
            <ac:grpSpMk id="9" creationId="{422836F8-2AD4-486B-94BC-B57BC122CACF}"/>
          </ac:grpSpMkLst>
        </pc:grpChg>
        <pc:picChg chg="mod">
          <ac:chgData name="Julie Beckett" userId="S::julie.beckett_educationscotland.gov.scot#ext#@youthlinkscotland.onmicrosoft.com::aa751f0a-87ce-42bb-96c4-5854eb418bd4" providerId="AD" clId="Web-{F56B70BA-96A7-4F35-A542-926970FE6E0F}" dt="2021-02-12T09:46:39.112" v="12" actId="1076"/>
          <ac:picMkLst>
            <pc:docMk/>
            <pc:sldMk cId="3706558632" sldId="303"/>
            <ac:picMk id="4" creationId="{14B4327E-5183-4F51-98AF-A2C34C2E503B}"/>
          </ac:picMkLst>
        </pc:picChg>
      </pc:sldChg>
      <pc:sldChg chg="modSp add replId">
        <pc:chgData name="Julie Beckett" userId="S::julie.beckett_educationscotland.gov.scot#ext#@youthlinkscotland.onmicrosoft.com::aa751f0a-87ce-42bb-96c4-5854eb418bd4" providerId="AD" clId="Web-{F56B70BA-96A7-4F35-A542-926970FE6E0F}" dt="2021-02-12T10:05:24.499" v="209" actId="20577"/>
        <pc:sldMkLst>
          <pc:docMk/>
          <pc:sldMk cId="4212312997" sldId="308"/>
        </pc:sldMkLst>
        <pc:spChg chg="mod">
          <ac:chgData name="Julie Beckett" userId="S::julie.beckett_educationscotland.gov.scot#ext#@youthlinkscotland.onmicrosoft.com::aa751f0a-87ce-42bb-96c4-5854eb418bd4" providerId="AD" clId="Web-{F56B70BA-96A7-4F35-A542-926970FE6E0F}" dt="2021-02-12T10:05:24.499" v="209" actId="20577"/>
          <ac:spMkLst>
            <pc:docMk/>
            <pc:sldMk cId="4212312997" sldId="308"/>
            <ac:spMk id="7" creationId="{1E944662-584D-40B2-AEC1-6FBA24CACD45}"/>
          </ac:spMkLst>
        </pc:spChg>
        <pc:picChg chg="mod">
          <ac:chgData name="Julie Beckett" userId="S::julie.beckett_educationscotland.gov.scot#ext#@youthlinkscotland.onmicrosoft.com::aa751f0a-87ce-42bb-96c4-5854eb418bd4" providerId="AD" clId="Web-{F56B70BA-96A7-4F35-A542-926970FE6E0F}" dt="2021-02-12T10:05:18.904" v="187" actId="1076"/>
          <ac:picMkLst>
            <pc:docMk/>
            <pc:sldMk cId="4212312997" sldId="308"/>
            <ac:picMk id="2" creationId="{30F2C1F0-3D3D-41CE-8DE0-A75CDE898C3C}"/>
          </ac:picMkLst>
        </pc:picChg>
      </pc:sldChg>
    </pc:docChg>
  </pc:docChgLst>
  <pc:docChgLst>
    <pc:chgData name="Susan Epsworth" userId="S::susan.epsworth_educationscotland.gov.scot#ext#@youthlinkscotland.onmicrosoft.com::f99fe11d-f9b9-49ec-8a7a-01cd0aef4db3" providerId="AD" clId="Web-{CC6EA6A3-DDD0-44FB-8E58-4B526036E638}"/>
    <pc:docChg chg="modSld">
      <pc:chgData name="Susan Epsworth" userId="S::susan.epsworth_educationscotland.gov.scot#ext#@youthlinkscotland.onmicrosoft.com::f99fe11d-f9b9-49ec-8a7a-01cd0aef4db3" providerId="AD" clId="Web-{CC6EA6A3-DDD0-44FB-8E58-4B526036E638}" dt="2021-04-19T12:47:06.840" v="10" actId="20577"/>
      <pc:docMkLst>
        <pc:docMk/>
      </pc:docMkLst>
      <pc:sldChg chg="delCm">
        <pc:chgData name="Susan Epsworth" userId="S::susan.epsworth_educationscotland.gov.scot#ext#@youthlinkscotland.onmicrosoft.com::f99fe11d-f9b9-49ec-8a7a-01cd0aef4db3" providerId="AD" clId="Web-{CC6EA6A3-DDD0-44FB-8E58-4B526036E638}" dt="2021-04-19T12:45:50.948" v="6"/>
        <pc:sldMkLst>
          <pc:docMk/>
          <pc:sldMk cId="3386995750" sldId="312"/>
        </pc:sldMkLst>
      </pc:sldChg>
      <pc:sldChg chg="modSp">
        <pc:chgData name="Susan Epsworth" userId="S::susan.epsworth_educationscotland.gov.scot#ext#@youthlinkscotland.onmicrosoft.com::f99fe11d-f9b9-49ec-8a7a-01cd0aef4db3" providerId="AD" clId="Web-{CC6EA6A3-DDD0-44FB-8E58-4B526036E638}" dt="2021-04-19T12:40:21.209" v="2" actId="20577"/>
        <pc:sldMkLst>
          <pc:docMk/>
          <pc:sldMk cId="701518959" sldId="313"/>
        </pc:sldMkLst>
        <pc:spChg chg="mod">
          <ac:chgData name="Susan Epsworth" userId="S::susan.epsworth_educationscotland.gov.scot#ext#@youthlinkscotland.onmicrosoft.com::f99fe11d-f9b9-49ec-8a7a-01cd0aef4db3" providerId="AD" clId="Web-{CC6EA6A3-DDD0-44FB-8E58-4B526036E638}" dt="2021-04-19T12:40:21.209" v="2" actId="20577"/>
          <ac:spMkLst>
            <pc:docMk/>
            <pc:sldMk cId="701518959" sldId="313"/>
            <ac:spMk id="3" creationId="{00000000-0000-0000-0000-000000000000}"/>
          </ac:spMkLst>
        </pc:spChg>
      </pc:sldChg>
      <pc:sldChg chg="delCm">
        <pc:chgData name="Susan Epsworth" userId="S::susan.epsworth_educationscotland.gov.scot#ext#@youthlinkscotland.onmicrosoft.com::f99fe11d-f9b9-49ec-8a7a-01cd0aef4db3" providerId="AD" clId="Web-{CC6EA6A3-DDD0-44FB-8E58-4B526036E638}" dt="2021-04-19T12:46:07.980" v="7"/>
        <pc:sldMkLst>
          <pc:docMk/>
          <pc:sldMk cId="3156820411" sldId="316"/>
        </pc:sldMkLst>
      </pc:sldChg>
      <pc:sldChg chg="delCm">
        <pc:chgData name="Susan Epsworth" userId="S::susan.epsworth_educationscotland.gov.scot#ext#@youthlinkscotland.onmicrosoft.com::f99fe11d-f9b9-49ec-8a7a-01cd0aef4db3" providerId="AD" clId="Web-{CC6EA6A3-DDD0-44FB-8E58-4B526036E638}" dt="2021-04-19T12:46:36.386" v="8"/>
        <pc:sldMkLst>
          <pc:docMk/>
          <pc:sldMk cId="4008198055" sldId="348"/>
        </pc:sldMkLst>
      </pc:sldChg>
      <pc:sldChg chg="modSp">
        <pc:chgData name="Susan Epsworth" userId="S::susan.epsworth_educationscotland.gov.scot#ext#@youthlinkscotland.onmicrosoft.com::f99fe11d-f9b9-49ec-8a7a-01cd0aef4db3" providerId="AD" clId="Web-{CC6EA6A3-DDD0-44FB-8E58-4B526036E638}" dt="2021-04-19T12:47:06.840" v="10" actId="20577"/>
        <pc:sldMkLst>
          <pc:docMk/>
          <pc:sldMk cId="3296907461" sldId="350"/>
        </pc:sldMkLst>
        <pc:spChg chg="mod">
          <ac:chgData name="Susan Epsworth" userId="S::susan.epsworth_educationscotland.gov.scot#ext#@youthlinkscotland.onmicrosoft.com::f99fe11d-f9b9-49ec-8a7a-01cd0aef4db3" providerId="AD" clId="Web-{CC6EA6A3-DDD0-44FB-8E58-4B526036E638}" dt="2021-04-19T12:47:06.840" v="10" actId="20577"/>
          <ac:spMkLst>
            <pc:docMk/>
            <pc:sldMk cId="3296907461" sldId="350"/>
            <ac:spMk id="2" creationId="{C3A2529A-05D6-4896-B75D-35AC560F0908}"/>
          </ac:spMkLst>
        </pc:spChg>
      </pc:sldChg>
      <pc:sldChg chg="modSp delCm">
        <pc:chgData name="Susan Epsworth" userId="S::susan.epsworth_educationscotland.gov.scot#ext#@youthlinkscotland.onmicrosoft.com::f99fe11d-f9b9-49ec-8a7a-01cd0aef4db3" providerId="AD" clId="Web-{CC6EA6A3-DDD0-44FB-8E58-4B526036E638}" dt="2021-04-19T12:45:46.151" v="5"/>
        <pc:sldMkLst>
          <pc:docMk/>
          <pc:sldMk cId="1954321035" sldId="353"/>
        </pc:sldMkLst>
        <pc:spChg chg="mod">
          <ac:chgData name="Susan Epsworth" userId="S::susan.epsworth_educationscotland.gov.scot#ext#@youthlinkscotland.onmicrosoft.com::f99fe11d-f9b9-49ec-8a7a-01cd0aef4db3" providerId="AD" clId="Web-{CC6EA6A3-DDD0-44FB-8E58-4B526036E638}" dt="2021-04-19T12:40:30.319" v="4" actId="20577"/>
          <ac:spMkLst>
            <pc:docMk/>
            <pc:sldMk cId="1954321035" sldId="353"/>
            <ac:spMk id="10" creationId="{00000000-0000-0000-0000-000000000000}"/>
          </ac:spMkLst>
        </pc:spChg>
      </pc:sldChg>
    </pc:docChg>
  </pc:docChgLst>
  <pc:docChgLst>
    <pc:chgData name="Susan Epsworth" userId="S::susan.epsworth_educationscotland.gov.scot#ext#@youthlinkscotland.onmicrosoft.com::f99fe11d-f9b9-49ec-8a7a-01cd0aef4db3" providerId="AD" clId="Web-{ECF0FAE7-0B20-4B81-BDED-3CEF379680F5}"/>
    <pc:docChg chg="">
      <pc:chgData name="Susan Epsworth" userId="S::susan.epsworth_educationscotland.gov.scot#ext#@youthlinkscotland.onmicrosoft.com::f99fe11d-f9b9-49ec-8a7a-01cd0aef4db3" providerId="AD" clId="Web-{ECF0FAE7-0B20-4B81-BDED-3CEF379680F5}" dt="2021-01-26T11:52:16.208" v="0"/>
      <pc:docMkLst>
        <pc:docMk/>
      </pc:docMkLst>
      <pc:sldChg chg="addCm">
        <pc:chgData name="Susan Epsworth" userId="S::susan.epsworth_educationscotland.gov.scot#ext#@youthlinkscotland.onmicrosoft.com::f99fe11d-f9b9-49ec-8a7a-01cd0aef4db3" providerId="AD" clId="Web-{ECF0FAE7-0B20-4B81-BDED-3CEF379680F5}" dt="2021-01-26T11:52:16.208" v="0"/>
        <pc:sldMkLst>
          <pc:docMk/>
          <pc:sldMk cId="2121222446" sldId="283"/>
        </pc:sldMkLst>
      </pc:sldChg>
    </pc:docChg>
  </pc:docChgLst>
  <pc:docChgLst>
    <pc:chgData name="Julie Beckett" userId="S::julie.beckett_educationscotland.gov.scot#ext#@youthlinkscotland.onmicrosoft.com::aa751f0a-87ce-42bb-96c4-5854eb418bd4" providerId="AD" clId="Web-{631DC605-D52A-4050-A7B4-51D8464C1DE6}"/>
    <pc:docChg chg="modSld">
      <pc:chgData name="Julie Beckett" userId="S::julie.beckett_educationscotland.gov.scot#ext#@youthlinkscotland.onmicrosoft.com::aa751f0a-87ce-42bb-96c4-5854eb418bd4" providerId="AD" clId="Web-{631DC605-D52A-4050-A7B4-51D8464C1DE6}" dt="2021-02-01T12:00:23.373" v="7"/>
      <pc:docMkLst>
        <pc:docMk/>
      </pc:docMkLst>
      <pc:sldChg chg="modSp">
        <pc:chgData name="Julie Beckett" userId="S::julie.beckett_educationscotland.gov.scot#ext#@youthlinkscotland.onmicrosoft.com::aa751f0a-87ce-42bb-96c4-5854eb418bd4" providerId="AD" clId="Web-{631DC605-D52A-4050-A7B4-51D8464C1DE6}" dt="2021-02-01T12:00:23.373" v="7"/>
        <pc:sldMkLst>
          <pc:docMk/>
          <pc:sldMk cId="2121222446" sldId="283"/>
        </pc:sldMkLst>
        <pc:spChg chg="mod">
          <ac:chgData name="Julie Beckett" userId="S::julie.beckett_educationscotland.gov.scot#ext#@youthlinkscotland.onmicrosoft.com::aa751f0a-87ce-42bb-96c4-5854eb418bd4" providerId="AD" clId="Web-{631DC605-D52A-4050-A7B4-51D8464C1DE6}" dt="2021-02-01T12:00:23.373" v="7"/>
          <ac:spMkLst>
            <pc:docMk/>
            <pc:sldMk cId="2121222446" sldId="283"/>
            <ac:spMk id="11" creationId="{00000000-0000-0000-0000-000000000000}"/>
          </ac:spMkLst>
        </pc:spChg>
        <pc:spChg chg="mod">
          <ac:chgData name="Julie Beckett" userId="S::julie.beckett_educationscotland.gov.scot#ext#@youthlinkscotland.onmicrosoft.com::aa751f0a-87ce-42bb-96c4-5854eb418bd4" providerId="AD" clId="Web-{631DC605-D52A-4050-A7B4-51D8464C1DE6}" dt="2021-02-01T12:00:17.483" v="5"/>
          <ac:spMkLst>
            <pc:docMk/>
            <pc:sldMk cId="2121222446" sldId="283"/>
            <ac:spMk id="12" creationId="{00000000-0000-0000-0000-000000000000}"/>
          </ac:spMkLst>
        </pc:spChg>
      </pc:sldChg>
    </pc:docChg>
  </pc:docChgLst>
  <pc:docChgLst>
    <pc:chgData name="Susan Epsworth" userId="S::susan.epsworth_educationscotland.gov.scot#ext#@youthlinkscotland.onmicrosoft.com::f99fe11d-f9b9-49ec-8a7a-01cd0aef4db3" providerId="AD" clId="Web-{C87BB693-1B50-40FD-AAB6-1C5BBE3960FB}"/>
    <pc:docChg chg="addSld delSld modSld sldOrd">
      <pc:chgData name="Susan Epsworth" userId="S::susan.epsworth_educationscotland.gov.scot#ext#@youthlinkscotland.onmicrosoft.com::f99fe11d-f9b9-49ec-8a7a-01cd0aef4db3" providerId="AD" clId="Web-{C87BB693-1B50-40FD-AAB6-1C5BBE3960FB}" dt="2021-01-28T10:23:31.175" v="262" actId="20577"/>
      <pc:docMkLst>
        <pc:docMk/>
      </pc:docMkLst>
      <pc:sldChg chg="addSp delSp modSp">
        <pc:chgData name="Susan Epsworth" userId="S::susan.epsworth_educationscotland.gov.scot#ext#@youthlinkscotland.onmicrosoft.com::f99fe11d-f9b9-49ec-8a7a-01cd0aef4db3" providerId="AD" clId="Web-{C87BB693-1B50-40FD-AAB6-1C5BBE3960FB}" dt="2021-01-28T09:48:28.215" v="72" actId="20577"/>
        <pc:sldMkLst>
          <pc:docMk/>
          <pc:sldMk cId="3302046794" sldId="256"/>
        </pc:sldMkLst>
        <pc:spChg chg="mod">
          <ac:chgData name="Susan Epsworth" userId="S::susan.epsworth_educationscotland.gov.scot#ext#@youthlinkscotland.onmicrosoft.com::f99fe11d-f9b9-49ec-8a7a-01cd0aef4db3" providerId="AD" clId="Web-{C87BB693-1B50-40FD-AAB6-1C5BBE3960FB}" dt="2021-01-28T09:47:15.510" v="62" actId="1076"/>
          <ac:spMkLst>
            <pc:docMk/>
            <pc:sldMk cId="3302046794" sldId="256"/>
            <ac:spMk id="2"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09:48:28.215" v="72" actId="20577"/>
          <ac:spMkLst>
            <pc:docMk/>
            <pc:sldMk cId="3302046794" sldId="256"/>
            <ac:spMk id="6" creationId="{00000000-0000-0000-0000-000000000000}"/>
          </ac:spMkLst>
        </pc:spChg>
        <pc:spChg chg="add del mod">
          <ac:chgData name="Susan Epsworth" userId="S::susan.epsworth_educationscotland.gov.scot#ext#@youthlinkscotland.onmicrosoft.com::f99fe11d-f9b9-49ec-8a7a-01cd0aef4db3" providerId="AD" clId="Web-{C87BB693-1B50-40FD-AAB6-1C5BBE3960FB}" dt="2021-01-28T09:45:29.739" v="43"/>
          <ac:spMkLst>
            <pc:docMk/>
            <pc:sldMk cId="3302046794" sldId="256"/>
            <ac:spMk id="7" creationId="{F2A25088-12CD-4101-B586-6E2D2AF282AC}"/>
          </ac:spMkLst>
        </pc:spChg>
        <pc:spChg chg="add del mod">
          <ac:chgData name="Susan Epsworth" userId="S::susan.epsworth_educationscotland.gov.scot#ext#@youthlinkscotland.onmicrosoft.com::f99fe11d-f9b9-49ec-8a7a-01cd0aef4db3" providerId="AD" clId="Web-{C87BB693-1B50-40FD-AAB6-1C5BBE3960FB}" dt="2021-01-28T09:45:39.036" v="47"/>
          <ac:spMkLst>
            <pc:docMk/>
            <pc:sldMk cId="3302046794" sldId="256"/>
            <ac:spMk id="10" creationId="{00000000-0000-0000-0000-000000000000}"/>
          </ac:spMkLst>
        </pc:spChg>
        <pc:picChg chg="add del mod">
          <ac:chgData name="Susan Epsworth" userId="S::susan.epsworth_educationscotland.gov.scot#ext#@youthlinkscotland.onmicrosoft.com::f99fe11d-f9b9-49ec-8a7a-01cd0aef4db3" providerId="AD" clId="Web-{C87BB693-1B50-40FD-AAB6-1C5BBE3960FB}" dt="2021-01-28T09:44:03.488" v="34"/>
          <ac:picMkLst>
            <pc:docMk/>
            <pc:sldMk cId="3302046794" sldId="256"/>
            <ac:picMk id="3" creationId="{B7C2B9A9-E4E3-4BA3-8089-01934CC2E162}"/>
          </ac:picMkLst>
        </pc:picChg>
        <pc:picChg chg="add mod">
          <ac:chgData name="Susan Epsworth" userId="S::susan.epsworth_educationscotland.gov.scot#ext#@youthlinkscotland.onmicrosoft.com::f99fe11d-f9b9-49ec-8a7a-01cd0aef4db3" providerId="AD" clId="Web-{C87BB693-1B50-40FD-AAB6-1C5BBE3960FB}" dt="2021-01-28T09:45:58.227" v="55" actId="1076"/>
          <ac:picMkLst>
            <pc:docMk/>
            <pc:sldMk cId="3302046794" sldId="256"/>
            <ac:picMk id="4" creationId="{0CE54596-A259-4B89-A027-8BC82437A87E}"/>
          </ac:picMkLst>
        </pc:picChg>
        <pc:picChg chg="del">
          <ac:chgData name="Susan Epsworth" userId="S::susan.epsworth_educationscotland.gov.scot#ext#@youthlinkscotland.onmicrosoft.com::f99fe11d-f9b9-49ec-8a7a-01cd0aef4db3" providerId="AD" clId="Web-{C87BB693-1B50-40FD-AAB6-1C5BBE3960FB}" dt="2021-01-28T09:45:50.102" v="52"/>
          <ac:picMkLst>
            <pc:docMk/>
            <pc:sldMk cId="3302046794" sldId="256"/>
            <ac:picMk id="5" creationId="{00000000-0000-0000-0000-000000000000}"/>
          </ac:picMkLst>
        </pc:picChg>
        <pc:picChg chg="del">
          <ac:chgData name="Susan Epsworth" userId="S::susan.epsworth_educationscotland.gov.scot#ext#@youthlinkscotland.onmicrosoft.com::f99fe11d-f9b9-49ec-8a7a-01cd0aef4db3" providerId="AD" clId="Web-{C87BB693-1B50-40FD-AAB6-1C5BBE3960FB}" dt="2021-01-28T09:45:48.618" v="50"/>
          <ac:picMkLst>
            <pc:docMk/>
            <pc:sldMk cId="3302046794" sldId="256"/>
            <ac:picMk id="9" creationId="{00000000-0000-0000-0000-000000000000}"/>
          </ac:picMkLst>
        </pc:picChg>
        <pc:picChg chg="del">
          <ac:chgData name="Susan Epsworth" userId="S::susan.epsworth_educationscotland.gov.scot#ext#@youthlinkscotland.onmicrosoft.com::f99fe11d-f9b9-49ec-8a7a-01cd0aef4db3" providerId="AD" clId="Web-{C87BB693-1B50-40FD-AAB6-1C5BBE3960FB}" dt="2021-01-28T09:45:49.790" v="51"/>
          <ac:picMkLst>
            <pc:docMk/>
            <pc:sldMk cId="3302046794" sldId="256"/>
            <ac:picMk id="11" creationId="{00000000-0000-0000-0000-000000000000}"/>
          </ac:picMkLst>
        </pc:picChg>
      </pc:sldChg>
      <pc:sldChg chg="addSp delSp modSp">
        <pc:chgData name="Susan Epsworth" userId="S::susan.epsworth_educationscotland.gov.scot#ext#@youthlinkscotland.onmicrosoft.com::f99fe11d-f9b9-49ec-8a7a-01cd0aef4db3" providerId="AD" clId="Web-{C87BB693-1B50-40FD-AAB6-1C5BBE3960FB}" dt="2021-01-28T09:48:12.464" v="71" actId="20577"/>
        <pc:sldMkLst>
          <pc:docMk/>
          <pc:sldMk cId="1792818930" sldId="257"/>
        </pc:sldMkLst>
        <pc:spChg chg="add del mod">
          <ac:chgData name="Susan Epsworth" userId="S::susan.epsworth_educationscotland.gov.scot#ext#@youthlinkscotland.onmicrosoft.com::f99fe11d-f9b9-49ec-8a7a-01cd0aef4db3" providerId="AD" clId="Web-{C87BB693-1B50-40FD-AAB6-1C5BBE3960FB}" dt="2021-01-28T09:47:41.526" v="66"/>
          <ac:spMkLst>
            <pc:docMk/>
            <pc:sldMk cId="1792818930" sldId="257"/>
            <ac:spMk id="2" creationId="{EFF10F03-8E44-40C2-8489-88E61B494BCC}"/>
          </ac:spMkLst>
        </pc:spChg>
        <pc:spChg chg="mod">
          <ac:chgData name="Susan Epsworth" userId="S::susan.epsworth_educationscotland.gov.scot#ext#@youthlinkscotland.onmicrosoft.com::f99fe11d-f9b9-49ec-8a7a-01cd0aef4db3" providerId="AD" clId="Web-{C87BB693-1B50-40FD-AAB6-1C5BBE3960FB}" dt="2021-01-28T09:48:12.464" v="71" actId="20577"/>
          <ac:spMkLst>
            <pc:docMk/>
            <pc:sldMk cId="1792818930" sldId="257"/>
            <ac:spMk id="9"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06:37.033" v="113" actId="20577"/>
        <pc:sldMkLst>
          <pc:docMk/>
          <pc:sldMk cId="2931374878" sldId="258"/>
        </pc:sldMkLst>
        <pc:spChg chg="mod">
          <ac:chgData name="Susan Epsworth" userId="S::susan.epsworth_educationscotland.gov.scot#ext#@youthlinkscotland.onmicrosoft.com::f99fe11d-f9b9-49ec-8a7a-01cd0aef4db3" providerId="AD" clId="Web-{C87BB693-1B50-40FD-AAB6-1C5BBE3960FB}" dt="2021-01-28T09:48:05.214" v="70" actId="1076"/>
          <ac:spMkLst>
            <pc:docMk/>
            <pc:sldMk cId="2931374878" sldId="258"/>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06:37.033" v="113" actId="20577"/>
          <ac:spMkLst>
            <pc:docMk/>
            <pc:sldMk cId="2931374878" sldId="258"/>
            <ac:spMk id="10" creationId="{00000000-0000-0000-0000-000000000000}"/>
          </ac:spMkLst>
        </pc:spChg>
        <pc:picChg chg="mod">
          <ac:chgData name="Susan Epsworth" userId="S::susan.epsworth_educationscotland.gov.scot#ext#@youthlinkscotland.onmicrosoft.com::f99fe11d-f9b9-49ec-8a7a-01cd0aef4db3" providerId="AD" clId="Web-{C87BB693-1B50-40FD-AAB6-1C5BBE3960FB}" dt="2021-01-28T09:47:35.417" v="65" actId="1076"/>
          <ac:picMkLst>
            <pc:docMk/>
            <pc:sldMk cId="2931374878" sldId="258"/>
            <ac:picMk id="7" creationId="{00000000-0000-0000-0000-000000000000}"/>
          </ac:picMkLst>
        </pc:picChg>
      </pc:sldChg>
      <pc:sldChg chg="addSp delSp modSp">
        <pc:chgData name="Susan Epsworth" userId="S::susan.epsworth_educationscotland.gov.scot#ext#@youthlinkscotland.onmicrosoft.com::f99fe11d-f9b9-49ec-8a7a-01cd0aef4db3" providerId="AD" clId="Web-{C87BB693-1B50-40FD-AAB6-1C5BBE3960FB}" dt="2021-01-28T09:49:32.276" v="77"/>
        <pc:sldMkLst>
          <pc:docMk/>
          <pc:sldMk cId="3846794594" sldId="259"/>
        </pc:sldMkLst>
        <pc:spChg chg="add">
          <ac:chgData name="Susan Epsworth" userId="S::susan.epsworth_educationscotland.gov.scot#ext#@youthlinkscotland.onmicrosoft.com::f99fe11d-f9b9-49ec-8a7a-01cd0aef4db3" providerId="AD" clId="Web-{C87BB693-1B50-40FD-AAB6-1C5BBE3960FB}" dt="2021-01-28T09:49:17.769" v="76"/>
          <ac:spMkLst>
            <pc:docMk/>
            <pc:sldMk cId="3846794594" sldId="259"/>
            <ac:spMk id="8" creationId="{D8AC8D42-30CF-4C8A-9568-E36D7A393DF8}"/>
          </ac:spMkLst>
        </pc:spChg>
        <pc:grpChg chg="add">
          <ac:chgData name="Susan Epsworth" userId="S::susan.epsworth_educationscotland.gov.scot#ext#@youthlinkscotland.onmicrosoft.com::f99fe11d-f9b9-49ec-8a7a-01cd0aef4db3" providerId="AD" clId="Web-{C87BB693-1B50-40FD-AAB6-1C5BBE3960FB}" dt="2021-01-28T09:49:32.276" v="77"/>
          <ac:grpSpMkLst>
            <pc:docMk/>
            <pc:sldMk cId="3846794594" sldId="259"/>
            <ac:grpSpMk id="9" creationId="{422836F8-2AD4-486B-94BC-B57BC122CACF}"/>
          </ac:grpSpMkLst>
        </pc:grpChg>
        <pc:picChg chg="add">
          <ac:chgData name="Susan Epsworth" userId="S::susan.epsworth_educationscotland.gov.scot#ext#@youthlinkscotland.onmicrosoft.com::f99fe11d-f9b9-49ec-8a7a-01cd0aef4db3" providerId="AD" clId="Web-{C87BB693-1B50-40FD-AAB6-1C5BBE3960FB}" dt="2021-01-28T09:48:54.840" v="75"/>
          <ac:picMkLst>
            <pc:docMk/>
            <pc:sldMk cId="3846794594" sldId="259"/>
            <ac:picMk id="3" creationId="{7EACBA33-827D-48BC-8AF8-2C5509759E64}"/>
          </ac:picMkLst>
        </pc:picChg>
        <pc:picChg chg="del mod">
          <ac:chgData name="Susan Epsworth" userId="S::susan.epsworth_educationscotland.gov.scot#ext#@youthlinkscotland.onmicrosoft.com::f99fe11d-f9b9-49ec-8a7a-01cd0aef4db3" providerId="AD" clId="Web-{C87BB693-1B50-40FD-AAB6-1C5BBE3960FB}" dt="2021-01-28T09:48:44.528" v="74"/>
          <ac:picMkLst>
            <pc:docMk/>
            <pc:sldMk cId="3846794594" sldId="259"/>
            <ac:picMk id="4" creationId="{70BF2FDE-A3D2-4D27-B940-706D9A7BB60B}"/>
          </ac:picMkLst>
        </pc:picChg>
      </pc:sldChg>
      <pc:sldChg chg="modSp">
        <pc:chgData name="Susan Epsworth" userId="S::susan.epsworth_educationscotland.gov.scot#ext#@youthlinkscotland.onmicrosoft.com::f99fe11d-f9b9-49ec-8a7a-01cd0aef4db3" providerId="AD" clId="Web-{C87BB693-1B50-40FD-AAB6-1C5BBE3960FB}" dt="2021-01-28T10:06:10.908" v="107" actId="20577"/>
        <pc:sldMkLst>
          <pc:docMk/>
          <pc:sldMk cId="1575130324" sldId="260"/>
        </pc:sldMkLst>
        <pc:spChg chg="mod">
          <ac:chgData name="Susan Epsworth" userId="S::susan.epsworth_educationscotland.gov.scot#ext#@youthlinkscotland.onmicrosoft.com::f99fe11d-f9b9-49ec-8a7a-01cd0aef4db3" providerId="AD" clId="Web-{C87BB693-1B50-40FD-AAB6-1C5BBE3960FB}" dt="2021-01-28T09:50:48.482" v="81" actId="1076"/>
          <ac:spMkLst>
            <pc:docMk/>
            <pc:sldMk cId="1575130324" sldId="260"/>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06:10.908" v="107" actId="20577"/>
          <ac:spMkLst>
            <pc:docMk/>
            <pc:sldMk cId="1575130324" sldId="260"/>
            <ac:spMk id="11" creationId="{00000000-0000-0000-0000-000000000000}"/>
          </ac:spMkLst>
        </pc:spChg>
      </pc:sldChg>
      <pc:sldChg chg="addSp modSp">
        <pc:chgData name="Susan Epsworth" userId="S::susan.epsworth_educationscotland.gov.scot#ext#@youthlinkscotland.onmicrosoft.com::f99fe11d-f9b9-49ec-8a7a-01cd0aef4db3" providerId="AD" clId="Web-{C87BB693-1B50-40FD-AAB6-1C5BBE3960FB}" dt="2021-01-28T10:06:25.252" v="111" actId="14100"/>
        <pc:sldMkLst>
          <pc:docMk/>
          <pc:sldMk cId="515645128" sldId="261"/>
        </pc:sldMkLst>
        <pc:spChg chg="mod">
          <ac:chgData name="Susan Epsworth" userId="S::susan.epsworth_educationscotland.gov.scot#ext#@youthlinkscotland.onmicrosoft.com::f99fe11d-f9b9-49ec-8a7a-01cd0aef4db3" providerId="AD" clId="Web-{C87BB693-1B50-40FD-AAB6-1C5BBE3960FB}" dt="2021-01-28T10:06:25.252" v="111" actId="14100"/>
          <ac:spMkLst>
            <pc:docMk/>
            <pc:sldMk cId="515645128" sldId="261"/>
            <ac:spMk id="3"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09:50:13.087" v="79"/>
          <ac:spMkLst>
            <pc:docMk/>
            <pc:sldMk cId="515645128" sldId="261"/>
            <ac:spMk id="4" creationId="{EAC29298-D515-4FB9-B635-689B9C7B8351}"/>
          </ac:spMkLst>
        </pc:spChg>
        <pc:picChg chg="add">
          <ac:chgData name="Susan Epsworth" userId="S::susan.epsworth_educationscotland.gov.scot#ext#@youthlinkscotland.onmicrosoft.com::f99fe11d-f9b9-49ec-8a7a-01cd0aef4db3" providerId="AD" clId="Web-{C87BB693-1B50-40FD-AAB6-1C5BBE3960FB}" dt="2021-01-28T09:49:44.469" v="78"/>
          <ac:picMkLst>
            <pc:docMk/>
            <pc:sldMk cId="515645128" sldId="261"/>
            <ac:picMk id="2" creationId="{5758BB19-1564-4E39-BD58-EBF8EE47D7EA}"/>
          </ac:picMkLst>
        </pc:picChg>
      </pc:sldChg>
      <pc:sldChg chg="modSp">
        <pc:chgData name="Susan Epsworth" userId="S::susan.epsworth_educationscotland.gov.scot#ext#@youthlinkscotland.onmicrosoft.com::f99fe11d-f9b9-49ec-8a7a-01cd0aef4db3" providerId="AD" clId="Web-{C87BB693-1B50-40FD-AAB6-1C5BBE3960FB}" dt="2021-01-28T10:11:27.711" v="159" actId="1076"/>
        <pc:sldMkLst>
          <pc:docMk/>
          <pc:sldMk cId="1255149747" sldId="263"/>
        </pc:sldMkLst>
        <pc:spChg chg="mod">
          <ac:chgData name="Susan Epsworth" userId="S::susan.epsworth_educationscotland.gov.scot#ext#@youthlinkscotland.onmicrosoft.com::f99fe11d-f9b9-49ec-8a7a-01cd0aef4db3" providerId="AD" clId="Web-{C87BB693-1B50-40FD-AAB6-1C5BBE3960FB}" dt="2021-01-28T10:11:27.711" v="159" actId="1076"/>
          <ac:spMkLst>
            <pc:docMk/>
            <pc:sldMk cId="1255149747" sldId="263"/>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16.258" v="157" actId="20577"/>
          <ac:spMkLst>
            <pc:docMk/>
            <pc:sldMk cId="1255149747" sldId="263"/>
            <ac:spMk id="10"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04.383" v="153" actId="1076"/>
          <ac:spMkLst>
            <pc:docMk/>
            <pc:sldMk cId="1255149747" sldId="263"/>
            <ac:spMk id="12" creationId="{00000000-0000-0000-0000-000000000000}"/>
          </ac:spMkLst>
        </pc:spChg>
        <pc:picChg chg="mod">
          <ac:chgData name="Susan Epsworth" userId="S::susan.epsworth_educationscotland.gov.scot#ext#@youthlinkscotland.onmicrosoft.com::f99fe11d-f9b9-49ec-8a7a-01cd0aef4db3" providerId="AD" clId="Web-{C87BB693-1B50-40FD-AAB6-1C5BBE3960FB}" dt="2021-01-28T10:10:58.211" v="152" actId="1076"/>
          <ac:picMkLst>
            <pc:docMk/>
            <pc:sldMk cId="1255149747" sldId="263"/>
            <ac:picMk id="11" creationId="{00000000-0000-0000-0000-000000000000}"/>
          </ac:picMkLst>
        </pc:picChg>
      </pc:sldChg>
      <pc:sldChg chg="modSp">
        <pc:chgData name="Susan Epsworth" userId="S::susan.epsworth_educationscotland.gov.scot#ext#@youthlinkscotland.onmicrosoft.com::f99fe11d-f9b9-49ec-8a7a-01cd0aef4db3" providerId="AD" clId="Web-{C87BB693-1B50-40FD-AAB6-1C5BBE3960FB}" dt="2021-01-28T10:11:54.806" v="164" actId="20577"/>
        <pc:sldMkLst>
          <pc:docMk/>
          <pc:sldMk cId="2425272828" sldId="264"/>
        </pc:sldMkLst>
        <pc:spChg chg="mod">
          <ac:chgData name="Susan Epsworth" userId="S::susan.epsworth_educationscotland.gov.scot#ext#@youthlinkscotland.onmicrosoft.com::f99fe11d-f9b9-49ec-8a7a-01cd0aef4db3" providerId="AD" clId="Web-{C87BB693-1B50-40FD-AAB6-1C5BBE3960FB}" dt="2021-01-28T10:11:45.212" v="161" actId="1076"/>
          <ac:spMkLst>
            <pc:docMk/>
            <pc:sldMk cId="2425272828" sldId="264"/>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1:54.806" v="164" actId="20577"/>
          <ac:spMkLst>
            <pc:docMk/>
            <pc:sldMk cId="2425272828" sldId="264"/>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12:24.681" v="169" actId="1076"/>
        <pc:sldMkLst>
          <pc:docMk/>
          <pc:sldMk cId="2159627872" sldId="265"/>
        </pc:sldMkLst>
        <pc:spChg chg="mod">
          <ac:chgData name="Susan Epsworth" userId="S::susan.epsworth_educationscotland.gov.scot#ext#@youthlinkscotland.onmicrosoft.com::f99fe11d-f9b9-49ec-8a7a-01cd0aef4db3" providerId="AD" clId="Web-{C87BB693-1B50-40FD-AAB6-1C5BBE3960FB}" dt="2021-01-28T10:12:24.681" v="169" actId="1076"/>
          <ac:spMkLst>
            <pc:docMk/>
            <pc:sldMk cId="2159627872" sldId="265"/>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2:11.962" v="167" actId="1076"/>
          <ac:spMkLst>
            <pc:docMk/>
            <pc:sldMk cId="2159627872" sldId="265"/>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12:59.041" v="175" actId="1076"/>
        <pc:sldMkLst>
          <pc:docMk/>
          <pc:sldMk cId="983463462" sldId="266"/>
        </pc:sldMkLst>
        <pc:spChg chg="mod">
          <ac:chgData name="Susan Epsworth" userId="S::susan.epsworth_educationscotland.gov.scot#ext#@youthlinkscotland.onmicrosoft.com::f99fe11d-f9b9-49ec-8a7a-01cd0aef4db3" providerId="AD" clId="Web-{C87BB693-1B50-40FD-AAB6-1C5BBE3960FB}" dt="2021-01-28T10:12:59.041" v="175" actId="1076"/>
          <ac:spMkLst>
            <pc:docMk/>
            <pc:sldMk cId="983463462" sldId="266"/>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12:48.682" v="173" actId="20577"/>
          <ac:spMkLst>
            <pc:docMk/>
            <pc:sldMk cId="983463462" sldId="266"/>
            <ac:spMk id="10" creationId="{00000000-0000-0000-0000-000000000000}"/>
          </ac:spMkLst>
        </pc:spChg>
      </pc:sldChg>
      <pc:sldChg chg="del">
        <pc:chgData name="Susan Epsworth" userId="S::susan.epsworth_educationscotland.gov.scot#ext#@youthlinkscotland.onmicrosoft.com::f99fe11d-f9b9-49ec-8a7a-01cd0aef4db3" providerId="AD" clId="Web-{C87BB693-1B50-40FD-AAB6-1C5BBE3960FB}" dt="2021-01-28T10:13:07.026" v="176"/>
        <pc:sldMkLst>
          <pc:docMk/>
          <pc:sldMk cId="3259273501" sldId="268"/>
        </pc:sldMkLst>
      </pc:sldChg>
      <pc:sldChg chg="del">
        <pc:chgData name="Susan Epsworth" userId="S::susan.epsworth_educationscotland.gov.scot#ext#@youthlinkscotland.onmicrosoft.com::f99fe11d-f9b9-49ec-8a7a-01cd0aef4db3" providerId="AD" clId="Web-{C87BB693-1B50-40FD-AAB6-1C5BBE3960FB}" dt="2021-01-28T10:15:30.513" v="180"/>
        <pc:sldMkLst>
          <pc:docMk/>
          <pc:sldMk cId="3620849380" sldId="270"/>
        </pc:sldMkLst>
      </pc:sldChg>
      <pc:sldChg chg="addSp modSp">
        <pc:chgData name="Susan Epsworth" userId="S::susan.epsworth_educationscotland.gov.scot#ext#@youthlinkscotland.onmicrosoft.com::f99fe11d-f9b9-49ec-8a7a-01cd0aef4db3" providerId="AD" clId="Web-{C87BB693-1B50-40FD-AAB6-1C5BBE3960FB}" dt="2021-01-28T10:19:34.911" v="216"/>
        <pc:sldMkLst>
          <pc:docMk/>
          <pc:sldMk cId="1776021051" sldId="271"/>
        </pc:sldMkLst>
        <pc:spChg chg="mod">
          <ac:chgData name="Susan Epsworth" userId="S::susan.epsworth_educationscotland.gov.scot#ext#@youthlinkscotland.onmicrosoft.com::f99fe11d-f9b9-49ec-8a7a-01cd0aef4db3" providerId="AD" clId="Web-{C87BB693-1B50-40FD-AAB6-1C5BBE3960FB}" dt="2021-01-28T10:18:53.078" v="208" actId="1076"/>
          <ac:spMkLst>
            <pc:docMk/>
            <pc:sldMk cId="1776021051" sldId="271"/>
            <ac:spMk id="2" creationId="{00000000-0000-0000-0000-000000000000}"/>
          </ac:spMkLst>
        </pc:spChg>
        <pc:spChg chg="ord">
          <ac:chgData name="Susan Epsworth" userId="S::susan.epsworth_educationscotland.gov.scot#ext#@youthlinkscotland.onmicrosoft.com::f99fe11d-f9b9-49ec-8a7a-01cd0aef4db3" providerId="AD" clId="Web-{C87BB693-1B50-40FD-AAB6-1C5BBE3960FB}" dt="2021-01-28T10:19:24.957" v="211"/>
          <ac:spMkLst>
            <pc:docMk/>
            <pc:sldMk cId="1776021051" sldId="271"/>
            <ac:spMk id="4"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19:34.911" v="216"/>
          <ac:spMkLst>
            <pc:docMk/>
            <pc:sldMk cId="1776021051" sldId="271"/>
            <ac:spMk id="8" creationId="{0C7EE39B-EA67-4C01-ABAE-F5E3A8AAAC0A}"/>
          </ac:spMkLst>
        </pc:spChg>
        <pc:picChg chg="mod">
          <ac:chgData name="Susan Epsworth" userId="S::susan.epsworth_educationscotland.gov.scot#ext#@youthlinkscotland.onmicrosoft.com::f99fe11d-f9b9-49ec-8a7a-01cd0aef4db3" providerId="AD" clId="Web-{C87BB693-1B50-40FD-AAB6-1C5BBE3960FB}" dt="2021-01-28T10:19:31.118" v="214" actId="688"/>
          <ac:picMkLst>
            <pc:docMk/>
            <pc:sldMk cId="1776021051" sldId="271"/>
            <ac:picMk id="3" creationId="{00000000-0000-0000-0000-000000000000}"/>
          </ac:picMkLst>
        </pc:picChg>
        <pc:picChg chg="add">
          <ac:chgData name="Susan Epsworth" userId="S::susan.epsworth_educationscotland.gov.scot#ext#@youthlinkscotland.onmicrosoft.com::f99fe11d-f9b9-49ec-8a7a-01cd0aef4db3" providerId="AD" clId="Web-{C87BB693-1B50-40FD-AAB6-1C5BBE3960FB}" dt="2021-01-28T10:19:34.888" v="215"/>
          <ac:picMkLst>
            <pc:docMk/>
            <pc:sldMk cId="1776021051" sldId="271"/>
            <ac:picMk id="6" creationId="{8EE3A347-E140-4C65-A243-3DE677EB9A3D}"/>
          </ac:picMkLst>
        </pc:picChg>
      </pc:sldChg>
      <pc:sldChg chg="addSp delSp modSp">
        <pc:chgData name="Susan Epsworth" userId="S::susan.epsworth_educationscotland.gov.scot#ext#@youthlinkscotland.onmicrosoft.com::f99fe11d-f9b9-49ec-8a7a-01cd0aef4db3" providerId="AD" clId="Web-{C87BB693-1B50-40FD-AAB6-1C5BBE3960FB}" dt="2021-01-28T10:20:20.507" v="225"/>
        <pc:sldMkLst>
          <pc:docMk/>
          <pc:sldMk cId="2317193295" sldId="272"/>
        </pc:sldMkLst>
        <pc:spChg chg="add">
          <ac:chgData name="Susan Epsworth" userId="S::susan.epsworth_educationscotland.gov.scot#ext#@youthlinkscotland.onmicrosoft.com::f99fe11d-f9b9-49ec-8a7a-01cd0aef4db3" providerId="AD" clId="Web-{C87BB693-1B50-40FD-AAB6-1C5BBE3960FB}" dt="2021-01-28T10:19:59.186" v="220"/>
          <ac:spMkLst>
            <pc:docMk/>
            <pc:sldMk cId="2317193295" sldId="272"/>
            <ac:spMk id="11" creationId="{A20A3525-F688-4291-AA5F-D03D30372F9E}"/>
          </ac:spMkLst>
        </pc:spChg>
        <pc:spChg chg="add del mod">
          <ac:chgData name="Susan Epsworth" userId="S::susan.epsworth_educationscotland.gov.scot#ext#@youthlinkscotland.onmicrosoft.com::f99fe11d-f9b9-49ec-8a7a-01cd0aef4db3" providerId="AD" clId="Web-{C87BB693-1B50-40FD-AAB6-1C5BBE3960FB}" dt="2021-01-28T10:20:20.507" v="225"/>
          <ac:spMkLst>
            <pc:docMk/>
            <pc:sldMk cId="2317193295" sldId="272"/>
            <ac:spMk id="15" creationId="{B08D77E7-93C4-48ED-AF86-D8B4A6C0A4FB}"/>
          </ac:spMkLst>
        </pc:spChg>
        <pc:picChg chg="add">
          <ac:chgData name="Susan Epsworth" userId="S::susan.epsworth_educationscotland.gov.scot#ext#@youthlinkscotland.onmicrosoft.com::f99fe11d-f9b9-49ec-8a7a-01cd0aef4db3" providerId="AD" clId="Web-{C87BB693-1B50-40FD-AAB6-1C5BBE3960FB}" dt="2021-01-28T10:19:59.176" v="219"/>
          <ac:picMkLst>
            <pc:docMk/>
            <pc:sldMk cId="2317193295" sldId="272"/>
            <ac:picMk id="9" creationId="{A2CC50AB-E13A-4C51-A96A-36D22A72DF4C}"/>
          </ac:picMkLst>
        </pc:picChg>
        <pc:picChg chg="add del">
          <ac:chgData name="Susan Epsworth" userId="S::susan.epsworth_educationscotland.gov.scot#ext#@youthlinkscotland.onmicrosoft.com::f99fe11d-f9b9-49ec-8a7a-01cd0aef4db3" providerId="AD" clId="Web-{C87BB693-1B50-40FD-AAB6-1C5BBE3960FB}" dt="2021-01-28T10:20:14.106" v="223"/>
          <ac:picMkLst>
            <pc:docMk/>
            <pc:sldMk cId="2317193295" sldId="272"/>
            <ac:picMk id="13" creationId="{E6318049-78C6-47D1-B523-59F1D2DD8CBC}"/>
          </ac:picMkLst>
        </pc:picChg>
      </pc:sldChg>
      <pc:sldChg chg="addSp">
        <pc:chgData name="Susan Epsworth" userId="S::susan.epsworth_educationscotland.gov.scot#ext#@youthlinkscotland.onmicrosoft.com::f99fe11d-f9b9-49ec-8a7a-01cd0aef4db3" providerId="AD" clId="Web-{C87BB693-1B50-40FD-AAB6-1C5BBE3960FB}" dt="2021-01-28T10:20:31.185" v="229"/>
        <pc:sldMkLst>
          <pc:docMk/>
          <pc:sldMk cId="4008841588" sldId="273"/>
        </pc:sldMkLst>
        <pc:spChg chg="add">
          <ac:chgData name="Susan Epsworth" userId="S::susan.epsworth_educationscotland.gov.scot#ext#@youthlinkscotland.onmicrosoft.com::f99fe11d-f9b9-49ec-8a7a-01cd0aef4db3" providerId="AD" clId="Web-{C87BB693-1B50-40FD-AAB6-1C5BBE3960FB}" dt="2021-01-28T10:20:31.185" v="229"/>
          <ac:spMkLst>
            <pc:docMk/>
            <pc:sldMk cId="4008841588" sldId="273"/>
            <ac:spMk id="11" creationId="{90C47EE0-B96E-43AD-8ACE-AD4EFF936A53}"/>
          </ac:spMkLst>
        </pc:spChg>
        <pc:picChg chg="add">
          <ac:chgData name="Susan Epsworth" userId="S::susan.epsworth_educationscotland.gov.scot#ext#@youthlinkscotland.onmicrosoft.com::f99fe11d-f9b9-49ec-8a7a-01cd0aef4db3" providerId="AD" clId="Web-{C87BB693-1B50-40FD-AAB6-1C5BBE3960FB}" dt="2021-01-28T10:20:31.164" v="228"/>
          <ac:picMkLst>
            <pc:docMk/>
            <pc:sldMk cId="4008841588" sldId="273"/>
            <ac:picMk id="4" creationId="{DE4320BE-45DC-4A63-B92A-35AD32868050}"/>
          </ac:picMkLst>
        </pc:picChg>
      </pc:sldChg>
      <pc:sldChg chg="addSp modSp">
        <pc:chgData name="Susan Epsworth" userId="S::susan.epsworth_educationscotland.gov.scot#ext#@youthlinkscotland.onmicrosoft.com::f99fe11d-f9b9-49ec-8a7a-01cd0aef4db3" providerId="AD" clId="Web-{C87BB693-1B50-40FD-AAB6-1C5BBE3960FB}" dt="2021-01-28T10:22:11.223" v="245" actId="14100"/>
        <pc:sldMkLst>
          <pc:docMk/>
          <pc:sldMk cId="1378442197" sldId="274"/>
        </pc:sldMkLst>
        <pc:spChg chg="add">
          <ac:chgData name="Susan Epsworth" userId="S::susan.epsworth_educationscotland.gov.scot#ext#@youthlinkscotland.onmicrosoft.com::f99fe11d-f9b9-49ec-8a7a-01cd0aef4db3" providerId="AD" clId="Web-{C87BB693-1B50-40FD-AAB6-1C5BBE3960FB}" dt="2021-01-28T10:20:39.443" v="231"/>
          <ac:spMkLst>
            <pc:docMk/>
            <pc:sldMk cId="1378442197" sldId="274"/>
            <ac:spMk id="4" creationId="{E986A590-E14F-4E97-BB04-11522D897193}"/>
          </ac:spMkLst>
        </pc:spChg>
        <pc:picChg chg="add">
          <ac:chgData name="Susan Epsworth" userId="S::susan.epsworth_educationscotland.gov.scot#ext#@youthlinkscotland.onmicrosoft.com::f99fe11d-f9b9-49ec-8a7a-01cd0aef4db3" providerId="AD" clId="Web-{C87BB693-1B50-40FD-AAB6-1C5BBE3960FB}" dt="2021-01-28T10:20:39.432" v="230"/>
          <ac:picMkLst>
            <pc:docMk/>
            <pc:sldMk cId="1378442197" sldId="274"/>
            <ac:picMk id="3" creationId="{6FAFCD21-2803-4DFB-82D1-4D8E9C4C1B29}"/>
          </ac:picMkLst>
        </pc:picChg>
        <pc:picChg chg="mod">
          <ac:chgData name="Susan Epsworth" userId="S::susan.epsworth_educationscotland.gov.scot#ext#@youthlinkscotland.onmicrosoft.com::f99fe11d-f9b9-49ec-8a7a-01cd0aef4db3" providerId="AD" clId="Web-{C87BB693-1B50-40FD-AAB6-1C5BBE3960FB}" dt="2021-01-28T10:22:11.223" v="245" actId="14100"/>
          <ac:picMkLst>
            <pc:docMk/>
            <pc:sldMk cId="1378442197" sldId="274"/>
            <ac:picMk id="9" creationId="{16012E2F-A013-4A3D-856A-0805850D1275}"/>
          </ac:picMkLst>
        </pc:picChg>
      </pc:sldChg>
      <pc:sldChg chg="addSp modSp">
        <pc:chgData name="Susan Epsworth" userId="S::susan.epsworth_educationscotland.gov.scot#ext#@youthlinkscotland.onmicrosoft.com::f99fe11d-f9b9-49ec-8a7a-01cd0aef4db3" providerId="AD" clId="Web-{C87BB693-1B50-40FD-AAB6-1C5BBE3960FB}" dt="2021-01-28T10:22:36.432" v="252" actId="1076"/>
        <pc:sldMkLst>
          <pc:docMk/>
          <pc:sldMk cId="2037834249" sldId="275"/>
        </pc:sldMkLst>
        <pc:spChg chg="mod">
          <ac:chgData name="Susan Epsworth" userId="S::susan.epsworth_educationscotland.gov.scot#ext#@youthlinkscotland.onmicrosoft.com::f99fe11d-f9b9-49ec-8a7a-01cd0aef4db3" providerId="AD" clId="Web-{C87BB693-1B50-40FD-AAB6-1C5BBE3960FB}" dt="2021-01-28T10:22:36.432" v="252" actId="1076"/>
          <ac:spMkLst>
            <pc:docMk/>
            <pc:sldMk cId="2037834249" sldId="275"/>
            <ac:spMk id="2"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0:46.776" v="233"/>
          <ac:spMkLst>
            <pc:docMk/>
            <pc:sldMk cId="2037834249" sldId="275"/>
            <ac:spMk id="8" creationId="{9D5C442D-5A66-4CBC-A5AB-B5D10265BDEF}"/>
          </ac:spMkLst>
        </pc:spChg>
        <pc:picChg chg="add">
          <ac:chgData name="Susan Epsworth" userId="S::susan.epsworth_educationscotland.gov.scot#ext#@youthlinkscotland.onmicrosoft.com::f99fe11d-f9b9-49ec-8a7a-01cd0aef4db3" providerId="AD" clId="Web-{C87BB693-1B50-40FD-AAB6-1C5BBE3960FB}" dt="2021-01-28T10:20:46.767" v="232"/>
          <ac:picMkLst>
            <pc:docMk/>
            <pc:sldMk cId="2037834249" sldId="275"/>
            <ac:picMk id="6" creationId="{A2C10CC7-0878-45DB-BC14-559B2E398F30}"/>
          </ac:picMkLst>
        </pc:picChg>
      </pc:sldChg>
      <pc:sldChg chg="addSp modSp">
        <pc:chgData name="Susan Epsworth" userId="S::susan.epsworth_educationscotland.gov.scot#ext#@youthlinkscotland.onmicrosoft.com::f99fe11d-f9b9-49ec-8a7a-01cd0aef4db3" providerId="AD" clId="Web-{C87BB693-1B50-40FD-AAB6-1C5BBE3960FB}" dt="2021-01-28T10:21:03.879" v="237"/>
        <pc:sldMkLst>
          <pc:docMk/>
          <pc:sldMk cId="3893443777" sldId="276"/>
        </pc:sldMkLst>
        <pc:spChg chg="mod">
          <ac:chgData name="Susan Epsworth" userId="S::susan.epsworth_educationscotland.gov.scot#ext#@youthlinkscotland.onmicrosoft.com::f99fe11d-f9b9-49ec-8a7a-01cd0aef4db3" providerId="AD" clId="Web-{C87BB693-1B50-40FD-AAB6-1C5BBE3960FB}" dt="2021-01-28T10:20:59.656" v="235" actId="14100"/>
          <ac:spMkLst>
            <pc:docMk/>
            <pc:sldMk cId="3893443777" sldId="276"/>
            <ac:spMk id="4"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1:03.879" v="237"/>
          <ac:spMkLst>
            <pc:docMk/>
            <pc:sldMk cId="3893443777" sldId="276"/>
            <ac:spMk id="6" creationId="{48ACFD83-829C-46C2-BC40-41C12B751A43}"/>
          </ac:spMkLst>
        </pc:spChg>
        <pc:picChg chg="add">
          <ac:chgData name="Susan Epsworth" userId="S::susan.epsworth_educationscotland.gov.scot#ext#@youthlinkscotland.onmicrosoft.com::f99fe11d-f9b9-49ec-8a7a-01cd0aef4db3" providerId="AD" clId="Web-{C87BB693-1B50-40FD-AAB6-1C5BBE3960FB}" dt="2021-01-28T10:21:03.868" v="236"/>
          <ac:picMkLst>
            <pc:docMk/>
            <pc:sldMk cId="3893443777" sldId="276"/>
            <ac:picMk id="2" creationId="{D934FF5E-C109-4E65-BF0B-39A8A0B2CB26}"/>
          </ac:picMkLst>
        </pc:picChg>
      </pc:sldChg>
      <pc:sldChg chg="modSp">
        <pc:chgData name="Susan Epsworth" userId="S::susan.epsworth_educationscotland.gov.scot#ext#@youthlinkscotland.onmicrosoft.com::f99fe11d-f9b9-49ec-8a7a-01cd0aef4db3" providerId="AD" clId="Web-{C87BB693-1B50-40FD-AAB6-1C5BBE3960FB}" dt="2021-01-28T10:23:04.542" v="258" actId="1076"/>
        <pc:sldMkLst>
          <pc:docMk/>
          <pc:sldMk cId="2458157540" sldId="279"/>
        </pc:sldMkLst>
        <pc:spChg chg="mod">
          <ac:chgData name="Susan Epsworth" userId="S::susan.epsworth_educationscotland.gov.scot#ext#@youthlinkscotland.onmicrosoft.com::f99fe11d-f9b9-49ec-8a7a-01cd0aef4db3" providerId="AD" clId="Web-{C87BB693-1B50-40FD-AAB6-1C5BBE3960FB}" dt="2021-01-28T10:23:04.542" v="258" actId="1076"/>
          <ac:spMkLst>
            <pc:docMk/>
            <pc:sldMk cId="2458157540" sldId="279"/>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22:51.326" v="256" actId="20577"/>
          <ac:spMkLst>
            <pc:docMk/>
            <pc:sldMk cId="2458157540" sldId="279"/>
            <ac:spMk id="10" creationId="{00000000-0000-0000-0000-000000000000}"/>
          </ac:spMkLst>
        </pc:spChg>
      </pc:sldChg>
      <pc:sldChg chg="modSp">
        <pc:chgData name="Susan Epsworth" userId="S::susan.epsworth_educationscotland.gov.scot#ext#@youthlinkscotland.onmicrosoft.com::f99fe11d-f9b9-49ec-8a7a-01cd0aef4db3" providerId="AD" clId="Web-{C87BB693-1B50-40FD-AAB6-1C5BBE3960FB}" dt="2021-01-28T10:23:31.175" v="262" actId="20577"/>
        <pc:sldMkLst>
          <pc:docMk/>
          <pc:sldMk cId="2047368979" sldId="284"/>
        </pc:sldMkLst>
        <pc:spChg chg="mod">
          <ac:chgData name="Susan Epsworth" userId="S::susan.epsworth_educationscotland.gov.scot#ext#@youthlinkscotland.onmicrosoft.com::f99fe11d-f9b9-49ec-8a7a-01cd0aef4db3" providerId="AD" clId="Web-{C87BB693-1B50-40FD-AAB6-1C5BBE3960FB}" dt="2021-01-28T10:23:31.175" v="262" actId="20577"/>
          <ac:spMkLst>
            <pc:docMk/>
            <pc:sldMk cId="2047368979" sldId="284"/>
            <ac:spMk id="9" creationId="{00000000-0000-0000-0000-000000000000}"/>
          </ac:spMkLst>
        </pc:spChg>
        <pc:spChg chg="mod">
          <ac:chgData name="Susan Epsworth" userId="S::susan.epsworth_educationscotland.gov.scot#ext#@youthlinkscotland.onmicrosoft.com::f99fe11d-f9b9-49ec-8a7a-01cd0aef4db3" providerId="AD" clId="Web-{C87BB693-1B50-40FD-AAB6-1C5BBE3960FB}" dt="2021-01-28T10:23:19.909" v="261" actId="1076"/>
          <ac:spMkLst>
            <pc:docMk/>
            <pc:sldMk cId="2047368979" sldId="284"/>
            <ac:spMk id="10" creationId="{00000000-0000-0000-0000-000000000000}"/>
          </ac:spMkLst>
        </pc:spChg>
      </pc:sldChg>
      <pc:sldChg chg="addSp">
        <pc:chgData name="Susan Epsworth" userId="S::susan.epsworth_educationscotland.gov.scot#ext#@youthlinkscotland.onmicrosoft.com::f99fe11d-f9b9-49ec-8a7a-01cd0aef4db3" providerId="AD" clId="Web-{C87BB693-1B50-40FD-AAB6-1C5BBE3960FB}" dt="2021-01-28T10:19:43.449" v="218"/>
        <pc:sldMkLst>
          <pc:docMk/>
          <pc:sldMk cId="1275553371" sldId="286"/>
        </pc:sldMkLst>
        <pc:spChg chg="add">
          <ac:chgData name="Susan Epsworth" userId="S::susan.epsworth_educationscotland.gov.scot#ext#@youthlinkscotland.onmicrosoft.com::f99fe11d-f9b9-49ec-8a7a-01cd0aef4db3" providerId="AD" clId="Web-{C87BB693-1B50-40FD-AAB6-1C5BBE3960FB}" dt="2021-01-28T10:19:43.449" v="218"/>
          <ac:spMkLst>
            <pc:docMk/>
            <pc:sldMk cId="1275553371" sldId="286"/>
            <ac:spMk id="6" creationId="{70D4CF7E-741E-49B8-A069-37446E42EB6C}"/>
          </ac:spMkLst>
        </pc:spChg>
        <pc:picChg chg="add">
          <ac:chgData name="Susan Epsworth" userId="S::susan.epsworth_educationscotland.gov.scot#ext#@youthlinkscotland.onmicrosoft.com::f99fe11d-f9b9-49ec-8a7a-01cd0aef4db3" providerId="AD" clId="Web-{C87BB693-1B50-40FD-AAB6-1C5BBE3960FB}" dt="2021-01-28T10:19:43.439" v="217"/>
          <ac:picMkLst>
            <pc:docMk/>
            <pc:sldMk cId="1275553371" sldId="286"/>
            <ac:picMk id="4" creationId="{4A6B5B7D-9992-4FBD-91CB-0DD3B80E4B53}"/>
          </ac:picMkLst>
        </pc:picChg>
      </pc:sldChg>
      <pc:sldChg chg="addSp modSp">
        <pc:chgData name="Susan Epsworth" userId="S::susan.epsworth_educationscotland.gov.scot#ext#@youthlinkscotland.onmicrosoft.com::f99fe11d-f9b9-49ec-8a7a-01cd0aef4db3" providerId="AD" clId="Web-{C87BB693-1B50-40FD-AAB6-1C5BBE3960FB}" dt="2021-01-28T10:22:00.197" v="244" actId="1076"/>
        <pc:sldMkLst>
          <pc:docMk/>
          <pc:sldMk cId="396077315" sldId="287"/>
        </pc:sldMkLst>
        <pc:spChg chg="mod">
          <ac:chgData name="Susan Epsworth" userId="S::susan.epsworth_educationscotland.gov.scot#ext#@youthlinkscotland.onmicrosoft.com::f99fe11d-f9b9-49ec-8a7a-01cd0aef4db3" providerId="AD" clId="Web-{C87BB693-1B50-40FD-AAB6-1C5BBE3960FB}" dt="2021-01-28T10:21:55.290" v="241" actId="1076"/>
          <ac:spMkLst>
            <pc:docMk/>
            <pc:sldMk cId="396077315" sldId="287"/>
            <ac:spMk id="2" creationId="{00000000-0000-0000-0000-000000000000}"/>
          </ac:spMkLst>
        </pc:spChg>
        <pc:spChg chg="add">
          <ac:chgData name="Susan Epsworth" userId="S::susan.epsworth_educationscotland.gov.scot#ext#@youthlinkscotland.onmicrosoft.com::f99fe11d-f9b9-49ec-8a7a-01cd0aef4db3" providerId="AD" clId="Web-{C87BB693-1B50-40FD-AAB6-1C5BBE3960FB}" dt="2021-01-28T10:20:24.162" v="227"/>
          <ac:spMkLst>
            <pc:docMk/>
            <pc:sldMk cId="396077315" sldId="287"/>
            <ac:spMk id="9" creationId="{EFD7892A-7DD3-4ADF-AEF1-DA59CA4D0823}"/>
          </ac:spMkLst>
        </pc:spChg>
        <pc:picChg chg="mod">
          <ac:chgData name="Susan Epsworth" userId="S::susan.epsworth_educationscotland.gov.scot#ext#@youthlinkscotland.onmicrosoft.com::f99fe11d-f9b9-49ec-8a7a-01cd0aef4db3" providerId="AD" clId="Web-{C87BB693-1B50-40FD-AAB6-1C5BBE3960FB}" dt="2021-01-28T10:22:00.197" v="244" actId="1076"/>
          <ac:picMkLst>
            <pc:docMk/>
            <pc:sldMk cId="396077315" sldId="287"/>
            <ac:picMk id="5" creationId="{00000000-0000-0000-0000-000000000000}"/>
          </ac:picMkLst>
        </pc:picChg>
        <pc:picChg chg="add">
          <ac:chgData name="Susan Epsworth" userId="S::susan.epsworth_educationscotland.gov.scot#ext#@youthlinkscotland.onmicrosoft.com::f99fe11d-f9b9-49ec-8a7a-01cd0aef4db3" providerId="AD" clId="Web-{C87BB693-1B50-40FD-AAB6-1C5BBE3960FB}" dt="2021-01-28T10:20:24.134" v="226"/>
          <ac:picMkLst>
            <pc:docMk/>
            <pc:sldMk cId="396077315" sldId="287"/>
            <ac:picMk id="7" creationId="{9097DD07-D705-4F41-8E0E-5F07DB554854}"/>
          </ac:picMkLst>
        </pc:picChg>
      </pc:sldChg>
      <pc:sldChg chg="del">
        <pc:chgData name="Susan Epsworth" userId="S::susan.epsworth_educationscotland.gov.scot#ext#@youthlinkscotland.onmicrosoft.com::f99fe11d-f9b9-49ec-8a7a-01cd0aef4db3" providerId="AD" clId="Web-{C87BB693-1B50-40FD-AAB6-1C5BBE3960FB}" dt="2021-01-28T10:10:50.929" v="150"/>
        <pc:sldMkLst>
          <pc:docMk/>
          <pc:sldMk cId="3821327237" sldId="299"/>
        </pc:sldMkLst>
      </pc:sldChg>
      <pc:sldChg chg="del">
        <pc:chgData name="Susan Epsworth" userId="S::susan.epsworth_educationscotland.gov.scot#ext#@youthlinkscotland.onmicrosoft.com::f99fe11d-f9b9-49ec-8a7a-01cd0aef4db3" providerId="AD" clId="Web-{C87BB693-1B50-40FD-AAB6-1C5BBE3960FB}" dt="2021-01-28T10:08:32.083" v="126"/>
        <pc:sldMkLst>
          <pc:docMk/>
          <pc:sldMk cId="2061991099" sldId="300"/>
        </pc:sldMkLst>
      </pc:sldChg>
      <pc:sldChg chg="del">
        <pc:chgData name="Susan Epsworth" userId="S::susan.epsworth_educationscotland.gov.scot#ext#@youthlinkscotland.onmicrosoft.com::f99fe11d-f9b9-49ec-8a7a-01cd0aef4db3" providerId="AD" clId="Web-{C87BB693-1B50-40FD-AAB6-1C5BBE3960FB}" dt="2021-01-28T10:07:09.737" v="115"/>
        <pc:sldMkLst>
          <pc:docMk/>
          <pc:sldMk cId="2182366003" sldId="301"/>
        </pc:sldMkLst>
      </pc:sldChg>
      <pc:sldChg chg="addSp delSp modSp add ord replId">
        <pc:chgData name="Susan Epsworth" userId="S::susan.epsworth_educationscotland.gov.scot#ext#@youthlinkscotland.onmicrosoft.com::f99fe11d-f9b9-49ec-8a7a-01cd0aef4db3" providerId="AD" clId="Web-{C87BB693-1B50-40FD-AAB6-1C5BBE3960FB}" dt="2021-01-28T10:08:46.005" v="130" actId="14100"/>
        <pc:sldMkLst>
          <pc:docMk/>
          <pc:sldMk cId="3663419181" sldId="302"/>
        </pc:sldMkLst>
        <pc:spChg chg="del">
          <ac:chgData name="Susan Epsworth" userId="S::susan.epsworth_educationscotland.gov.scot#ext#@youthlinkscotland.onmicrosoft.com::f99fe11d-f9b9-49ec-8a7a-01cd0aef4db3" providerId="AD" clId="Web-{C87BB693-1B50-40FD-AAB6-1C5BBE3960FB}" dt="2021-01-28T10:02:17.090" v="84"/>
          <ac:spMkLst>
            <pc:docMk/>
            <pc:sldMk cId="3663419181" sldId="302"/>
            <ac:spMk id="2" creationId="{D50C09A3-0290-4703-A1FA-B4B2EBBEBA7B}"/>
          </ac:spMkLst>
        </pc:spChg>
        <pc:spChg chg="add del mod">
          <ac:chgData name="Susan Epsworth" userId="S::susan.epsworth_educationscotland.gov.scot#ext#@youthlinkscotland.onmicrosoft.com::f99fe11d-f9b9-49ec-8a7a-01cd0aef4db3" providerId="AD" clId="Web-{C87BB693-1B50-40FD-AAB6-1C5BBE3960FB}" dt="2021-01-28T10:02:57.997" v="85"/>
          <ac:spMkLst>
            <pc:docMk/>
            <pc:sldMk cId="3663419181" sldId="302"/>
            <ac:spMk id="5" creationId="{C0B2C542-430F-4B28-B598-61F833C62B96}"/>
          </ac:spMkLst>
        </pc:spChg>
        <pc:spChg chg="add mod">
          <ac:chgData name="Susan Epsworth" userId="S::susan.epsworth_educationscotland.gov.scot#ext#@youthlinkscotland.onmicrosoft.com::f99fe11d-f9b9-49ec-8a7a-01cd0aef4db3" providerId="AD" clId="Web-{C87BB693-1B50-40FD-AAB6-1C5BBE3960FB}" dt="2021-01-28T10:08:40.973" v="128" actId="1076"/>
          <ac:spMkLst>
            <pc:docMk/>
            <pc:sldMk cId="3663419181" sldId="302"/>
            <ac:spMk id="7" creationId="{1E944662-584D-40B2-AEC1-6FBA24CACD45}"/>
          </ac:spMkLst>
        </pc:spChg>
        <pc:spChg chg="add mod">
          <ac:chgData name="Susan Epsworth" userId="S::susan.epsworth_educationscotland.gov.scot#ext#@youthlinkscotland.onmicrosoft.com::f99fe11d-f9b9-49ec-8a7a-01cd0aef4db3" providerId="AD" clId="Web-{C87BB693-1B50-40FD-AAB6-1C5BBE3960FB}" dt="2021-01-28T10:08:46.005" v="130" actId="14100"/>
          <ac:spMkLst>
            <pc:docMk/>
            <pc:sldMk cId="3663419181" sldId="302"/>
            <ac:spMk id="12" creationId="{440384F2-0C81-4D1F-9BFF-512782A670A1}"/>
          </ac:spMkLst>
        </pc:spChg>
        <pc:spChg chg="add mod">
          <ac:chgData name="Susan Epsworth" userId="S::susan.epsworth_educationscotland.gov.scot#ext#@youthlinkscotland.onmicrosoft.com::f99fe11d-f9b9-49ec-8a7a-01cd0aef4db3" providerId="AD" clId="Web-{C87BB693-1B50-40FD-AAB6-1C5BBE3960FB}" dt="2021-01-28T10:05:41.751" v="103" actId="1076"/>
          <ac:spMkLst>
            <pc:docMk/>
            <pc:sldMk cId="3663419181" sldId="302"/>
            <ac:spMk id="15" creationId="{9FC2C07C-D3D9-4C8A-A364-5D26DEE4D82F}"/>
          </ac:spMkLst>
        </pc:spChg>
        <pc:picChg chg="add mod">
          <ac:chgData name="Susan Epsworth" userId="S::susan.epsworth_educationscotland.gov.scot#ext#@youthlinkscotland.onmicrosoft.com::f99fe11d-f9b9-49ec-8a7a-01cd0aef4db3" providerId="AD" clId="Web-{C87BB693-1B50-40FD-AAB6-1C5BBE3960FB}" dt="2021-01-28T10:05:51.751" v="104" actId="1076"/>
          <ac:picMkLst>
            <pc:docMk/>
            <pc:sldMk cId="3663419181" sldId="302"/>
            <ac:picMk id="14" creationId="{24446249-3357-432D-8A81-E9D9E0536842}"/>
          </ac:picMkLst>
        </pc:picChg>
      </pc:sldChg>
      <pc:sldChg chg="addSp delSp modSp add replId">
        <pc:chgData name="Susan Epsworth" userId="S::susan.epsworth_educationscotland.gov.scot#ext#@youthlinkscotland.onmicrosoft.com::f99fe11d-f9b9-49ec-8a7a-01cd0aef4db3" providerId="AD" clId="Web-{C87BB693-1B50-40FD-AAB6-1C5BBE3960FB}" dt="2021-01-28T10:09:04.552" v="131" actId="20577"/>
        <pc:sldMkLst>
          <pc:docMk/>
          <pc:sldMk cId="3706558632" sldId="303"/>
        </pc:sldMkLst>
        <pc:spChg chg="add mod">
          <ac:chgData name="Susan Epsworth" userId="S::susan.epsworth_educationscotland.gov.scot#ext#@youthlinkscotland.onmicrosoft.com::f99fe11d-f9b9-49ec-8a7a-01cd0aef4db3" providerId="AD" clId="Web-{C87BB693-1B50-40FD-AAB6-1C5BBE3960FB}" dt="2021-01-28T10:09:04.552" v="131" actId="20577"/>
          <ac:spMkLst>
            <pc:docMk/>
            <pc:sldMk cId="3706558632" sldId="303"/>
            <ac:spMk id="2" creationId="{3DEBB2B3-6541-4447-93C7-47267D7C4B90}"/>
          </ac:spMkLst>
        </pc:spChg>
        <pc:spChg chg="del">
          <ac:chgData name="Susan Epsworth" userId="S::susan.epsworth_educationscotland.gov.scot#ext#@youthlinkscotland.onmicrosoft.com::f99fe11d-f9b9-49ec-8a7a-01cd0aef4db3" providerId="AD" clId="Web-{C87BB693-1B50-40FD-AAB6-1C5BBE3960FB}" dt="2021-01-28T10:07:32.253" v="117"/>
          <ac:spMkLst>
            <pc:docMk/>
            <pc:sldMk cId="3706558632" sldId="303"/>
            <ac:spMk id="7" creationId="{1E944662-584D-40B2-AEC1-6FBA24CACD45}"/>
          </ac:spMkLst>
        </pc:spChg>
        <pc:spChg chg="del">
          <ac:chgData name="Susan Epsworth" userId="S::susan.epsworth_educationscotland.gov.scot#ext#@youthlinkscotland.onmicrosoft.com::f99fe11d-f9b9-49ec-8a7a-01cd0aef4db3" providerId="AD" clId="Web-{C87BB693-1B50-40FD-AAB6-1C5BBE3960FB}" dt="2021-01-28T10:07:29.488" v="116"/>
          <ac:spMkLst>
            <pc:docMk/>
            <pc:sldMk cId="3706558632" sldId="303"/>
            <ac:spMk id="12" creationId="{440384F2-0C81-4D1F-9BFF-512782A670A1}"/>
          </ac:spMkLst>
        </pc:spChg>
        <pc:picChg chg="add mod">
          <ac:chgData name="Susan Epsworth" userId="S::susan.epsworth_educationscotland.gov.scot#ext#@youthlinkscotland.onmicrosoft.com::f99fe11d-f9b9-49ec-8a7a-01cd0aef4db3" providerId="AD" clId="Web-{C87BB693-1B50-40FD-AAB6-1C5BBE3960FB}" dt="2021-01-28T10:08:25.879" v="125" actId="1076"/>
          <ac:picMkLst>
            <pc:docMk/>
            <pc:sldMk cId="3706558632" sldId="303"/>
            <ac:picMk id="4" creationId="{14B4327E-5183-4F51-98AF-A2C34C2E503B}"/>
          </ac:picMkLst>
        </pc:picChg>
        <pc:picChg chg="del">
          <ac:chgData name="Susan Epsworth" userId="S::susan.epsworth_educationscotland.gov.scot#ext#@youthlinkscotland.onmicrosoft.com::f99fe11d-f9b9-49ec-8a7a-01cd0aef4db3" providerId="AD" clId="Web-{C87BB693-1B50-40FD-AAB6-1C5BBE3960FB}" dt="2021-01-28T10:07:32.753" v="118"/>
          <ac:picMkLst>
            <pc:docMk/>
            <pc:sldMk cId="3706558632" sldId="303"/>
            <ac:picMk id="14" creationId="{24446249-3357-432D-8A81-E9D9E0536842}"/>
          </ac:picMkLst>
        </pc:picChg>
      </pc:sldChg>
      <pc:sldChg chg="addSp delSp modSp add replId">
        <pc:chgData name="Susan Epsworth" userId="S::susan.epsworth_educationscotland.gov.scot#ext#@youthlinkscotland.onmicrosoft.com::f99fe11d-f9b9-49ec-8a7a-01cd0aef4db3" providerId="AD" clId="Web-{C87BB693-1B50-40FD-AAB6-1C5BBE3960FB}" dt="2021-01-28T10:10:46.461" v="149" actId="1076"/>
        <pc:sldMkLst>
          <pc:docMk/>
          <pc:sldMk cId="692377163" sldId="304"/>
        </pc:sldMkLst>
        <pc:spChg chg="del mod">
          <ac:chgData name="Susan Epsworth" userId="S::susan.epsworth_educationscotland.gov.scot#ext#@youthlinkscotland.onmicrosoft.com::f99fe11d-f9b9-49ec-8a7a-01cd0aef4db3" providerId="AD" clId="Web-{C87BB693-1B50-40FD-AAB6-1C5BBE3960FB}" dt="2021-01-28T10:09:59.006" v="136"/>
          <ac:spMkLst>
            <pc:docMk/>
            <pc:sldMk cId="692377163" sldId="304"/>
            <ac:spMk id="2" creationId="{3DEBB2B3-6541-4447-93C7-47267D7C4B90}"/>
          </ac:spMkLst>
        </pc:spChg>
        <pc:spChg chg="add mod">
          <ac:chgData name="Susan Epsworth" userId="S::susan.epsworth_educationscotland.gov.scot#ext#@youthlinkscotland.onmicrosoft.com::f99fe11d-f9b9-49ec-8a7a-01cd0aef4db3" providerId="AD" clId="Web-{C87BB693-1B50-40FD-AAB6-1C5BBE3960FB}" dt="2021-01-28T10:10:43.210" v="147" actId="1076"/>
          <ac:spMkLst>
            <pc:docMk/>
            <pc:sldMk cId="692377163" sldId="304"/>
            <ac:spMk id="5" creationId="{C311375E-A603-4A55-B6E7-1E6565731828}"/>
          </ac:spMkLst>
        </pc:spChg>
        <pc:spChg chg="add mod">
          <ac:chgData name="Susan Epsworth" userId="S::susan.epsworth_educationscotland.gov.scot#ext#@youthlinkscotland.onmicrosoft.com::f99fe11d-f9b9-49ec-8a7a-01cd0aef4db3" providerId="AD" clId="Web-{C87BB693-1B50-40FD-AAB6-1C5BBE3960FB}" dt="2021-01-28T10:10:46.461" v="149" actId="1076"/>
          <ac:spMkLst>
            <pc:docMk/>
            <pc:sldMk cId="692377163" sldId="304"/>
            <ac:spMk id="7" creationId="{E5C56244-E422-41CF-856A-5C6517207698}"/>
          </ac:spMkLst>
        </pc:spChg>
        <pc:spChg chg="mod">
          <ac:chgData name="Susan Epsworth" userId="S::susan.epsworth_educationscotland.gov.scot#ext#@youthlinkscotland.onmicrosoft.com::f99fe11d-f9b9-49ec-8a7a-01cd0aef4db3" providerId="AD" clId="Web-{C87BB693-1B50-40FD-AAB6-1C5BBE3960FB}" dt="2021-01-28T10:10:25.476" v="144" actId="20577"/>
          <ac:spMkLst>
            <pc:docMk/>
            <pc:sldMk cId="692377163" sldId="304"/>
            <ac:spMk id="15" creationId="{9FC2C07C-D3D9-4C8A-A364-5D26DEE4D82F}"/>
          </ac:spMkLst>
        </pc:spChg>
        <pc:picChg chg="del">
          <ac:chgData name="Susan Epsworth" userId="S::susan.epsworth_educationscotland.gov.scot#ext#@youthlinkscotland.onmicrosoft.com::f99fe11d-f9b9-49ec-8a7a-01cd0aef4db3" providerId="AD" clId="Web-{C87BB693-1B50-40FD-AAB6-1C5BBE3960FB}" dt="2021-01-28T10:10:01.131" v="137"/>
          <ac:picMkLst>
            <pc:docMk/>
            <pc:sldMk cId="692377163" sldId="304"/>
            <ac:picMk id="4" creationId="{14B4327E-5183-4F51-98AF-A2C34C2E503B}"/>
          </ac:picMkLst>
        </pc:picChg>
      </pc:sldChg>
      <pc:sldChg chg="addSp delSp modSp add ord replId">
        <pc:chgData name="Susan Epsworth" userId="S::susan.epsworth_educationscotland.gov.scot#ext#@youthlinkscotland.onmicrosoft.com::f99fe11d-f9b9-49ec-8a7a-01cd0aef4db3" providerId="AD" clId="Web-{C87BB693-1B50-40FD-AAB6-1C5BBE3960FB}" dt="2021-01-28T10:18:18.725" v="204" actId="1076"/>
        <pc:sldMkLst>
          <pc:docMk/>
          <pc:sldMk cId="3769456201" sldId="305"/>
        </pc:sldMkLst>
        <pc:spChg chg="add del mod">
          <ac:chgData name="Susan Epsworth" userId="S::susan.epsworth_educationscotland.gov.scot#ext#@youthlinkscotland.onmicrosoft.com::f99fe11d-f9b9-49ec-8a7a-01cd0aef4db3" providerId="AD" clId="Web-{C87BB693-1B50-40FD-AAB6-1C5BBE3960FB}" dt="2021-01-28T10:17:31.987" v="193"/>
          <ac:spMkLst>
            <pc:docMk/>
            <pc:sldMk cId="3769456201" sldId="305"/>
            <ac:spMk id="7" creationId="{428BFC05-6006-4B1E-AF44-EBAE85406D42}"/>
          </ac:spMkLst>
        </pc:spChg>
        <pc:picChg chg="add del mod">
          <ac:chgData name="Susan Epsworth" userId="S::susan.epsworth_educationscotland.gov.scot#ext#@youthlinkscotland.onmicrosoft.com::f99fe11d-f9b9-49ec-8a7a-01cd0aef4db3" providerId="AD" clId="Web-{C87BB693-1B50-40FD-AAB6-1C5BBE3960FB}" dt="2021-01-28T10:16:49.421" v="185"/>
          <ac:picMkLst>
            <pc:docMk/>
            <pc:sldMk cId="3769456201" sldId="305"/>
            <ac:picMk id="3" creationId="{199C84FD-7DBC-4B38-9A79-729A0324D212}"/>
          </ac:picMkLst>
        </pc:picChg>
        <pc:picChg chg="del">
          <ac:chgData name="Susan Epsworth" userId="S::susan.epsworth_educationscotland.gov.scot#ext#@youthlinkscotland.onmicrosoft.com::f99fe11d-f9b9-49ec-8a7a-01cd0aef4db3" providerId="AD" clId="Web-{C87BB693-1B50-40FD-AAB6-1C5BBE3960FB}" dt="2021-01-28T10:15:36.529" v="181"/>
          <ac:picMkLst>
            <pc:docMk/>
            <pc:sldMk cId="3769456201" sldId="305"/>
            <ac:picMk id="4" creationId="{0CE54596-A259-4B89-A027-8BC82437A87E}"/>
          </ac:picMkLst>
        </pc:picChg>
        <pc:picChg chg="add del mod">
          <ac:chgData name="Susan Epsworth" userId="S::susan.epsworth_educationscotland.gov.scot#ext#@youthlinkscotland.onmicrosoft.com::f99fe11d-f9b9-49ec-8a7a-01cd0aef4db3" providerId="AD" clId="Web-{C87BB693-1B50-40FD-AAB6-1C5BBE3960FB}" dt="2021-01-28T10:17:51.850" v="199"/>
          <ac:picMkLst>
            <pc:docMk/>
            <pc:sldMk cId="3769456201" sldId="305"/>
            <ac:picMk id="5" creationId="{FA4E6059-353F-4CF3-8743-956CA8747A3A}"/>
          </ac:picMkLst>
        </pc:picChg>
        <pc:picChg chg="add mod">
          <ac:chgData name="Susan Epsworth" userId="S::susan.epsworth_educationscotland.gov.scot#ext#@youthlinkscotland.onmicrosoft.com::f99fe11d-f9b9-49ec-8a7a-01cd0aef4db3" providerId="AD" clId="Web-{C87BB693-1B50-40FD-AAB6-1C5BBE3960FB}" dt="2021-01-28T10:18:18.725" v="204" actId="1076"/>
          <ac:picMkLst>
            <pc:docMk/>
            <pc:sldMk cId="3769456201" sldId="305"/>
            <ac:picMk id="9" creationId="{952184D7-074C-4DA4-A748-3500AC4CE74F}"/>
          </ac:picMkLst>
        </pc:picChg>
      </pc:sldChg>
    </pc:docChg>
  </pc:docChgLst>
  <pc:docChgLst>
    <pc:chgData name="Julie Beckett" userId="S::julie.beckett_educationscotland.gov.scot#ext#@youthlinkscotland.onmicrosoft.com::aa751f0a-87ce-42bb-96c4-5854eb418bd4" providerId="AD" clId="Web-{93F4C032-EF41-4379-B2BB-AEB531DA7499}"/>
    <pc:docChg chg="addSld modSld">
      <pc:chgData name="Julie Beckett" userId="S::julie.beckett_educationscotland.gov.scot#ext#@youthlinkscotland.onmicrosoft.com::aa751f0a-87ce-42bb-96c4-5854eb418bd4" providerId="AD" clId="Web-{93F4C032-EF41-4379-B2BB-AEB531DA7499}" dt="2021-02-01T13:13:43.604" v="244" actId="20577"/>
      <pc:docMkLst>
        <pc:docMk/>
      </pc:docMkLst>
      <pc:sldChg chg="addSp modSp new">
        <pc:chgData name="Julie Beckett" userId="S::julie.beckett_educationscotland.gov.scot#ext#@youthlinkscotland.onmicrosoft.com::aa751f0a-87ce-42bb-96c4-5854eb418bd4" providerId="AD" clId="Web-{93F4C032-EF41-4379-B2BB-AEB531DA7499}" dt="2021-02-01T13:13:43.604" v="244" actId="20577"/>
        <pc:sldMkLst>
          <pc:docMk/>
          <pc:sldMk cId="4160151178" sldId="307"/>
        </pc:sldMkLst>
        <pc:spChg chg="mod">
          <ac:chgData name="Julie Beckett" userId="S::julie.beckett_educationscotland.gov.scot#ext#@youthlinkscotland.onmicrosoft.com::aa751f0a-87ce-42bb-96c4-5854eb418bd4" providerId="AD" clId="Web-{93F4C032-EF41-4379-B2BB-AEB531DA7499}" dt="2021-02-01T13:04:37.042" v="156" actId="20577"/>
          <ac:spMkLst>
            <pc:docMk/>
            <pc:sldMk cId="4160151178" sldId="307"/>
            <ac:spMk id="2" creationId="{F0EE8F38-5BF3-43C7-ADED-8646098B3957}"/>
          </ac:spMkLst>
        </pc:spChg>
        <pc:spChg chg="mod">
          <ac:chgData name="Julie Beckett" userId="S::julie.beckett_educationscotland.gov.scot#ext#@youthlinkscotland.onmicrosoft.com::aa751f0a-87ce-42bb-96c4-5854eb418bd4" providerId="AD" clId="Web-{93F4C032-EF41-4379-B2BB-AEB531DA7499}" dt="2021-02-01T13:13:43.604" v="244" actId="20577"/>
          <ac:spMkLst>
            <pc:docMk/>
            <pc:sldMk cId="4160151178" sldId="307"/>
            <ac:spMk id="3" creationId="{E4A4F6FC-1152-4967-B4D8-450BF087B959}"/>
          </ac:spMkLst>
        </pc:spChg>
        <pc:spChg chg="add mod">
          <ac:chgData name="Julie Beckett" userId="S::julie.beckett_educationscotland.gov.scot#ext#@youthlinkscotland.onmicrosoft.com::aa751f0a-87ce-42bb-96c4-5854eb418bd4" providerId="AD" clId="Web-{93F4C032-EF41-4379-B2BB-AEB531DA7499}" dt="2021-02-01T12:56:51.045" v="23" actId="1076"/>
          <ac:spMkLst>
            <pc:docMk/>
            <pc:sldMk cId="4160151178" sldId="307"/>
            <ac:spMk id="6" creationId="{8271D533-9DD6-435F-93A7-5EE7FB5663EC}"/>
          </ac:spMkLst>
        </pc:spChg>
        <pc:picChg chg="add">
          <ac:chgData name="Julie Beckett" userId="S::julie.beckett_educationscotland.gov.scot#ext#@youthlinkscotland.onmicrosoft.com::aa751f0a-87ce-42bb-96c4-5854eb418bd4" providerId="AD" clId="Web-{93F4C032-EF41-4379-B2BB-AEB531DA7499}" dt="2021-02-01T12:55:35.058" v="1"/>
          <ac:picMkLst>
            <pc:docMk/>
            <pc:sldMk cId="4160151178" sldId="307"/>
            <ac:picMk id="5" creationId="{A7B58117-2DC9-461C-8671-CCE529ED20E5}"/>
          </ac:picMkLst>
        </pc:picChg>
      </pc:sldChg>
    </pc:docChg>
  </pc:docChgLst>
  <pc:docChgLst>
    <pc:chgData name="Julie Beckett" userId="S::julie.beckett_educationscotland.gov.scot#ext#@youthlinkscotland.onmicrosoft.com::aa751f0a-87ce-42bb-96c4-5854eb418bd4" providerId="AD" clId="Web-{6E720836-0B78-41B9-BAB3-BB4F85C53C86}"/>
    <pc:docChg chg="modSld">
      <pc:chgData name="Julie Beckett" userId="S::julie.beckett_educationscotland.gov.scot#ext#@youthlinkscotland.onmicrosoft.com::aa751f0a-87ce-42bb-96c4-5854eb418bd4" providerId="AD" clId="Web-{6E720836-0B78-41B9-BAB3-BB4F85C53C86}" dt="2021-04-19T12:52:43.764" v="3"/>
      <pc:docMkLst>
        <pc:docMk/>
      </pc:docMkLst>
      <pc:sldChg chg="modNotes">
        <pc:chgData name="Julie Beckett" userId="S::julie.beckett_educationscotland.gov.scot#ext#@youthlinkscotland.onmicrosoft.com::aa751f0a-87ce-42bb-96c4-5854eb418bd4" providerId="AD" clId="Web-{6E720836-0B78-41B9-BAB3-BB4F85C53C86}" dt="2021-04-19T12:52:43.764" v="3"/>
        <pc:sldMkLst>
          <pc:docMk/>
          <pc:sldMk cId="122809556" sldId="281"/>
        </pc:sldMkLst>
      </pc:sldChg>
    </pc:docChg>
  </pc:docChgLst>
  <pc:docChgLst>
    <pc:chgData name="Julie Beckett" userId="S::julie.beckett_educationscotland.gov.scot#ext#@youthlinkscotland.onmicrosoft.com::aa751f0a-87ce-42bb-96c4-5854eb418bd4" providerId="AD" clId="Web-{E851BA81-7AA1-41EC-B9E9-547E6F299E49}"/>
    <pc:docChg chg="modSld">
      <pc:chgData name="Julie Beckett" userId="S::julie.beckett_educationscotland.gov.scot#ext#@youthlinkscotland.onmicrosoft.com::aa751f0a-87ce-42bb-96c4-5854eb418bd4" providerId="AD" clId="Web-{E851BA81-7AA1-41EC-B9E9-547E6F299E49}" dt="2021-02-22T14:21:17.619" v="129"/>
      <pc:docMkLst>
        <pc:docMk/>
      </pc:docMkLst>
      <pc:sldChg chg="delCm modNotes">
        <pc:chgData name="Julie Beckett" userId="S::julie.beckett_educationscotland.gov.scot#ext#@youthlinkscotland.onmicrosoft.com::aa751f0a-87ce-42bb-96c4-5854eb418bd4" providerId="AD" clId="Web-{E851BA81-7AA1-41EC-B9E9-547E6F299E49}" dt="2021-02-22T14:18:54.246" v="98"/>
        <pc:sldMkLst>
          <pc:docMk/>
          <pc:sldMk cId="2931374878" sldId="258"/>
        </pc:sldMkLst>
      </pc:sldChg>
      <pc:sldChg chg="delCm modNotes">
        <pc:chgData name="Julie Beckett" userId="S::julie.beckett_educationscotland.gov.scot#ext#@youthlinkscotland.onmicrosoft.com::aa751f0a-87ce-42bb-96c4-5854eb418bd4" providerId="AD" clId="Web-{E851BA81-7AA1-41EC-B9E9-547E6F299E49}" dt="2021-02-22T14:21:17.619" v="129"/>
        <pc:sldMkLst>
          <pc:docMk/>
          <pc:sldMk cId="3663419181" sldId="302"/>
        </pc:sldMkLst>
      </pc:sldChg>
      <pc:sldChg chg="delCm">
        <pc:chgData name="Julie Beckett" userId="S::julie.beckett_educationscotland.gov.scot#ext#@youthlinkscotland.onmicrosoft.com::aa751f0a-87ce-42bb-96c4-5854eb418bd4" providerId="AD" clId="Web-{E851BA81-7AA1-41EC-B9E9-547E6F299E49}" dt="2021-02-22T14:03:33.871" v="0"/>
        <pc:sldMkLst>
          <pc:docMk/>
          <pc:sldMk cId="1166832933" sldId="336"/>
        </pc:sldMkLst>
      </pc:sldChg>
      <pc:sldChg chg="delCm">
        <pc:chgData name="Julie Beckett" userId="S::julie.beckett_educationscotland.gov.scot#ext#@youthlinkscotland.onmicrosoft.com::aa751f0a-87ce-42bb-96c4-5854eb418bd4" providerId="AD" clId="Web-{E851BA81-7AA1-41EC-B9E9-547E6F299E49}" dt="2021-02-22T14:03:43.246" v="1"/>
        <pc:sldMkLst>
          <pc:docMk/>
          <pc:sldMk cId="2709935059" sldId="337"/>
        </pc:sldMkLst>
      </pc:sldChg>
    </pc:docChg>
  </pc:docChgLst>
  <pc:docChgLst>
    <pc:chgData name="Julie Beckett" userId="S::julie.beckett_educationscotland.gov.scot#ext#@youthlinkscotland.onmicrosoft.com::aa751f0a-87ce-42bb-96c4-5854eb418bd4" providerId="AD" clId="Web-{71F32713-35B2-4FE8-BCD7-14B67C8ACDCB}"/>
    <pc:docChg chg="addSld delSld modSld sldOrd">
      <pc:chgData name="Julie Beckett" userId="S::julie.beckett_educationscotland.gov.scot#ext#@youthlinkscotland.onmicrosoft.com::aa751f0a-87ce-42bb-96c4-5854eb418bd4" providerId="AD" clId="Web-{71F32713-35B2-4FE8-BCD7-14B67C8ACDCB}" dt="2021-02-12T11:17:08.780" v="374"/>
      <pc:docMkLst>
        <pc:docMk/>
      </pc:docMkLst>
      <pc:sldChg chg="modSp">
        <pc:chgData name="Julie Beckett" userId="S::julie.beckett_educationscotland.gov.scot#ext#@youthlinkscotland.onmicrosoft.com::aa751f0a-87ce-42bb-96c4-5854eb418bd4" providerId="AD" clId="Web-{71F32713-35B2-4FE8-BCD7-14B67C8ACDCB}" dt="2021-02-12T10:20:17.106" v="53" actId="1076"/>
        <pc:sldMkLst>
          <pc:docMk/>
          <pc:sldMk cId="2931374878" sldId="258"/>
        </pc:sldMkLst>
        <pc:picChg chg="mod">
          <ac:chgData name="Julie Beckett" userId="S::julie.beckett_educationscotland.gov.scot#ext#@youthlinkscotland.onmicrosoft.com::aa751f0a-87ce-42bb-96c4-5854eb418bd4" providerId="AD" clId="Web-{71F32713-35B2-4FE8-BCD7-14B67C8ACDCB}" dt="2021-02-12T10:20:17.106" v="53" actId="1076"/>
          <ac:picMkLst>
            <pc:docMk/>
            <pc:sldMk cId="2931374878" sldId="258"/>
            <ac:picMk id="12"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13.669" v="51" actId="1076"/>
          <ac:picMkLst>
            <pc:docMk/>
            <pc:sldMk cId="2931374878" sldId="258"/>
            <ac:picMk id="13"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15.731" v="52" actId="1076"/>
          <ac:picMkLst>
            <pc:docMk/>
            <pc:sldMk cId="2931374878" sldId="258"/>
            <ac:picMk id="14"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08.903" v="49" actId="1076"/>
          <ac:picMkLst>
            <pc:docMk/>
            <pc:sldMk cId="2931374878" sldId="258"/>
            <ac:picMk id="15" creationId="{00000000-0000-0000-0000-000000000000}"/>
          </ac:picMkLst>
        </pc:picChg>
        <pc:picChg chg="mod">
          <ac:chgData name="Julie Beckett" userId="S::julie.beckett_educationscotland.gov.scot#ext#@youthlinkscotland.onmicrosoft.com::aa751f0a-87ce-42bb-96c4-5854eb418bd4" providerId="AD" clId="Web-{71F32713-35B2-4FE8-BCD7-14B67C8ACDCB}" dt="2021-02-12T10:20:02.247" v="48" actId="1076"/>
          <ac:picMkLst>
            <pc:docMk/>
            <pc:sldMk cId="2931374878" sldId="258"/>
            <ac:picMk id="16" creationId="{00000000-0000-0000-0000-000000000000}"/>
          </ac:picMkLst>
        </pc:picChg>
      </pc:sldChg>
      <pc:sldChg chg="del">
        <pc:chgData name="Julie Beckett" userId="S::julie.beckett_educationscotland.gov.scot#ext#@youthlinkscotland.onmicrosoft.com::aa751f0a-87ce-42bb-96c4-5854eb418bd4" providerId="AD" clId="Web-{71F32713-35B2-4FE8-BCD7-14B67C8ACDCB}" dt="2021-02-12T10:20:40.919" v="54"/>
        <pc:sldMkLst>
          <pc:docMk/>
          <pc:sldMk cId="3846794594" sldId="259"/>
        </pc:sldMkLst>
      </pc:sldChg>
      <pc:sldChg chg="addSp delSp modSp modCm">
        <pc:chgData name="Julie Beckett" userId="S::julie.beckett_educationscotland.gov.scot#ext#@youthlinkscotland.onmicrosoft.com::aa751f0a-87ce-42bb-96c4-5854eb418bd4" providerId="AD" clId="Web-{71F32713-35B2-4FE8-BCD7-14B67C8ACDCB}" dt="2021-02-12T10:21:48.638" v="59" actId="1076"/>
        <pc:sldMkLst>
          <pc:docMk/>
          <pc:sldMk cId="515645128" sldId="261"/>
        </pc:sldMkLst>
        <pc:picChg chg="del">
          <ac:chgData name="Julie Beckett" userId="S::julie.beckett_educationscotland.gov.scot#ext#@youthlinkscotland.onmicrosoft.com::aa751f0a-87ce-42bb-96c4-5854eb418bd4" providerId="AD" clId="Web-{71F32713-35B2-4FE8-BCD7-14B67C8ACDCB}" dt="2021-02-12T10:21:18.482" v="56"/>
          <ac:picMkLst>
            <pc:docMk/>
            <pc:sldMk cId="515645128" sldId="261"/>
            <ac:picMk id="7" creationId="{00000000-0000-0000-0000-000000000000}"/>
          </ac:picMkLst>
        </pc:picChg>
        <pc:picChg chg="add mod">
          <ac:chgData name="Julie Beckett" userId="S::julie.beckett_educationscotland.gov.scot#ext#@youthlinkscotland.onmicrosoft.com::aa751f0a-87ce-42bb-96c4-5854eb418bd4" providerId="AD" clId="Web-{71F32713-35B2-4FE8-BCD7-14B67C8ACDCB}" dt="2021-02-12T10:21:48.638" v="59" actId="1076"/>
          <ac:picMkLst>
            <pc:docMk/>
            <pc:sldMk cId="515645128" sldId="261"/>
            <ac:picMk id="8" creationId="{B3A1FEF5-935B-46BE-98EF-2D487A31192B}"/>
          </ac:picMkLst>
        </pc:picChg>
      </pc:sldChg>
      <pc:sldChg chg="addCm">
        <pc:chgData name="Julie Beckett" userId="S::julie.beckett_educationscotland.gov.scot#ext#@youthlinkscotland.onmicrosoft.com::aa751f0a-87ce-42bb-96c4-5854eb418bd4" providerId="AD" clId="Web-{71F32713-35B2-4FE8-BCD7-14B67C8ACDCB}" dt="2021-02-12T10:55:41.664" v="183"/>
        <pc:sldMkLst>
          <pc:docMk/>
          <pc:sldMk cId="1255149747" sldId="263"/>
        </pc:sldMkLst>
      </pc:sldChg>
      <pc:sldChg chg="modCm">
        <pc:chgData name="Julie Beckett" userId="S::julie.beckett_educationscotland.gov.scot#ext#@youthlinkscotland.onmicrosoft.com::aa751f0a-87ce-42bb-96c4-5854eb418bd4" providerId="AD" clId="Web-{71F32713-35B2-4FE8-BCD7-14B67C8ACDCB}" dt="2021-02-12T10:56:47.852" v="185"/>
        <pc:sldMkLst>
          <pc:docMk/>
          <pc:sldMk cId="2425272828" sldId="264"/>
        </pc:sldMkLst>
      </pc:sldChg>
      <pc:sldChg chg="ord">
        <pc:chgData name="Julie Beckett" userId="S::julie.beckett_educationscotland.gov.scot#ext#@youthlinkscotland.onmicrosoft.com::aa751f0a-87ce-42bb-96c4-5854eb418bd4" providerId="AD" clId="Web-{71F32713-35B2-4FE8-BCD7-14B67C8ACDCB}" dt="2021-02-12T10:57:03.618" v="186"/>
        <pc:sldMkLst>
          <pc:docMk/>
          <pc:sldMk cId="2159627872" sldId="265"/>
        </pc:sldMkLst>
      </pc:sldChg>
      <pc:sldChg chg="ord">
        <pc:chgData name="Julie Beckett" userId="S::julie.beckett_educationscotland.gov.scot#ext#@youthlinkscotland.onmicrosoft.com::aa751f0a-87ce-42bb-96c4-5854eb418bd4" providerId="AD" clId="Web-{71F32713-35B2-4FE8-BCD7-14B67C8ACDCB}" dt="2021-02-12T10:57:05.368" v="187"/>
        <pc:sldMkLst>
          <pc:docMk/>
          <pc:sldMk cId="983463462" sldId="266"/>
        </pc:sldMkLst>
      </pc:sldChg>
      <pc:sldChg chg="addSp modSp">
        <pc:chgData name="Julie Beckett" userId="S::julie.beckett_educationscotland.gov.scot#ext#@youthlinkscotland.onmicrosoft.com::aa751f0a-87ce-42bb-96c4-5854eb418bd4" providerId="AD" clId="Web-{71F32713-35B2-4FE8-BCD7-14B67C8ACDCB}" dt="2021-02-12T10:34:44.392" v="75" actId="1076"/>
        <pc:sldMkLst>
          <pc:docMk/>
          <pc:sldMk cId="1776021051" sldId="271"/>
        </pc:sldMkLst>
        <pc:spChg chg="add mod">
          <ac:chgData name="Julie Beckett" userId="S::julie.beckett_educationscotland.gov.scot#ext#@youthlinkscotland.onmicrosoft.com::aa751f0a-87ce-42bb-96c4-5854eb418bd4" providerId="AD" clId="Web-{71F32713-35B2-4FE8-BCD7-14B67C8ACDCB}" dt="2021-02-12T10:34:44.392" v="75" actId="1076"/>
          <ac:spMkLst>
            <pc:docMk/>
            <pc:sldMk cId="1776021051" sldId="271"/>
            <ac:spMk id="5" creationId="{08479DC9-2377-4135-A97C-AA7A88700A49}"/>
          </ac:spMkLst>
        </pc:spChg>
      </pc:sldChg>
      <pc:sldChg chg="addSp delSp modSp delCm modNotes">
        <pc:chgData name="Julie Beckett" userId="S::julie.beckett_educationscotland.gov.scot#ext#@youthlinkscotland.onmicrosoft.com::aa751f0a-87ce-42bb-96c4-5854eb418bd4" providerId="AD" clId="Web-{71F32713-35B2-4FE8-BCD7-14B67C8ACDCB}" dt="2021-02-12T10:46:40.271" v="182" actId="20577"/>
        <pc:sldMkLst>
          <pc:docMk/>
          <pc:sldMk cId="3893443777" sldId="276"/>
        </pc:sldMkLst>
        <pc:spChg chg="add mod">
          <ac:chgData name="Julie Beckett" userId="S::julie.beckett_educationscotland.gov.scot#ext#@youthlinkscotland.onmicrosoft.com::aa751f0a-87ce-42bb-96c4-5854eb418bd4" providerId="AD" clId="Web-{71F32713-35B2-4FE8-BCD7-14B67C8ACDCB}" dt="2021-02-12T10:46:40.271" v="182" actId="20577"/>
          <ac:spMkLst>
            <pc:docMk/>
            <pc:sldMk cId="3893443777" sldId="276"/>
            <ac:spMk id="3" creationId="{961C331B-6914-4AC6-9C43-4CFACFE69E1A}"/>
          </ac:spMkLst>
        </pc:spChg>
        <pc:spChg chg="del">
          <ac:chgData name="Julie Beckett" userId="S::julie.beckett_educationscotland.gov.scot#ext#@youthlinkscotland.onmicrosoft.com::aa751f0a-87ce-42bb-96c4-5854eb418bd4" providerId="AD" clId="Web-{71F32713-35B2-4FE8-BCD7-14B67C8ACDCB}" dt="2021-02-12T10:42:10.285" v="76"/>
          <ac:spMkLst>
            <pc:docMk/>
            <pc:sldMk cId="3893443777" sldId="276"/>
            <ac:spMk id="4" creationId="{00000000-0000-0000-0000-000000000000}"/>
          </ac:spMkLst>
        </pc:spChg>
      </pc:sldChg>
      <pc:sldChg chg="modSp del">
        <pc:chgData name="Julie Beckett" userId="S::julie.beckett_educationscotland.gov.scot#ext#@youthlinkscotland.onmicrosoft.com::aa751f0a-87ce-42bb-96c4-5854eb418bd4" providerId="AD" clId="Web-{71F32713-35B2-4FE8-BCD7-14B67C8ACDCB}" dt="2021-02-12T11:14:34.279" v="321"/>
        <pc:sldMkLst>
          <pc:docMk/>
          <pc:sldMk cId="2121222446" sldId="283"/>
        </pc:sldMkLst>
        <pc:spChg chg="mod">
          <ac:chgData name="Julie Beckett" userId="S::julie.beckett_educationscotland.gov.scot#ext#@youthlinkscotland.onmicrosoft.com::aa751f0a-87ce-42bb-96c4-5854eb418bd4" providerId="AD" clId="Web-{71F32713-35B2-4FE8-BCD7-14B67C8ACDCB}" dt="2021-02-12T10:58:47.696" v="198" actId="20577"/>
          <ac:spMkLst>
            <pc:docMk/>
            <pc:sldMk cId="2121222446" sldId="283"/>
            <ac:spMk id="2" creationId="{A3E04F6F-3C03-4ED8-A36C-FF3B0C8C4DC6}"/>
          </ac:spMkLst>
        </pc:spChg>
      </pc:sldChg>
      <pc:sldChg chg="modSp del">
        <pc:chgData name="Julie Beckett" userId="S::julie.beckett_educationscotland.gov.scot#ext#@youthlinkscotland.onmicrosoft.com::aa751f0a-87ce-42bb-96c4-5854eb418bd4" providerId="AD" clId="Web-{71F32713-35B2-4FE8-BCD7-14B67C8ACDCB}" dt="2021-02-12T10:34:19.361" v="66"/>
        <pc:sldMkLst>
          <pc:docMk/>
          <pc:sldMk cId="1275553371" sldId="286"/>
        </pc:sldMkLst>
        <pc:spChg chg="mod">
          <ac:chgData name="Julie Beckett" userId="S::julie.beckett_educationscotland.gov.scot#ext#@youthlinkscotland.onmicrosoft.com::aa751f0a-87ce-42bb-96c4-5854eb418bd4" providerId="AD" clId="Web-{71F32713-35B2-4FE8-BCD7-14B67C8ACDCB}" dt="2021-02-12T10:34:18.689" v="65" actId="20577"/>
          <ac:spMkLst>
            <pc:docMk/>
            <pc:sldMk cId="1275553371" sldId="286"/>
            <ac:spMk id="2" creationId="{9DC1B558-9467-4970-8924-7BC90AD4A271}"/>
          </ac:spMkLst>
        </pc:spChg>
      </pc:sldChg>
      <pc:sldChg chg="addSp modSp addCm">
        <pc:chgData name="Julie Beckett" userId="S::julie.beckett_educationscotland.gov.scot#ext#@youthlinkscotland.onmicrosoft.com::aa751f0a-87ce-42bb-96c4-5854eb418bd4" providerId="AD" clId="Web-{71F32713-35B2-4FE8-BCD7-14B67C8ACDCB}" dt="2021-02-12T10:58:01.743" v="196" actId="1076"/>
        <pc:sldMkLst>
          <pc:docMk/>
          <pc:sldMk cId="3663419181" sldId="302"/>
        </pc:sldMkLst>
        <pc:spChg chg="add mod">
          <ac:chgData name="Julie Beckett" userId="S::julie.beckett_educationscotland.gov.scot#ext#@youthlinkscotland.onmicrosoft.com::aa751f0a-87ce-42bb-96c4-5854eb418bd4" providerId="AD" clId="Web-{71F32713-35B2-4FE8-BCD7-14B67C8ACDCB}" dt="2021-02-12T10:58:01.743" v="196" actId="1076"/>
          <ac:spMkLst>
            <pc:docMk/>
            <pc:sldMk cId="3663419181" sldId="302"/>
            <ac:spMk id="4" creationId="{19174949-020B-484A-8401-D22E9A1C549A}"/>
          </ac:spMkLst>
        </pc:spChg>
        <pc:picChg chg="add mod">
          <ac:chgData name="Julie Beckett" userId="S::julie.beckett_educationscotland.gov.scot#ext#@youthlinkscotland.onmicrosoft.com::aa751f0a-87ce-42bb-96c4-5854eb418bd4" providerId="AD" clId="Web-{71F32713-35B2-4FE8-BCD7-14B67C8ACDCB}" dt="2021-02-12T10:33:37.892" v="63" actId="1076"/>
          <ac:picMkLst>
            <pc:docMk/>
            <pc:sldMk cId="3663419181" sldId="302"/>
            <ac:picMk id="2" creationId="{F16929A6-D1C1-43BD-A1E3-F22BF7A3B0A9}"/>
          </ac:picMkLst>
        </pc:picChg>
      </pc:sldChg>
      <pc:sldChg chg="modSp">
        <pc:chgData name="Julie Beckett" userId="S::julie.beckett_educationscotland.gov.scot#ext#@youthlinkscotland.onmicrosoft.com::aa751f0a-87ce-42bb-96c4-5854eb418bd4" providerId="AD" clId="Web-{71F32713-35B2-4FE8-BCD7-14B67C8ACDCB}" dt="2021-02-12T10:10:52.853" v="1" actId="1076"/>
        <pc:sldMkLst>
          <pc:docMk/>
          <pc:sldMk cId="3706558632" sldId="303"/>
        </pc:sldMkLst>
        <pc:grpChg chg="mod">
          <ac:chgData name="Julie Beckett" userId="S::julie.beckett_educationscotland.gov.scot#ext#@youthlinkscotland.onmicrosoft.com::aa751f0a-87ce-42bb-96c4-5854eb418bd4" providerId="AD" clId="Web-{71F32713-35B2-4FE8-BCD7-14B67C8ACDCB}" dt="2021-02-12T10:10:52.853" v="1" actId="1076"/>
          <ac:grpSpMkLst>
            <pc:docMk/>
            <pc:sldMk cId="3706558632" sldId="303"/>
            <ac:grpSpMk id="9" creationId="{422836F8-2AD4-486B-94BC-B57BC122CACF}"/>
          </ac:grpSpMkLst>
        </pc:grpChg>
      </pc:sldChg>
      <pc:sldChg chg="modSp addCm modCm">
        <pc:chgData name="Julie Beckett" userId="S::julie.beckett_educationscotland.gov.scot#ext#@youthlinkscotland.onmicrosoft.com::aa751f0a-87ce-42bb-96c4-5854eb418bd4" providerId="AD" clId="Web-{71F32713-35B2-4FE8-BCD7-14B67C8ACDCB}" dt="2021-02-12T10:56:22.196" v="184"/>
        <pc:sldMkLst>
          <pc:docMk/>
          <pc:sldMk cId="692377163" sldId="304"/>
        </pc:sldMkLst>
        <pc:spChg chg="mod">
          <ac:chgData name="Julie Beckett" userId="S::julie.beckett_educationscotland.gov.scot#ext#@youthlinkscotland.onmicrosoft.com::aa751f0a-87ce-42bb-96c4-5854eb418bd4" providerId="AD" clId="Web-{71F32713-35B2-4FE8-BCD7-14B67C8ACDCB}" dt="2021-02-12T10:18:46.934" v="27" actId="14100"/>
          <ac:spMkLst>
            <pc:docMk/>
            <pc:sldMk cId="692377163" sldId="304"/>
            <ac:spMk id="7" creationId="{E5C56244-E422-41CF-856A-5C6517207698}"/>
          </ac:spMkLst>
        </pc:spChg>
      </pc:sldChg>
      <pc:sldChg chg="addSp delSp modSp modNotes">
        <pc:chgData name="Julie Beckett" userId="S::julie.beckett_educationscotland.gov.scot#ext#@youthlinkscotland.onmicrosoft.com::aa751f0a-87ce-42bb-96c4-5854eb418bd4" providerId="AD" clId="Web-{71F32713-35B2-4FE8-BCD7-14B67C8ACDCB}" dt="2021-02-12T11:17:08.780" v="374"/>
        <pc:sldMkLst>
          <pc:docMk/>
          <pc:sldMk cId="4160151178" sldId="307"/>
        </pc:sldMkLst>
        <pc:spChg chg="mod">
          <ac:chgData name="Julie Beckett" userId="S::julie.beckett_educationscotland.gov.scot#ext#@youthlinkscotland.onmicrosoft.com::aa751f0a-87ce-42bb-96c4-5854eb418bd4" providerId="AD" clId="Web-{71F32713-35B2-4FE8-BCD7-14B67C8ACDCB}" dt="2021-02-12T11:17:08.780" v="374"/>
          <ac:spMkLst>
            <pc:docMk/>
            <pc:sldMk cId="4160151178" sldId="307"/>
            <ac:spMk id="2" creationId="{F0EE8F38-5BF3-43C7-ADED-8646098B3957}"/>
          </ac:spMkLst>
        </pc:spChg>
        <pc:spChg chg="mod">
          <ac:chgData name="Julie Beckett" userId="S::julie.beckett_educationscotland.gov.scot#ext#@youthlinkscotland.onmicrosoft.com::aa751f0a-87ce-42bb-96c4-5854eb418bd4" providerId="AD" clId="Web-{71F32713-35B2-4FE8-BCD7-14B67C8ACDCB}" dt="2021-02-12T11:15:59.967" v="366" actId="20577"/>
          <ac:spMkLst>
            <pc:docMk/>
            <pc:sldMk cId="4160151178" sldId="307"/>
            <ac:spMk id="3" creationId="{E4A4F6FC-1152-4967-B4D8-450BF087B959}"/>
          </ac:spMkLst>
        </pc:spChg>
        <pc:spChg chg="add del mod">
          <ac:chgData name="Julie Beckett" userId="S::julie.beckett_educationscotland.gov.scot#ext#@youthlinkscotland.onmicrosoft.com::aa751f0a-87ce-42bb-96c4-5854eb418bd4" providerId="AD" clId="Web-{71F32713-35B2-4FE8-BCD7-14B67C8ACDCB}" dt="2021-02-12T11:15:49.733" v="359"/>
          <ac:spMkLst>
            <pc:docMk/>
            <pc:sldMk cId="4160151178" sldId="307"/>
            <ac:spMk id="7" creationId="{ABFD2DA6-8424-4EBE-879E-C88ED9D33B0D}"/>
          </ac:spMkLst>
        </pc:spChg>
        <pc:picChg chg="add mod">
          <ac:chgData name="Julie Beckett" userId="S::julie.beckett_educationscotland.gov.scot#ext#@youthlinkscotland.onmicrosoft.com::aa751f0a-87ce-42bb-96c4-5854eb418bd4" providerId="AD" clId="Web-{71F32713-35B2-4FE8-BCD7-14B67C8ACDCB}" dt="2021-02-12T11:16:47.327" v="369" actId="1076"/>
          <ac:picMkLst>
            <pc:docMk/>
            <pc:sldMk cId="4160151178" sldId="307"/>
            <ac:picMk id="4" creationId="{4A120884-292D-496D-B398-DAA77CFAF82A}"/>
          </ac:picMkLst>
        </pc:picChg>
        <pc:picChg chg="ord">
          <ac:chgData name="Julie Beckett" userId="S::julie.beckett_educationscotland.gov.scot#ext#@youthlinkscotland.onmicrosoft.com::aa751f0a-87ce-42bb-96c4-5854eb418bd4" providerId="AD" clId="Web-{71F32713-35B2-4FE8-BCD7-14B67C8ACDCB}" dt="2021-02-12T11:16:08.639" v="367"/>
          <ac:picMkLst>
            <pc:docMk/>
            <pc:sldMk cId="4160151178" sldId="307"/>
            <ac:picMk id="5" creationId="{A7B58117-2DC9-461C-8671-CCE529ED20E5}"/>
          </ac:picMkLst>
        </pc:picChg>
      </pc:sldChg>
      <pc:sldChg chg="addSp delSp modSp">
        <pc:chgData name="Julie Beckett" userId="S::julie.beckett_educationscotland.gov.scot#ext#@youthlinkscotland.onmicrosoft.com::aa751f0a-87ce-42bb-96c4-5854eb418bd4" providerId="AD" clId="Web-{71F32713-35B2-4FE8-BCD7-14B67C8ACDCB}" dt="2021-02-12T10:18:27.731" v="26"/>
        <pc:sldMkLst>
          <pc:docMk/>
          <pc:sldMk cId="4212312997" sldId="308"/>
        </pc:sldMkLst>
        <pc:spChg chg="add del mod">
          <ac:chgData name="Julie Beckett" userId="S::julie.beckett_educationscotland.gov.scot#ext#@youthlinkscotland.onmicrosoft.com::aa751f0a-87ce-42bb-96c4-5854eb418bd4" providerId="AD" clId="Web-{71F32713-35B2-4FE8-BCD7-14B67C8ACDCB}" dt="2021-02-12T10:18:27.731" v="26"/>
          <ac:spMkLst>
            <pc:docMk/>
            <pc:sldMk cId="4212312997" sldId="308"/>
            <ac:spMk id="5" creationId="{D5D368C5-7C5E-4355-B9C8-B838A39BEB19}"/>
          </ac:spMkLst>
        </pc:spChg>
        <pc:spChg chg="mod">
          <ac:chgData name="Julie Beckett" userId="S::julie.beckett_educationscotland.gov.scot#ext#@youthlinkscotland.onmicrosoft.com::aa751f0a-87ce-42bb-96c4-5854eb418bd4" providerId="AD" clId="Web-{71F32713-35B2-4FE8-BCD7-14B67C8ACDCB}" dt="2021-02-12T10:18:06.043" v="13" actId="20577"/>
          <ac:spMkLst>
            <pc:docMk/>
            <pc:sldMk cId="4212312997" sldId="308"/>
            <ac:spMk id="7" creationId="{1E944662-584D-40B2-AEC1-6FBA24CACD45}"/>
          </ac:spMkLst>
        </pc:spChg>
        <pc:spChg chg="add mod">
          <ac:chgData name="Julie Beckett" userId="S::julie.beckett_educationscotland.gov.scot#ext#@youthlinkscotland.onmicrosoft.com::aa751f0a-87ce-42bb-96c4-5854eb418bd4" providerId="AD" clId="Web-{71F32713-35B2-4FE8-BCD7-14B67C8ACDCB}" dt="2021-02-12T10:18:24.403" v="23" actId="1076"/>
          <ac:spMkLst>
            <pc:docMk/>
            <pc:sldMk cId="4212312997" sldId="308"/>
            <ac:spMk id="10" creationId="{1C154917-6813-41D1-9D13-D7042D9660D3}"/>
          </ac:spMkLst>
        </pc:spChg>
        <pc:picChg chg="add mod">
          <ac:chgData name="Julie Beckett" userId="S::julie.beckett_educationscotland.gov.scot#ext#@youthlinkscotland.onmicrosoft.com::aa751f0a-87ce-42bb-96c4-5854eb418bd4" providerId="AD" clId="Web-{71F32713-35B2-4FE8-BCD7-14B67C8ACDCB}" dt="2021-02-12T10:17:48.871" v="6" actId="1076"/>
          <ac:picMkLst>
            <pc:docMk/>
            <pc:sldMk cId="4212312997" sldId="308"/>
            <ac:picMk id="4" creationId="{EF3F2297-19AC-4227-89F3-6DC584798064}"/>
          </ac:picMkLst>
        </pc:picChg>
      </pc:sldChg>
      <pc:sldChg chg="modSp new">
        <pc:chgData name="Julie Beckett" userId="S::julie.beckett_educationscotland.gov.scot#ext#@youthlinkscotland.onmicrosoft.com::aa751f0a-87ce-42bb-96c4-5854eb418bd4" providerId="AD" clId="Web-{71F32713-35B2-4FE8-BCD7-14B67C8ACDCB}" dt="2021-02-12T10:19:44.356" v="46" actId="20577"/>
        <pc:sldMkLst>
          <pc:docMk/>
          <pc:sldMk cId="1950503287" sldId="309"/>
        </pc:sldMkLst>
        <pc:spChg chg="mod">
          <ac:chgData name="Julie Beckett" userId="S::julie.beckett_educationscotland.gov.scot#ext#@youthlinkscotland.onmicrosoft.com::aa751f0a-87ce-42bb-96c4-5854eb418bd4" providerId="AD" clId="Web-{71F32713-35B2-4FE8-BCD7-14B67C8ACDCB}" dt="2021-02-12T10:19:44.356" v="46" actId="20577"/>
          <ac:spMkLst>
            <pc:docMk/>
            <pc:sldMk cId="1950503287" sldId="309"/>
            <ac:spMk id="2" creationId="{971FF2AB-8DFE-4637-87E6-762DAA155F85}"/>
          </ac:spMkLst>
        </pc:spChg>
      </pc:sldChg>
    </pc:docChg>
  </pc:docChgLst>
  <pc:docChgLst>
    <pc:chgData name="Julie Beckett" userId="S::julie.beckett_educationscotland.gov.scot#ext#@youthlinkscotland.onmicrosoft.com::aa751f0a-87ce-42bb-96c4-5854eb418bd4" providerId="AD" clId="Web-{1623F68D-6A66-4E0E-BE90-5562DD8F854E}"/>
    <pc:docChg chg="modSld">
      <pc:chgData name="Julie Beckett" userId="S::julie.beckett_educationscotland.gov.scot#ext#@youthlinkscotland.onmicrosoft.com::aa751f0a-87ce-42bb-96c4-5854eb418bd4" providerId="AD" clId="Web-{1623F68D-6A66-4E0E-BE90-5562DD8F854E}" dt="2021-02-24T09:25:57.364" v="53"/>
      <pc:docMkLst>
        <pc:docMk/>
      </pc:docMkLst>
      <pc:sldChg chg="delCm">
        <pc:chgData name="Julie Beckett" userId="S::julie.beckett_educationscotland.gov.scot#ext#@youthlinkscotland.onmicrosoft.com::aa751f0a-87ce-42bb-96c4-5854eb418bd4" providerId="AD" clId="Web-{1623F68D-6A66-4E0E-BE90-5562DD8F854E}" dt="2021-02-24T09:11:32.409" v="28"/>
        <pc:sldMkLst>
          <pc:docMk/>
          <pc:sldMk cId="122809556" sldId="281"/>
        </pc:sldMkLst>
      </pc:sldChg>
      <pc:sldChg chg="delCm">
        <pc:chgData name="Julie Beckett" userId="S::julie.beckett_educationscotland.gov.scot#ext#@youthlinkscotland.onmicrosoft.com::aa751f0a-87ce-42bb-96c4-5854eb418bd4" providerId="AD" clId="Web-{1623F68D-6A66-4E0E-BE90-5562DD8F854E}" dt="2021-02-24T09:12:11.191" v="29"/>
        <pc:sldMkLst>
          <pc:docMk/>
          <pc:sldMk cId="3787910389" sldId="290"/>
        </pc:sldMkLst>
      </pc:sldChg>
      <pc:sldChg chg="delCm modNotes">
        <pc:chgData name="Julie Beckett" userId="S::julie.beckett_educationscotland.gov.scot#ext#@youthlinkscotland.onmicrosoft.com::aa751f0a-87ce-42bb-96c4-5854eb418bd4" providerId="AD" clId="Web-{1623F68D-6A66-4E0E-BE90-5562DD8F854E}" dt="2021-02-24T09:25:57.364" v="53"/>
        <pc:sldMkLst>
          <pc:docMk/>
          <pc:sldMk cId="2148041168" sldId="297"/>
        </pc:sldMkLst>
      </pc:sldChg>
      <pc:sldChg chg="modSp delCm modNotes">
        <pc:chgData name="Julie Beckett" userId="S::julie.beckett_educationscotland.gov.scot#ext#@youthlinkscotland.onmicrosoft.com::aa751f0a-87ce-42bb-96c4-5854eb418bd4" providerId="AD" clId="Web-{1623F68D-6A66-4E0E-BE90-5562DD8F854E}" dt="2021-02-24T09:14:35.694" v="35"/>
        <pc:sldMkLst>
          <pc:docMk/>
          <pc:sldMk cId="701518959" sldId="313"/>
        </pc:sldMkLst>
        <pc:spChg chg="mod">
          <ac:chgData name="Julie Beckett" userId="S::julie.beckett_educationscotland.gov.scot#ext#@youthlinkscotland.onmicrosoft.com::aa751f0a-87ce-42bb-96c4-5854eb418bd4" providerId="AD" clId="Web-{1623F68D-6A66-4E0E-BE90-5562DD8F854E}" dt="2021-02-24T08:50:19.211" v="22" actId="20577"/>
          <ac:spMkLst>
            <pc:docMk/>
            <pc:sldMk cId="701518959" sldId="313"/>
            <ac:spMk id="3" creationId="{00000000-0000-0000-0000-000000000000}"/>
          </ac:spMkLst>
        </pc:spChg>
      </pc:sldChg>
      <pc:sldChg chg="modNotes">
        <pc:chgData name="Julie Beckett" userId="S::julie.beckett_educationscotland.gov.scot#ext#@youthlinkscotland.onmicrosoft.com::aa751f0a-87ce-42bb-96c4-5854eb418bd4" providerId="AD" clId="Web-{1623F68D-6A66-4E0E-BE90-5562DD8F854E}" dt="2021-02-24T09:14:42.975" v="38"/>
        <pc:sldMkLst>
          <pc:docMk/>
          <pc:sldMk cId="2787870599" sldId="315"/>
        </pc:sldMkLst>
      </pc:sldChg>
      <pc:sldChg chg="modSp">
        <pc:chgData name="Julie Beckett" userId="S::julie.beckett_educationscotland.gov.scot#ext#@youthlinkscotland.onmicrosoft.com::aa751f0a-87ce-42bb-96c4-5854eb418bd4" providerId="AD" clId="Web-{1623F68D-6A66-4E0E-BE90-5562DD8F854E}" dt="2021-02-24T08:51:47.776" v="23" actId="1076"/>
        <pc:sldMkLst>
          <pc:docMk/>
          <pc:sldMk cId="3156820411" sldId="316"/>
        </pc:sldMkLst>
        <pc:grpChg chg="mod">
          <ac:chgData name="Julie Beckett" userId="S::julie.beckett_educationscotland.gov.scot#ext#@youthlinkscotland.onmicrosoft.com::aa751f0a-87ce-42bb-96c4-5854eb418bd4" providerId="AD" clId="Web-{1623F68D-6A66-4E0E-BE90-5562DD8F854E}" dt="2021-02-24T08:51:47.776" v="23" actId="1076"/>
          <ac:grpSpMkLst>
            <pc:docMk/>
            <pc:sldMk cId="3156820411" sldId="316"/>
            <ac:grpSpMk id="12" creationId="{00000000-0000-0000-0000-000000000000}"/>
          </ac:grpSpMkLst>
        </pc:grpChg>
      </pc:sldChg>
      <pc:sldChg chg="delCm">
        <pc:chgData name="Julie Beckett" userId="S::julie.beckett_educationscotland.gov.scot#ext#@youthlinkscotland.onmicrosoft.com::aa751f0a-87ce-42bb-96c4-5854eb418bd4" providerId="AD" clId="Web-{1623F68D-6A66-4E0E-BE90-5562DD8F854E}" dt="2021-02-24T08:57:15.220" v="24"/>
        <pc:sldMkLst>
          <pc:docMk/>
          <pc:sldMk cId="609509031" sldId="321"/>
        </pc:sldMkLst>
      </pc:sldChg>
      <pc:sldChg chg="modSp">
        <pc:chgData name="Julie Beckett" userId="S::julie.beckett_educationscotland.gov.scot#ext#@youthlinkscotland.onmicrosoft.com::aa751f0a-87ce-42bb-96c4-5854eb418bd4" providerId="AD" clId="Web-{1623F68D-6A66-4E0E-BE90-5562DD8F854E}" dt="2021-02-24T08:59:12.738" v="26" actId="20577"/>
        <pc:sldMkLst>
          <pc:docMk/>
          <pc:sldMk cId="201128935" sldId="326"/>
        </pc:sldMkLst>
        <pc:spChg chg="mod">
          <ac:chgData name="Julie Beckett" userId="S::julie.beckett_educationscotland.gov.scot#ext#@youthlinkscotland.onmicrosoft.com::aa751f0a-87ce-42bb-96c4-5854eb418bd4" providerId="AD" clId="Web-{1623F68D-6A66-4E0E-BE90-5562DD8F854E}" dt="2021-02-24T08:59:12.738" v="26" actId="20577"/>
          <ac:spMkLst>
            <pc:docMk/>
            <pc:sldMk cId="201128935" sldId="326"/>
            <ac:spMk id="10" creationId="{00000000-0000-0000-0000-000000000000}"/>
          </ac:spMkLst>
        </pc:spChg>
      </pc:sldChg>
      <pc:sldChg chg="delCm">
        <pc:chgData name="Julie Beckett" userId="S::julie.beckett_educationscotland.gov.scot#ext#@youthlinkscotland.onmicrosoft.com::aa751f0a-87ce-42bb-96c4-5854eb418bd4" providerId="AD" clId="Web-{1623F68D-6A66-4E0E-BE90-5562DD8F854E}" dt="2021-02-24T08:59:23.006" v="27"/>
        <pc:sldMkLst>
          <pc:docMk/>
          <pc:sldMk cId="2899007823" sldId="330"/>
        </pc:sldMkLst>
      </pc:sldChg>
    </pc:docChg>
  </pc:docChgLst>
  <pc:docChgLst>
    <pc:chgData name="Julie Beckett" userId="S::julie.beckett_educationscotland.gov.scot#ext#@youthlinkscotland.onmicrosoft.com::aa751f0a-87ce-42bb-96c4-5854eb418bd4" providerId="AD" clId="Web-{9B12699A-DCDD-44DE-B287-94432A802810}"/>
    <pc:docChg chg="modSld">
      <pc:chgData name="Julie Beckett" userId="S::julie.beckett_educationscotland.gov.scot#ext#@youthlinkscotland.onmicrosoft.com::aa751f0a-87ce-42bb-96c4-5854eb418bd4" providerId="AD" clId="Web-{9B12699A-DCDD-44DE-B287-94432A802810}" dt="2021-02-23T17:28:08.510" v="44"/>
      <pc:docMkLst>
        <pc:docMk/>
      </pc:docMkLst>
      <pc:sldChg chg="addSp modSp">
        <pc:chgData name="Julie Beckett" userId="S::julie.beckett_educationscotland.gov.scot#ext#@youthlinkscotland.onmicrosoft.com::aa751f0a-87ce-42bb-96c4-5854eb418bd4" providerId="AD" clId="Web-{9B12699A-DCDD-44DE-B287-94432A802810}" dt="2021-02-23T17:27:45.369" v="38" actId="1076"/>
        <pc:sldMkLst>
          <pc:docMk/>
          <pc:sldMk cId="2709935059" sldId="337"/>
        </pc:sldMkLst>
        <pc:spChg chg="add mod">
          <ac:chgData name="Julie Beckett" userId="S::julie.beckett_educationscotland.gov.scot#ext#@youthlinkscotland.onmicrosoft.com::aa751f0a-87ce-42bb-96c4-5854eb418bd4" providerId="AD" clId="Web-{9B12699A-DCDD-44DE-B287-94432A802810}" dt="2021-02-23T17:27:45.369" v="38" actId="1076"/>
          <ac:spMkLst>
            <pc:docMk/>
            <pc:sldMk cId="2709935059" sldId="337"/>
            <ac:spMk id="2" creationId="{D66104DD-BC09-4F3C-9813-3E4E1038693A}"/>
          </ac:spMkLst>
        </pc:spChg>
      </pc:sldChg>
      <pc:sldChg chg="addSp modSp">
        <pc:chgData name="Julie Beckett" userId="S::julie.beckett_educationscotland.gov.scot#ext#@youthlinkscotland.onmicrosoft.com::aa751f0a-87ce-42bb-96c4-5854eb418bd4" providerId="AD" clId="Web-{9B12699A-DCDD-44DE-B287-94432A802810}" dt="2021-02-23T17:27:57.478" v="43" actId="1076"/>
        <pc:sldMkLst>
          <pc:docMk/>
          <pc:sldMk cId="3947345077" sldId="340"/>
        </pc:sldMkLst>
        <pc:spChg chg="add mod">
          <ac:chgData name="Julie Beckett" userId="S::julie.beckett_educationscotland.gov.scot#ext#@youthlinkscotland.onmicrosoft.com::aa751f0a-87ce-42bb-96c4-5854eb418bd4" providerId="AD" clId="Web-{9B12699A-DCDD-44DE-B287-94432A802810}" dt="2021-02-23T17:27:57.478" v="43" actId="1076"/>
          <ac:spMkLst>
            <pc:docMk/>
            <pc:sldMk cId="3947345077" sldId="340"/>
            <ac:spMk id="4" creationId="{CF014220-6867-4ED8-83CD-D4CE004080E7}"/>
          </ac:spMkLst>
        </pc:spChg>
      </pc:sldChg>
      <pc:sldChg chg="addSp">
        <pc:chgData name="Julie Beckett" userId="S::julie.beckett_educationscotland.gov.scot#ext#@youthlinkscotland.onmicrosoft.com::aa751f0a-87ce-42bb-96c4-5854eb418bd4" providerId="AD" clId="Web-{9B12699A-DCDD-44DE-B287-94432A802810}" dt="2021-02-23T17:28:08.510" v="44"/>
        <pc:sldMkLst>
          <pc:docMk/>
          <pc:sldMk cId="3860920629" sldId="349"/>
        </pc:sldMkLst>
        <pc:spChg chg="add">
          <ac:chgData name="Julie Beckett" userId="S::julie.beckett_educationscotland.gov.scot#ext#@youthlinkscotland.onmicrosoft.com::aa751f0a-87ce-42bb-96c4-5854eb418bd4" providerId="AD" clId="Web-{9B12699A-DCDD-44DE-B287-94432A802810}" dt="2021-02-23T17:28:08.510" v="44"/>
          <ac:spMkLst>
            <pc:docMk/>
            <pc:sldMk cId="3860920629" sldId="349"/>
            <ac:spMk id="2" creationId="{EC994B06-7D8A-4BE9-B71C-025D0D026138}"/>
          </ac:spMkLst>
        </pc:spChg>
      </pc:sldChg>
      <pc:sldChg chg="addSp modSp">
        <pc:chgData name="Julie Beckett" userId="S::julie.beckett_educationscotland.gov.scot#ext#@youthlinkscotland.onmicrosoft.com::aa751f0a-87ce-42bb-96c4-5854eb418bd4" providerId="AD" clId="Web-{9B12699A-DCDD-44DE-B287-94432A802810}" dt="2021-02-23T17:27:17.009" v="31" actId="14100"/>
        <pc:sldMkLst>
          <pc:docMk/>
          <pc:sldMk cId="3296907461" sldId="350"/>
        </pc:sldMkLst>
        <pc:spChg chg="add mod">
          <ac:chgData name="Julie Beckett" userId="S::julie.beckett_educationscotland.gov.scot#ext#@youthlinkscotland.onmicrosoft.com::aa751f0a-87ce-42bb-96c4-5854eb418bd4" providerId="AD" clId="Web-{9B12699A-DCDD-44DE-B287-94432A802810}" dt="2021-02-23T17:27:17.009" v="31" actId="14100"/>
          <ac:spMkLst>
            <pc:docMk/>
            <pc:sldMk cId="3296907461" sldId="350"/>
            <ac:spMk id="2" creationId="{C3A2529A-05D6-4896-B75D-35AC560F0908}"/>
          </ac:spMkLst>
        </pc:spChg>
      </pc:sldChg>
    </pc:docChg>
  </pc:docChgLst>
  <pc:docChgLst>
    <pc:chgData name="Susan Epsworth" userId="S::susan.epsworth_educationscotland.gov.scot#ext#@youthlinkscotland.onmicrosoft.com::f99fe11d-f9b9-49ec-8a7a-01cd0aef4db3" providerId="AD" clId="Web-{9A80AD4F-5402-4AA0-B1BE-F4B1237082C6}"/>
    <pc:docChg chg="addSld delSld addMainMaster">
      <pc:chgData name="Susan Epsworth" userId="S::susan.epsworth_educationscotland.gov.scot#ext#@youthlinkscotland.onmicrosoft.com::f99fe11d-f9b9-49ec-8a7a-01cd0aef4db3" providerId="AD" clId="Web-{9A80AD4F-5402-4AA0-B1BE-F4B1237082C6}" dt="2021-01-26T11:47:54.547" v="3"/>
      <pc:docMkLst>
        <pc:docMk/>
      </pc:docMkLst>
      <pc:sldChg chg="del">
        <pc:chgData name="Susan Epsworth" userId="S::susan.epsworth_educationscotland.gov.scot#ext#@youthlinkscotland.onmicrosoft.com::f99fe11d-f9b9-49ec-8a7a-01cd0aef4db3" providerId="AD" clId="Web-{9A80AD4F-5402-4AA0-B1BE-F4B1237082C6}" dt="2021-01-26T11:47:54.547" v="3"/>
        <pc:sldMkLst>
          <pc:docMk/>
          <pc:sldMk cId="3157628378" sldId="262"/>
        </pc:sldMkLst>
      </pc:sldChg>
      <pc:sldChg chg="add">
        <pc:chgData name="Susan Epsworth" userId="S::susan.epsworth_educationscotland.gov.scot#ext#@youthlinkscotland.onmicrosoft.com::f99fe11d-f9b9-49ec-8a7a-01cd0aef4db3" providerId="AD" clId="Web-{9A80AD4F-5402-4AA0-B1BE-F4B1237082C6}" dt="2021-01-26T11:47:38.062" v="0"/>
        <pc:sldMkLst>
          <pc:docMk/>
          <pc:sldMk cId="3821327237" sldId="299"/>
        </pc:sldMkLst>
      </pc:sldChg>
      <pc:sldChg chg="add">
        <pc:chgData name="Susan Epsworth" userId="S::susan.epsworth_educationscotland.gov.scot#ext#@youthlinkscotland.onmicrosoft.com::f99fe11d-f9b9-49ec-8a7a-01cd0aef4db3" providerId="AD" clId="Web-{9A80AD4F-5402-4AA0-B1BE-F4B1237082C6}" dt="2021-01-26T11:47:38.219" v="1"/>
        <pc:sldMkLst>
          <pc:docMk/>
          <pc:sldMk cId="2061991099" sldId="300"/>
        </pc:sldMkLst>
      </pc:sldChg>
      <pc:sldChg chg="add">
        <pc:chgData name="Susan Epsworth" userId="S::susan.epsworth_educationscotland.gov.scot#ext#@youthlinkscotland.onmicrosoft.com::f99fe11d-f9b9-49ec-8a7a-01cd0aef4db3" providerId="AD" clId="Web-{9A80AD4F-5402-4AA0-B1BE-F4B1237082C6}" dt="2021-01-26T11:47:38.344" v="2"/>
        <pc:sldMkLst>
          <pc:docMk/>
          <pc:sldMk cId="2182366003" sldId="301"/>
        </pc:sldMkLst>
      </pc:sldChg>
      <pc:sldMasterChg chg="add addSldLayout">
        <pc:chgData name="Susan Epsworth" userId="S::susan.epsworth_educationscotland.gov.scot#ext#@youthlinkscotland.onmicrosoft.com::f99fe11d-f9b9-49ec-8a7a-01cd0aef4db3" providerId="AD" clId="Web-{9A80AD4F-5402-4AA0-B1BE-F4B1237082C6}" dt="2021-01-26T11:47:38.062" v="0"/>
        <pc:sldMasterMkLst>
          <pc:docMk/>
          <pc:sldMasterMk cId="1330158421" sldId="2147493467"/>
        </pc:sldMasterMkLst>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2851902252" sldId="2147493468"/>
          </pc:sldLayoutMkLst>
        </pc:sldLayoutChg>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1917163625" sldId="2147493471"/>
          </pc:sldLayoutMkLst>
        </pc:sldLayoutChg>
        <pc:sldLayoutChg chg="add">
          <pc:chgData name="Susan Epsworth" userId="S::susan.epsworth_educationscotland.gov.scot#ext#@youthlinkscotland.onmicrosoft.com::f99fe11d-f9b9-49ec-8a7a-01cd0aef4db3" providerId="AD" clId="Web-{9A80AD4F-5402-4AA0-B1BE-F4B1237082C6}" dt="2021-01-26T11:47:38.062" v="0"/>
          <pc:sldLayoutMkLst>
            <pc:docMk/>
            <pc:sldMasterMk cId="1330158421" sldId="2147493467"/>
            <pc:sldLayoutMk cId="3443031450" sldId="2147493474"/>
          </pc:sldLayoutMkLst>
        </pc:sldLayoutChg>
      </pc:sldMasterChg>
    </pc:docChg>
  </pc:docChgLst>
  <pc:docChgLst>
    <pc:chgData name="Susan Epsworth" userId="S::susan.epsworth_educationscotland.gov.scot#ext#@youthlinkscotland.onmicrosoft.com::f99fe11d-f9b9-49ec-8a7a-01cd0aef4db3" providerId="AD" clId="Web-{0BD0D02E-FE7E-4945-95DE-B4933E947CD3}"/>
    <pc:docChg chg="">
      <pc:chgData name="Susan Epsworth" userId="S::susan.epsworth_educationscotland.gov.scot#ext#@youthlinkscotland.onmicrosoft.com::f99fe11d-f9b9-49ec-8a7a-01cd0aef4db3" providerId="AD" clId="Web-{0BD0D02E-FE7E-4945-95DE-B4933E947CD3}" dt="2021-02-19T16:03:52.232" v="0"/>
      <pc:docMkLst>
        <pc:docMk/>
      </pc:docMkLst>
      <pc:sldChg chg="delCm">
        <pc:chgData name="Susan Epsworth" userId="S::susan.epsworth_educationscotland.gov.scot#ext#@youthlinkscotland.onmicrosoft.com::f99fe11d-f9b9-49ec-8a7a-01cd0aef4db3" providerId="AD" clId="Web-{0BD0D02E-FE7E-4945-95DE-B4933E947CD3}" dt="2021-02-19T16:03:52.232" v="0"/>
        <pc:sldMkLst>
          <pc:docMk/>
          <pc:sldMk cId="515645128" sldId="261"/>
        </pc:sldMkLst>
      </pc:sldChg>
    </pc:docChg>
  </pc:docChgLst>
  <pc:docChgLst>
    <pc:chgData name="Julie Beckett" userId="S::julie.beckett_educationscotland.gov.scot#ext#@youthlinkscotland.onmicrosoft.com::aa751f0a-87ce-42bb-96c4-5854eb418bd4" providerId="AD" clId="Web-{5AB8482E-237D-431A-BB44-F46189728551}"/>
    <pc:docChg chg="modSld">
      <pc:chgData name="Julie Beckett" userId="S::julie.beckett_educationscotland.gov.scot#ext#@youthlinkscotland.onmicrosoft.com::aa751f0a-87ce-42bb-96c4-5854eb418bd4" providerId="AD" clId="Web-{5AB8482E-237D-431A-BB44-F46189728551}" dt="2021-02-12T11:33:55.262" v="5" actId="1076"/>
      <pc:docMkLst>
        <pc:docMk/>
      </pc:docMkLst>
      <pc:sldChg chg="addSp modSp">
        <pc:chgData name="Julie Beckett" userId="S::julie.beckett_educationscotland.gov.scot#ext#@youthlinkscotland.onmicrosoft.com::aa751f0a-87ce-42bb-96c4-5854eb418bd4" providerId="AD" clId="Web-{5AB8482E-237D-431A-BB44-F46189728551}" dt="2021-02-12T11:33:55.262" v="5" actId="1076"/>
        <pc:sldMkLst>
          <pc:docMk/>
          <pc:sldMk cId="3893443777" sldId="276"/>
        </pc:sldMkLst>
        <pc:spChg chg="mod">
          <ac:chgData name="Julie Beckett" userId="S::julie.beckett_educationscotland.gov.scot#ext#@youthlinkscotland.onmicrosoft.com::aa751f0a-87ce-42bb-96c4-5854eb418bd4" providerId="AD" clId="Web-{5AB8482E-237D-431A-BB44-F46189728551}" dt="2021-02-12T11:33:32.309" v="1"/>
          <ac:spMkLst>
            <pc:docMk/>
            <pc:sldMk cId="3893443777" sldId="276"/>
            <ac:spMk id="3" creationId="{961C331B-6914-4AC6-9C43-4CFACFE69E1A}"/>
          </ac:spMkLst>
        </pc:spChg>
        <pc:picChg chg="add mod">
          <ac:chgData name="Julie Beckett" userId="S::julie.beckett_educationscotland.gov.scot#ext#@youthlinkscotland.onmicrosoft.com::aa751f0a-87ce-42bb-96c4-5854eb418bd4" providerId="AD" clId="Web-{5AB8482E-237D-431A-BB44-F46189728551}" dt="2021-02-12T11:33:55.262" v="5" actId="1076"/>
          <ac:picMkLst>
            <pc:docMk/>
            <pc:sldMk cId="3893443777" sldId="276"/>
            <ac:picMk id="4" creationId="{421A4E04-2295-4EB9-B614-322EBB9C932F}"/>
          </ac:picMkLst>
        </pc:picChg>
      </pc:sldChg>
    </pc:docChg>
  </pc:docChgLst>
  <pc:docChgLst>
    <pc:chgData name="Julie Beckett" userId="S::julie.beckett_educationscotland.gov.scot#ext#@youthlinkscotland.onmicrosoft.com::aa751f0a-87ce-42bb-96c4-5854eb418bd4" providerId="AD" clId="Web-{E9936930-2CCC-46F2-B37A-5F18FD14A3EA}"/>
    <pc:docChg chg="modSld">
      <pc:chgData name="Julie Beckett" userId="S::julie.beckett_educationscotland.gov.scot#ext#@youthlinkscotland.onmicrosoft.com::aa751f0a-87ce-42bb-96c4-5854eb418bd4" providerId="AD" clId="Web-{E9936930-2CCC-46F2-B37A-5F18FD14A3EA}" dt="2021-01-28T13:19:50.523" v="72" actId="20577"/>
      <pc:docMkLst>
        <pc:docMk/>
      </pc:docMkLst>
      <pc:sldChg chg="addSp modSp">
        <pc:chgData name="Julie Beckett" userId="S::julie.beckett_educationscotland.gov.scot#ext#@youthlinkscotland.onmicrosoft.com::aa751f0a-87ce-42bb-96c4-5854eb418bd4" providerId="AD" clId="Web-{E9936930-2CCC-46F2-B37A-5F18FD14A3EA}" dt="2021-01-28T13:19:50.523" v="72" actId="20577"/>
        <pc:sldMkLst>
          <pc:docMk/>
          <pc:sldMk cId="2121222446" sldId="283"/>
        </pc:sldMkLst>
        <pc:spChg chg="add mod">
          <ac:chgData name="Julie Beckett" userId="S::julie.beckett_educationscotland.gov.scot#ext#@youthlinkscotland.onmicrosoft.com::aa751f0a-87ce-42bb-96c4-5854eb418bd4" providerId="AD" clId="Web-{E9936930-2CCC-46F2-B37A-5F18FD14A3EA}" dt="2021-01-28T13:19:50.523" v="72" actId="20577"/>
          <ac:spMkLst>
            <pc:docMk/>
            <pc:sldMk cId="2121222446" sldId="283"/>
            <ac:spMk id="2" creationId="{A3E04F6F-3C03-4ED8-A36C-FF3B0C8C4DC6}"/>
          </ac:spMkLst>
        </pc:spChg>
      </pc:sldChg>
    </pc:docChg>
  </pc:docChgLst>
  <pc:docChgLst>
    <pc:chgData name="Susan Epsworth" userId="S::susan.epsworth_educationscotland.gov.scot#ext#@youthlinkscotland.onmicrosoft.com::f99fe11d-f9b9-49ec-8a7a-01cd0aef4db3" providerId="AD" clId="Web-{2182E7BC-8415-480B-BF51-DC77C1BF70EC}"/>
    <pc:docChg chg="addSld delSld modSld sldOrd">
      <pc:chgData name="Susan Epsworth" userId="S::susan.epsworth_educationscotland.gov.scot#ext#@youthlinkscotland.onmicrosoft.com::f99fe11d-f9b9-49ec-8a7a-01cd0aef4db3" providerId="AD" clId="Web-{2182E7BC-8415-480B-BF51-DC77C1BF70EC}" dt="2021-01-28T12:08:11.589" v="80" actId="20577"/>
      <pc:docMkLst>
        <pc:docMk/>
      </pc:docMkLst>
      <pc:sldChg chg="modSp">
        <pc:chgData name="Susan Epsworth" userId="S::susan.epsworth_educationscotland.gov.scot#ext#@youthlinkscotland.onmicrosoft.com::f99fe11d-f9b9-49ec-8a7a-01cd0aef4db3" providerId="AD" clId="Web-{2182E7BC-8415-480B-BF51-DC77C1BF70EC}" dt="2021-01-28T12:01:43.237" v="4" actId="1076"/>
        <pc:sldMkLst>
          <pc:docMk/>
          <pc:sldMk cId="3469170381" sldId="280"/>
        </pc:sldMkLst>
        <pc:spChg chg="mod">
          <ac:chgData name="Susan Epsworth" userId="S::susan.epsworth_educationscotland.gov.scot#ext#@youthlinkscotland.onmicrosoft.com::f99fe11d-f9b9-49ec-8a7a-01cd0aef4db3" providerId="AD" clId="Web-{2182E7BC-8415-480B-BF51-DC77C1BF70EC}" dt="2021-01-28T12:01:43.237" v="4" actId="1076"/>
          <ac:spMkLst>
            <pc:docMk/>
            <pc:sldMk cId="3469170381" sldId="280"/>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1:23.674" v="2" actId="20577"/>
          <ac:spMkLst>
            <pc:docMk/>
            <pc:sldMk cId="3469170381" sldId="280"/>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2:15.254" v="12" actId="1076"/>
        <pc:sldMkLst>
          <pc:docMk/>
          <pc:sldMk cId="122809556" sldId="281"/>
        </pc:sldMkLst>
        <pc:spChg chg="mod">
          <ac:chgData name="Susan Epsworth" userId="S::susan.epsworth_educationscotland.gov.scot#ext#@youthlinkscotland.onmicrosoft.com::f99fe11d-f9b9-49ec-8a7a-01cd0aef4db3" providerId="AD" clId="Web-{2182E7BC-8415-480B-BF51-DC77C1BF70EC}" dt="2021-01-28T12:02:15.254" v="12" actId="1076"/>
          <ac:spMkLst>
            <pc:docMk/>
            <pc:sldMk cId="122809556" sldId="281"/>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2:03.675" v="10" actId="20577"/>
          <ac:spMkLst>
            <pc:docMk/>
            <pc:sldMk cId="122809556" sldId="281"/>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2:59.583" v="22" actId="1076"/>
        <pc:sldMkLst>
          <pc:docMk/>
          <pc:sldMk cId="2926727705" sldId="282"/>
        </pc:sldMkLst>
        <pc:spChg chg="mod">
          <ac:chgData name="Susan Epsworth" userId="S::susan.epsworth_educationscotland.gov.scot#ext#@youthlinkscotland.onmicrosoft.com::f99fe11d-f9b9-49ec-8a7a-01cd0aef4db3" providerId="AD" clId="Web-{2182E7BC-8415-480B-BF51-DC77C1BF70EC}" dt="2021-01-28T12:02:59.583" v="22" actId="1076"/>
          <ac:spMkLst>
            <pc:docMk/>
            <pc:sldMk cId="2926727705" sldId="282"/>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2:47.864" v="20" actId="1076"/>
          <ac:spMkLst>
            <pc:docMk/>
            <pc:sldMk cId="2926727705" sldId="282"/>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3:24.552" v="28" actId="1076"/>
        <pc:sldMkLst>
          <pc:docMk/>
          <pc:sldMk cId="2121222446" sldId="283"/>
        </pc:sldMkLst>
        <pc:spChg chg="mod">
          <ac:chgData name="Susan Epsworth" userId="S::susan.epsworth_educationscotland.gov.scot#ext#@youthlinkscotland.onmicrosoft.com::f99fe11d-f9b9-49ec-8a7a-01cd0aef4db3" providerId="AD" clId="Web-{2182E7BC-8415-480B-BF51-DC77C1BF70EC}" dt="2021-01-28T12:03:24.552" v="28" actId="1076"/>
          <ac:spMkLst>
            <pc:docMk/>
            <pc:sldMk cId="2121222446" sldId="283"/>
            <ac:spMk id="10" creationId="{00000000-0000-0000-0000-000000000000}"/>
          </ac:spMkLst>
        </pc:spChg>
      </pc:sldChg>
      <pc:sldChg chg="del">
        <pc:chgData name="Susan Epsworth" userId="S::susan.epsworth_educationscotland.gov.scot#ext#@youthlinkscotland.onmicrosoft.com::f99fe11d-f9b9-49ec-8a7a-01cd0aef4db3" providerId="AD" clId="Web-{2182E7BC-8415-480B-BF51-DC77C1BF70EC}" dt="2021-01-28T12:03:32.271" v="29"/>
        <pc:sldMkLst>
          <pc:docMk/>
          <pc:sldMk cId="357399866" sldId="289"/>
        </pc:sldMkLst>
      </pc:sldChg>
      <pc:sldChg chg="modSp">
        <pc:chgData name="Susan Epsworth" userId="S::susan.epsworth_educationscotland.gov.scot#ext#@youthlinkscotland.onmicrosoft.com::f99fe11d-f9b9-49ec-8a7a-01cd0aef4db3" providerId="AD" clId="Web-{2182E7BC-8415-480B-BF51-DC77C1BF70EC}" dt="2021-01-28T12:04:14.522" v="41" actId="1076"/>
        <pc:sldMkLst>
          <pc:docMk/>
          <pc:sldMk cId="3787910389" sldId="290"/>
        </pc:sldMkLst>
        <pc:spChg chg="mod">
          <ac:chgData name="Susan Epsworth" userId="S::susan.epsworth_educationscotland.gov.scot#ext#@youthlinkscotland.onmicrosoft.com::f99fe11d-f9b9-49ec-8a7a-01cd0aef4db3" providerId="AD" clId="Web-{2182E7BC-8415-480B-BF51-DC77C1BF70EC}" dt="2021-01-28T12:04:14.522" v="41" actId="1076"/>
          <ac:spMkLst>
            <pc:docMk/>
            <pc:sldMk cId="3787910389" sldId="290"/>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00.881" v="39" actId="1076"/>
          <ac:spMkLst>
            <pc:docMk/>
            <pc:sldMk cId="3787910389" sldId="290"/>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4:41.632" v="47" actId="20577"/>
        <pc:sldMkLst>
          <pc:docMk/>
          <pc:sldMk cId="37530706" sldId="291"/>
        </pc:sldMkLst>
        <pc:spChg chg="mod">
          <ac:chgData name="Susan Epsworth" userId="S::susan.epsworth_educationscotland.gov.scot#ext#@youthlinkscotland.onmicrosoft.com::f99fe11d-f9b9-49ec-8a7a-01cd0aef4db3" providerId="AD" clId="Web-{2182E7BC-8415-480B-BF51-DC77C1BF70EC}" dt="2021-01-28T12:04:41.632" v="47" actId="20577"/>
          <ac:spMkLst>
            <pc:docMk/>
            <pc:sldMk cId="37530706" sldId="291"/>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34.085" v="46" actId="1076"/>
          <ac:spMkLst>
            <pc:docMk/>
            <pc:sldMk cId="37530706" sldId="291"/>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5:05.367" v="51" actId="1076"/>
        <pc:sldMkLst>
          <pc:docMk/>
          <pc:sldMk cId="1099843120" sldId="292"/>
        </pc:sldMkLst>
        <pc:spChg chg="mod">
          <ac:chgData name="Susan Epsworth" userId="S::susan.epsworth_educationscotland.gov.scot#ext#@youthlinkscotland.onmicrosoft.com::f99fe11d-f9b9-49ec-8a7a-01cd0aef4db3" providerId="AD" clId="Web-{2182E7BC-8415-480B-BF51-DC77C1BF70EC}" dt="2021-01-28T12:05:05.367" v="51" actId="1076"/>
          <ac:spMkLst>
            <pc:docMk/>
            <pc:sldMk cId="1099843120" sldId="292"/>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4:54.757" v="49" actId="20577"/>
          <ac:spMkLst>
            <pc:docMk/>
            <pc:sldMk cId="1099843120" sldId="292"/>
            <ac:spMk id="11"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6:30.509" v="57" actId="1076"/>
        <pc:sldMkLst>
          <pc:docMk/>
          <pc:sldMk cId="2744775493" sldId="293"/>
        </pc:sldMkLst>
        <pc:spChg chg="mod">
          <ac:chgData name="Susan Epsworth" userId="S::susan.epsworth_educationscotland.gov.scot#ext#@youthlinkscotland.onmicrosoft.com::f99fe11d-f9b9-49ec-8a7a-01cd0aef4db3" providerId="AD" clId="Web-{2182E7BC-8415-480B-BF51-DC77C1BF70EC}" dt="2021-01-28T12:06:13.478" v="52" actId="20577"/>
          <ac:spMkLst>
            <pc:docMk/>
            <pc:sldMk cId="2744775493" sldId="293"/>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6:24.775" v="55" actId="20577"/>
          <ac:spMkLst>
            <pc:docMk/>
            <pc:sldMk cId="2744775493" sldId="293"/>
            <ac:spMk id="10" creationId="{00000000-0000-0000-0000-000000000000}"/>
          </ac:spMkLst>
        </pc:spChg>
        <pc:picChg chg="mod">
          <ac:chgData name="Susan Epsworth" userId="S::susan.epsworth_educationscotland.gov.scot#ext#@youthlinkscotland.onmicrosoft.com::f99fe11d-f9b9-49ec-8a7a-01cd0aef4db3" providerId="AD" clId="Web-{2182E7BC-8415-480B-BF51-DC77C1BF70EC}" dt="2021-01-28T12:06:30.509" v="57" actId="1076"/>
          <ac:picMkLst>
            <pc:docMk/>
            <pc:sldMk cId="2744775493" sldId="293"/>
            <ac:picMk id="12" creationId="{00000000-0000-0000-0000-000000000000}"/>
          </ac:picMkLst>
        </pc:picChg>
      </pc:sldChg>
      <pc:sldChg chg="modSp">
        <pc:chgData name="Susan Epsworth" userId="S::susan.epsworth_educationscotland.gov.scot#ext#@youthlinkscotland.onmicrosoft.com::f99fe11d-f9b9-49ec-8a7a-01cd0aef4db3" providerId="AD" clId="Web-{2182E7BC-8415-480B-BF51-DC77C1BF70EC}" dt="2021-01-28T12:06:44.713" v="60" actId="20577"/>
        <pc:sldMkLst>
          <pc:docMk/>
          <pc:sldMk cId="3023646679" sldId="294"/>
        </pc:sldMkLst>
        <pc:spChg chg="mod">
          <ac:chgData name="Susan Epsworth" userId="S::susan.epsworth_educationscotland.gov.scot#ext#@youthlinkscotland.onmicrosoft.com::f99fe11d-f9b9-49ec-8a7a-01cd0aef4db3" providerId="AD" clId="Web-{2182E7BC-8415-480B-BF51-DC77C1BF70EC}" dt="2021-01-28T12:06:37.400" v="58" actId="20577"/>
          <ac:spMkLst>
            <pc:docMk/>
            <pc:sldMk cId="3023646679" sldId="294"/>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6:44.713" v="60" actId="20577"/>
          <ac:spMkLst>
            <pc:docMk/>
            <pc:sldMk cId="3023646679" sldId="294"/>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7:48.636" v="75" actId="20577"/>
        <pc:sldMkLst>
          <pc:docMk/>
          <pc:sldMk cId="1226515745" sldId="295"/>
        </pc:sldMkLst>
        <pc:spChg chg="mod">
          <ac:chgData name="Susan Epsworth" userId="S::susan.epsworth_educationscotland.gov.scot#ext#@youthlinkscotland.onmicrosoft.com::f99fe11d-f9b9-49ec-8a7a-01cd0aef4db3" providerId="AD" clId="Web-{2182E7BC-8415-480B-BF51-DC77C1BF70EC}" dt="2021-01-28T12:07:48.636" v="75" actId="20577"/>
          <ac:spMkLst>
            <pc:docMk/>
            <pc:sldMk cId="1226515745" sldId="295"/>
            <ac:spMk id="9" creationId="{00000000-0000-0000-0000-000000000000}"/>
          </ac:spMkLst>
        </pc:spChg>
      </pc:sldChg>
      <pc:sldChg chg="addSp delSp modSp">
        <pc:chgData name="Susan Epsworth" userId="S::susan.epsworth_educationscotland.gov.scot#ext#@youthlinkscotland.onmicrosoft.com::f99fe11d-f9b9-49ec-8a7a-01cd0aef4db3" providerId="AD" clId="Web-{2182E7BC-8415-480B-BF51-DC77C1BF70EC}" dt="2021-01-28T12:07:42.026" v="74" actId="20577"/>
        <pc:sldMkLst>
          <pc:docMk/>
          <pc:sldMk cId="3016646776" sldId="296"/>
        </pc:sldMkLst>
        <pc:spChg chg="mod">
          <ac:chgData name="Susan Epsworth" userId="S::susan.epsworth_educationscotland.gov.scot#ext#@youthlinkscotland.onmicrosoft.com::f99fe11d-f9b9-49ec-8a7a-01cd0aef4db3" providerId="AD" clId="Web-{2182E7BC-8415-480B-BF51-DC77C1BF70EC}" dt="2021-01-28T12:07:42.026" v="74" actId="20577"/>
          <ac:spMkLst>
            <pc:docMk/>
            <pc:sldMk cId="3016646776" sldId="296"/>
            <ac:spMk id="9" creationId="{00000000-0000-0000-0000-000000000000}"/>
          </ac:spMkLst>
        </pc:spChg>
        <pc:spChg chg="add del mod">
          <ac:chgData name="Susan Epsworth" userId="S::susan.epsworth_educationscotland.gov.scot#ext#@youthlinkscotland.onmicrosoft.com::f99fe11d-f9b9-49ec-8a7a-01cd0aef4db3" providerId="AD" clId="Web-{2182E7BC-8415-480B-BF51-DC77C1BF70EC}" dt="2021-01-28T12:07:19.073" v="69" actId="20577"/>
          <ac:spMkLst>
            <pc:docMk/>
            <pc:sldMk cId="3016646776" sldId="296"/>
            <ac:spMk id="11"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7:27.385" v="71" actId="20577"/>
          <ac:spMkLst>
            <pc:docMk/>
            <pc:sldMk cId="3016646776" sldId="296"/>
            <ac:spMk id="13"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7:55.605" v="76" actId="20577"/>
        <pc:sldMkLst>
          <pc:docMk/>
          <pc:sldMk cId="2148041168" sldId="297"/>
        </pc:sldMkLst>
        <pc:spChg chg="mod">
          <ac:chgData name="Susan Epsworth" userId="S::susan.epsworth_educationscotland.gov.scot#ext#@youthlinkscotland.onmicrosoft.com::f99fe11d-f9b9-49ec-8a7a-01cd0aef4db3" providerId="AD" clId="Web-{2182E7BC-8415-480B-BF51-DC77C1BF70EC}" dt="2021-01-28T12:07:55.605" v="76" actId="20577"/>
          <ac:spMkLst>
            <pc:docMk/>
            <pc:sldMk cId="2148041168" sldId="297"/>
            <ac:spMk id="9"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7:33.589" v="73" actId="20577"/>
          <ac:spMkLst>
            <pc:docMk/>
            <pc:sldMk cId="2148041168" sldId="297"/>
            <ac:spMk id="10" creationId="{00000000-0000-0000-0000-000000000000}"/>
          </ac:spMkLst>
        </pc:spChg>
      </pc:sldChg>
      <pc:sldChg chg="modSp">
        <pc:chgData name="Susan Epsworth" userId="S::susan.epsworth_educationscotland.gov.scot#ext#@youthlinkscotland.onmicrosoft.com::f99fe11d-f9b9-49ec-8a7a-01cd0aef4db3" providerId="AD" clId="Web-{2182E7BC-8415-480B-BF51-DC77C1BF70EC}" dt="2021-01-28T12:08:11.589" v="80" actId="20577"/>
        <pc:sldMkLst>
          <pc:docMk/>
          <pc:sldMk cId="4058224514" sldId="298"/>
        </pc:sldMkLst>
        <pc:spChg chg="mod">
          <ac:chgData name="Susan Epsworth" userId="S::susan.epsworth_educationscotland.gov.scot#ext#@youthlinkscotland.onmicrosoft.com::f99fe11d-f9b9-49ec-8a7a-01cd0aef4db3" providerId="AD" clId="Web-{2182E7BC-8415-480B-BF51-DC77C1BF70EC}" dt="2021-01-28T12:08:11.589" v="80" actId="20577"/>
          <ac:spMkLst>
            <pc:docMk/>
            <pc:sldMk cId="4058224514" sldId="298"/>
            <ac:spMk id="3" creationId="{00000000-0000-0000-0000-000000000000}"/>
          </ac:spMkLst>
        </pc:spChg>
        <pc:spChg chg="mod">
          <ac:chgData name="Susan Epsworth" userId="S::susan.epsworth_educationscotland.gov.scot#ext#@youthlinkscotland.onmicrosoft.com::f99fe11d-f9b9-49ec-8a7a-01cd0aef4db3" providerId="AD" clId="Web-{2182E7BC-8415-480B-BF51-DC77C1BF70EC}" dt="2021-01-28T12:08:04.074" v="78" actId="1076"/>
          <ac:spMkLst>
            <pc:docMk/>
            <pc:sldMk cId="4058224514" sldId="298"/>
            <ac:spMk id="5" creationId="{00000000-0000-0000-0000-000000000000}"/>
          </ac:spMkLst>
        </pc:spChg>
      </pc:sldChg>
      <pc:sldChg chg="add ord replId">
        <pc:chgData name="Susan Epsworth" userId="S::susan.epsworth_educationscotland.gov.scot#ext#@youthlinkscotland.onmicrosoft.com::f99fe11d-f9b9-49ec-8a7a-01cd0aef4db3" providerId="AD" clId="Web-{2182E7BC-8415-480B-BF51-DC77C1BF70EC}" dt="2021-01-28T12:03:48.428" v="33"/>
        <pc:sldMkLst>
          <pc:docMk/>
          <pc:sldMk cId="3882566603" sldId="306"/>
        </pc:sldMkLst>
      </pc:sldChg>
    </pc:docChg>
  </pc:docChgLst>
  <pc:docChgLst>
    <pc:chgData name="Susan Epsworth" userId="S::susan.epsworth_educationscotland.gov.scot#ext#@youthlinkscotland.onmicrosoft.com::f99fe11d-f9b9-49ec-8a7a-01cd0aef4db3" providerId="AD" clId="Web-{C58E37CB-FF39-47C2-8732-B2C8BDCE050B}"/>
    <pc:docChg chg="modSld">
      <pc:chgData name="Susan Epsworth" userId="S::susan.epsworth_educationscotland.gov.scot#ext#@youthlinkscotland.onmicrosoft.com::f99fe11d-f9b9-49ec-8a7a-01cd0aef4db3" providerId="AD" clId="Web-{C58E37CB-FF39-47C2-8732-B2C8BDCE050B}" dt="2021-04-19T15:16:52.357" v="88" actId="20577"/>
      <pc:docMkLst>
        <pc:docMk/>
      </pc:docMkLst>
      <pc:sldChg chg="modSp">
        <pc:chgData name="Susan Epsworth" userId="S::susan.epsworth_educationscotland.gov.scot#ext#@youthlinkscotland.onmicrosoft.com::f99fe11d-f9b9-49ec-8a7a-01cd0aef4db3" providerId="AD" clId="Web-{C58E37CB-FF39-47C2-8732-B2C8BDCE050B}" dt="2021-04-19T15:12:58.946" v="46" actId="1076"/>
        <pc:sldMkLst>
          <pc:docMk/>
          <pc:sldMk cId="1792818930" sldId="257"/>
        </pc:sldMkLst>
        <pc:spChg chg="mod">
          <ac:chgData name="Susan Epsworth" userId="S::susan.epsworth_educationscotland.gov.scot#ext#@youthlinkscotland.onmicrosoft.com::f99fe11d-f9b9-49ec-8a7a-01cd0aef4db3" providerId="AD" clId="Web-{C58E37CB-FF39-47C2-8732-B2C8BDCE050B}" dt="2021-04-19T15:12:58.946" v="46" actId="1076"/>
          <ac:spMkLst>
            <pc:docMk/>
            <pc:sldMk cId="1792818930" sldId="25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0:26.865" v="24" actId="20577"/>
        <pc:sldMkLst>
          <pc:docMk/>
          <pc:sldMk cId="3469170381" sldId="280"/>
        </pc:sldMkLst>
        <pc:spChg chg="mod">
          <ac:chgData name="Susan Epsworth" userId="S::susan.epsworth_educationscotland.gov.scot#ext#@youthlinkscotland.onmicrosoft.com::f99fe11d-f9b9-49ec-8a7a-01cd0aef4db3" providerId="AD" clId="Web-{C58E37CB-FF39-47C2-8732-B2C8BDCE050B}" dt="2021-04-19T15:10:26.865" v="24" actId="20577"/>
          <ac:spMkLst>
            <pc:docMk/>
            <pc:sldMk cId="3469170381" sldId="280"/>
            <ac:spMk id="2" creationId="{BE3C10DF-38A4-4739-B8ED-3B0BDEBAEC3D}"/>
          </ac:spMkLst>
        </pc:spChg>
      </pc:sldChg>
      <pc:sldChg chg="modSp">
        <pc:chgData name="Susan Epsworth" userId="S::susan.epsworth_educationscotland.gov.scot#ext#@youthlinkscotland.onmicrosoft.com::f99fe11d-f9b9-49ec-8a7a-01cd0aef4db3" providerId="AD" clId="Web-{C58E37CB-FF39-47C2-8732-B2C8BDCE050B}" dt="2021-04-19T15:10:17.943" v="23" actId="20577"/>
        <pc:sldMkLst>
          <pc:docMk/>
          <pc:sldMk cId="122809556" sldId="281"/>
        </pc:sldMkLst>
        <pc:spChg chg="mod">
          <ac:chgData name="Susan Epsworth" userId="S::susan.epsworth_educationscotland.gov.scot#ext#@youthlinkscotland.onmicrosoft.com::f99fe11d-f9b9-49ec-8a7a-01cd0aef4db3" providerId="AD" clId="Web-{C58E37CB-FF39-47C2-8732-B2C8BDCE050B}" dt="2021-04-19T15:10:17.943" v="23" actId="20577"/>
          <ac:spMkLst>
            <pc:docMk/>
            <pc:sldMk cId="122809556" sldId="281"/>
            <ac:spMk id="11"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9:17.957" v="14" actId="1076"/>
        <pc:sldMkLst>
          <pc:docMk/>
          <pc:sldMk cId="3787910389" sldId="290"/>
        </pc:sldMkLst>
        <pc:spChg chg="mod">
          <ac:chgData name="Susan Epsworth" userId="S::susan.epsworth_educationscotland.gov.scot#ext#@youthlinkscotland.onmicrosoft.com::f99fe11d-f9b9-49ec-8a7a-01cd0aef4db3" providerId="AD" clId="Web-{C58E37CB-FF39-47C2-8732-B2C8BDCE050B}" dt="2021-04-19T15:09:17.957" v="14" actId="1076"/>
          <ac:spMkLst>
            <pc:docMk/>
            <pc:sldMk cId="3787910389" sldId="290"/>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9:06.723" v="13" actId="1076"/>
        <pc:sldMkLst>
          <pc:docMk/>
          <pc:sldMk cId="2744775493" sldId="293"/>
        </pc:sldMkLst>
        <pc:spChg chg="mod">
          <ac:chgData name="Susan Epsworth" userId="S::susan.epsworth_educationscotland.gov.scot#ext#@youthlinkscotland.onmicrosoft.com::f99fe11d-f9b9-49ec-8a7a-01cd0aef4db3" providerId="AD" clId="Web-{C58E37CB-FF39-47C2-8732-B2C8BDCE050B}" dt="2021-04-19T15:09:06.723" v="13" actId="1076"/>
          <ac:spMkLst>
            <pc:docMk/>
            <pc:sldMk cId="2744775493" sldId="293"/>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8:56.332" v="12" actId="1076"/>
        <pc:sldMkLst>
          <pc:docMk/>
          <pc:sldMk cId="3016646776" sldId="296"/>
        </pc:sldMkLst>
        <pc:spChg chg="mod">
          <ac:chgData name="Susan Epsworth" userId="S::susan.epsworth_educationscotland.gov.scot#ext#@youthlinkscotland.onmicrosoft.com::f99fe11d-f9b9-49ec-8a7a-01cd0aef4db3" providerId="AD" clId="Web-{C58E37CB-FF39-47C2-8732-B2C8BDCE050B}" dt="2021-04-19T15:08:56.332" v="12" actId="1076"/>
          <ac:spMkLst>
            <pc:docMk/>
            <pc:sldMk cId="3016646776" sldId="29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8:49.176" v="11" actId="1076"/>
        <pc:sldMkLst>
          <pc:docMk/>
          <pc:sldMk cId="2148041168" sldId="297"/>
        </pc:sldMkLst>
        <pc:spChg chg="mod">
          <ac:chgData name="Susan Epsworth" userId="S::susan.epsworth_educationscotland.gov.scot#ext#@youthlinkscotland.onmicrosoft.com::f99fe11d-f9b9-49ec-8a7a-01cd0aef4db3" providerId="AD" clId="Web-{C58E37CB-FF39-47C2-8732-B2C8BDCE050B}" dt="2021-04-19T15:08:49.176" v="11" actId="1076"/>
          <ac:spMkLst>
            <pc:docMk/>
            <pc:sldMk cId="2148041168" sldId="29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07:09.861" v="1" actId="20577"/>
        <pc:sldMkLst>
          <pc:docMk/>
          <pc:sldMk cId="3706558632" sldId="303"/>
        </pc:sldMkLst>
        <pc:spChg chg="mod">
          <ac:chgData name="Susan Epsworth" userId="S::susan.epsworth_educationscotland.gov.scot#ext#@youthlinkscotland.onmicrosoft.com::f99fe11d-f9b9-49ec-8a7a-01cd0aef4db3" providerId="AD" clId="Web-{C58E37CB-FF39-47C2-8732-B2C8BDCE050B}" dt="2021-04-19T15:07:09.861" v="1" actId="20577"/>
          <ac:spMkLst>
            <pc:docMk/>
            <pc:sldMk cId="3706558632" sldId="303"/>
            <ac:spMk id="2" creationId="{3DEBB2B3-6541-4447-93C7-47267D7C4B90}"/>
          </ac:spMkLst>
        </pc:spChg>
      </pc:sldChg>
      <pc:sldChg chg="modSp">
        <pc:chgData name="Susan Epsworth" userId="S::susan.epsworth_educationscotland.gov.scot#ext#@youthlinkscotland.onmicrosoft.com::f99fe11d-f9b9-49ec-8a7a-01cd0aef4db3" providerId="AD" clId="Web-{C58E37CB-FF39-47C2-8732-B2C8BDCE050B}" dt="2021-04-19T15:10:10.865" v="22" actId="20577"/>
        <pc:sldMkLst>
          <pc:docMk/>
          <pc:sldMk cId="4160151178" sldId="307"/>
        </pc:sldMkLst>
        <pc:spChg chg="mod">
          <ac:chgData name="Susan Epsworth" userId="S::susan.epsworth_educationscotland.gov.scot#ext#@youthlinkscotland.onmicrosoft.com::f99fe11d-f9b9-49ec-8a7a-01cd0aef4db3" providerId="AD" clId="Web-{C58E37CB-FF39-47C2-8732-B2C8BDCE050B}" dt="2021-04-19T15:10:10.865" v="22" actId="20577"/>
          <ac:spMkLst>
            <pc:docMk/>
            <pc:sldMk cId="4160151178" sldId="307"/>
            <ac:spMk id="3" creationId="{E4A4F6FC-1152-4967-B4D8-450BF087B959}"/>
          </ac:spMkLst>
        </pc:spChg>
        <pc:spChg chg="mod">
          <ac:chgData name="Susan Epsworth" userId="S::susan.epsworth_educationscotland.gov.scot#ext#@youthlinkscotland.onmicrosoft.com::f99fe11d-f9b9-49ec-8a7a-01cd0aef4db3" providerId="AD" clId="Web-{C58E37CB-FF39-47C2-8732-B2C8BDCE050B}" dt="2021-04-19T15:09:56.646" v="20" actId="1076"/>
          <ac:spMkLst>
            <pc:docMk/>
            <pc:sldMk cId="4160151178" sldId="307"/>
            <ac:spMk id="6" creationId="{8271D533-9DD6-435F-93A7-5EE7FB5663EC}"/>
          </ac:spMkLst>
        </pc:spChg>
      </pc:sldChg>
      <pc:sldChg chg="modSp">
        <pc:chgData name="Susan Epsworth" userId="S::susan.epsworth_educationscotland.gov.scot#ext#@youthlinkscotland.onmicrosoft.com::f99fe11d-f9b9-49ec-8a7a-01cd0aef4db3" providerId="AD" clId="Web-{C58E37CB-FF39-47C2-8732-B2C8BDCE050B}" dt="2021-04-19T15:16:52.357" v="88" actId="20577"/>
        <pc:sldMkLst>
          <pc:docMk/>
          <pc:sldMk cId="1013348180" sldId="314"/>
        </pc:sldMkLst>
        <pc:spChg chg="mod">
          <ac:chgData name="Susan Epsworth" userId="S::susan.epsworth_educationscotland.gov.scot#ext#@youthlinkscotland.onmicrosoft.com::f99fe11d-f9b9-49ec-8a7a-01cd0aef4db3" providerId="AD" clId="Web-{C58E37CB-FF39-47C2-8732-B2C8BDCE050B}" dt="2021-04-19T15:16:52.357" v="88" actId="20577"/>
          <ac:spMkLst>
            <pc:docMk/>
            <pc:sldMk cId="1013348180" sldId="31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39.388" v="86" actId="20577"/>
        <pc:sldMkLst>
          <pc:docMk/>
          <pc:sldMk cId="2787870599" sldId="315"/>
        </pc:sldMkLst>
        <pc:spChg chg="mod">
          <ac:chgData name="Susan Epsworth" userId="S::susan.epsworth_educationscotland.gov.scot#ext#@youthlinkscotland.onmicrosoft.com::f99fe11d-f9b9-49ec-8a7a-01cd0aef4db3" providerId="AD" clId="Web-{C58E37CB-FF39-47C2-8732-B2C8BDCE050B}" dt="2021-04-19T15:16:39.388" v="86" actId="20577"/>
          <ac:spMkLst>
            <pc:docMk/>
            <pc:sldMk cId="2787870599" sldId="315"/>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23.606" v="84" actId="1076"/>
        <pc:sldMkLst>
          <pc:docMk/>
          <pc:sldMk cId="3156820411" sldId="316"/>
        </pc:sldMkLst>
        <pc:spChg chg="mod">
          <ac:chgData name="Susan Epsworth" userId="S::susan.epsworth_educationscotland.gov.scot#ext#@youthlinkscotland.onmicrosoft.com::f99fe11d-f9b9-49ec-8a7a-01cd0aef4db3" providerId="AD" clId="Web-{C58E37CB-FF39-47C2-8732-B2C8BDCE050B}" dt="2021-04-19T15:16:23.606" v="84" actId="1076"/>
          <ac:spMkLst>
            <pc:docMk/>
            <pc:sldMk cId="3156820411" sldId="31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6:12.669" v="82" actId="1076"/>
        <pc:sldMkLst>
          <pc:docMk/>
          <pc:sldMk cId="3743682014" sldId="317"/>
        </pc:sldMkLst>
        <pc:spChg chg="mod">
          <ac:chgData name="Susan Epsworth" userId="S::susan.epsworth_educationscotland.gov.scot#ext#@youthlinkscotland.onmicrosoft.com::f99fe11d-f9b9-49ec-8a7a-01cd0aef4db3" providerId="AD" clId="Web-{C58E37CB-FF39-47C2-8732-B2C8BDCE050B}" dt="2021-04-19T15:16:12.669" v="82" actId="1076"/>
          <ac:spMkLst>
            <pc:docMk/>
            <pc:sldMk cId="3743682014" sldId="31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29.105" v="74" actId="20577"/>
        <pc:sldMkLst>
          <pc:docMk/>
          <pc:sldMk cId="3877053793" sldId="318"/>
        </pc:sldMkLst>
        <pc:spChg chg="mod">
          <ac:chgData name="Susan Epsworth" userId="S::susan.epsworth_educationscotland.gov.scot#ext#@youthlinkscotland.onmicrosoft.com::f99fe11d-f9b9-49ec-8a7a-01cd0aef4db3" providerId="AD" clId="Web-{C58E37CB-FF39-47C2-8732-B2C8BDCE050B}" dt="2021-04-19T15:15:29.105" v="74" actId="20577"/>
          <ac:spMkLst>
            <pc:docMk/>
            <pc:sldMk cId="3877053793" sldId="318"/>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5:21.714" v="72" actId="1076"/>
          <ac:picMkLst>
            <pc:docMk/>
            <pc:sldMk cId="3877053793" sldId="318"/>
            <ac:picMk id="7"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6:02.075" v="80" actId="20577"/>
        <pc:sldMkLst>
          <pc:docMk/>
          <pc:sldMk cId="2787751605" sldId="319"/>
        </pc:sldMkLst>
        <pc:spChg chg="mod">
          <ac:chgData name="Susan Epsworth" userId="S::susan.epsworth_educationscotland.gov.scot#ext#@youthlinkscotland.onmicrosoft.com::f99fe11d-f9b9-49ec-8a7a-01cd0aef4db3" providerId="AD" clId="Web-{C58E37CB-FF39-47C2-8732-B2C8BDCE050B}" dt="2021-04-19T15:16:02.075" v="80" actId="20577"/>
          <ac:spMkLst>
            <pc:docMk/>
            <pc:sldMk cId="2787751605" sldId="319"/>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52.028" v="78" actId="20577"/>
        <pc:sldMkLst>
          <pc:docMk/>
          <pc:sldMk cId="3176146938" sldId="320"/>
        </pc:sldMkLst>
        <pc:spChg chg="mod">
          <ac:chgData name="Susan Epsworth" userId="S::susan.epsworth_educationscotland.gov.scot#ext#@youthlinkscotland.onmicrosoft.com::f99fe11d-f9b9-49ec-8a7a-01cd0aef4db3" providerId="AD" clId="Web-{C58E37CB-FF39-47C2-8732-B2C8BDCE050B}" dt="2021-04-19T15:15:43.543" v="76" actId="1076"/>
          <ac:spMkLst>
            <pc:docMk/>
            <pc:sldMk cId="3176146938" sldId="320"/>
            <ac:spMk id="9"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5:52.028" v="78" actId="20577"/>
          <ac:spMkLst>
            <pc:docMk/>
            <pc:sldMk cId="3176146938" sldId="320"/>
            <ac:spMk id="14"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13.871" v="71" actId="20577"/>
        <pc:sldMkLst>
          <pc:docMk/>
          <pc:sldMk cId="609509031" sldId="321"/>
        </pc:sldMkLst>
        <pc:spChg chg="mod">
          <ac:chgData name="Susan Epsworth" userId="S::susan.epsworth_educationscotland.gov.scot#ext#@youthlinkscotland.onmicrosoft.com::f99fe11d-f9b9-49ec-8a7a-01cd0aef4db3" providerId="AD" clId="Web-{C58E37CB-FF39-47C2-8732-B2C8BDCE050B}" dt="2021-04-19T15:15:13.871" v="71" actId="20577"/>
          <ac:spMkLst>
            <pc:docMk/>
            <pc:sldMk cId="609509031" sldId="321"/>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5:01.011" v="69" actId="20577"/>
        <pc:sldMkLst>
          <pc:docMk/>
          <pc:sldMk cId="1509028793" sldId="323"/>
        </pc:sldMkLst>
        <pc:spChg chg="mod">
          <ac:chgData name="Susan Epsworth" userId="S::susan.epsworth_educationscotland.gov.scot#ext#@youthlinkscotland.onmicrosoft.com::f99fe11d-f9b9-49ec-8a7a-01cd0aef4db3" providerId="AD" clId="Web-{C58E37CB-FF39-47C2-8732-B2C8BDCE050B}" dt="2021-04-19T15:15:01.011" v="69" actId="20577"/>
          <ac:spMkLst>
            <pc:docMk/>
            <pc:sldMk cId="1509028793" sldId="323"/>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48.542" v="67" actId="20577"/>
        <pc:sldMkLst>
          <pc:docMk/>
          <pc:sldMk cId="3646350057" sldId="324"/>
        </pc:sldMkLst>
        <pc:spChg chg="mod">
          <ac:chgData name="Susan Epsworth" userId="S::susan.epsworth_educationscotland.gov.scot#ext#@youthlinkscotland.onmicrosoft.com::f99fe11d-f9b9-49ec-8a7a-01cd0aef4db3" providerId="AD" clId="Web-{C58E37CB-FF39-47C2-8732-B2C8BDCE050B}" dt="2021-04-19T15:14:48.542" v="67" actId="20577"/>
          <ac:spMkLst>
            <pc:docMk/>
            <pc:sldMk cId="3646350057" sldId="32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17.870" v="61" actId="1076"/>
        <pc:sldMkLst>
          <pc:docMk/>
          <pc:sldMk cId="201128935" sldId="326"/>
        </pc:sldMkLst>
        <pc:spChg chg="mod">
          <ac:chgData name="Susan Epsworth" userId="S::susan.epsworth_educationscotland.gov.scot#ext#@youthlinkscotland.onmicrosoft.com::f99fe11d-f9b9-49ec-8a7a-01cd0aef4db3" providerId="AD" clId="Web-{C58E37CB-FF39-47C2-8732-B2C8BDCE050B}" dt="2021-04-19T15:14:17.870" v="61" actId="1076"/>
          <ac:spMkLst>
            <pc:docMk/>
            <pc:sldMk cId="201128935" sldId="326"/>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4:04.307" v="59" actId="20577"/>
        <pc:sldMkLst>
          <pc:docMk/>
          <pc:sldMk cId="233934171" sldId="327"/>
        </pc:sldMkLst>
        <pc:spChg chg="mod">
          <ac:chgData name="Susan Epsworth" userId="S::susan.epsworth_educationscotland.gov.scot#ext#@youthlinkscotland.onmicrosoft.com::f99fe11d-f9b9-49ec-8a7a-01cd0aef4db3" providerId="AD" clId="Web-{C58E37CB-FF39-47C2-8732-B2C8BDCE050B}" dt="2021-04-19T15:14:04.307" v="59" actId="20577"/>
          <ac:spMkLst>
            <pc:docMk/>
            <pc:sldMk cId="233934171" sldId="32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3:50.041" v="57" actId="20577"/>
        <pc:sldMkLst>
          <pc:docMk/>
          <pc:sldMk cId="1024355407" sldId="328"/>
        </pc:sldMkLst>
        <pc:spChg chg="mod">
          <ac:chgData name="Susan Epsworth" userId="S::susan.epsworth_educationscotland.gov.scot#ext#@youthlinkscotland.onmicrosoft.com::f99fe11d-f9b9-49ec-8a7a-01cd0aef4db3" providerId="AD" clId="Web-{C58E37CB-FF39-47C2-8732-B2C8BDCE050B}" dt="2021-04-19T15:13:36.009" v="52" actId="1076"/>
          <ac:spMkLst>
            <pc:docMk/>
            <pc:sldMk cId="1024355407" sldId="328"/>
            <ac:spMk id="9"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3:50.041" v="57" actId="20577"/>
          <ac:spMkLst>
            <pc:docMk/>
            <pc:sldMk cId="1024355407" sldId="328"/>
            <ac:spMk id="10" creationId="{00000000-0000-0000-0000-000000000000}"/>
          </ac:spMkLst>
        </pc:spChg>
        <pc:spChg chg="mod">
          <ac:chgData name="Susan Epsworth" userId="S::susan.epsworth_educationscotland.gov.scot#ext#@youthlinkscotland.onmicrosoft.com::f99fe11d-f9b9-49ec-8a7a-01cd0aef4db3" providerId="AD" clId="Web-{C58E37CB-FF39-47C2-8732-B2C8BDCE050B}" dt="2021-04-19T15:13:46.400" v="55" actId="20577"/>
          <ac:spMkLst>
            <pc:docMk/>
            <pc:sldMk cId="1024355407" sldId="328"/>
            <ac:spMk id="11"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3:37.400" v="53" actId="1076"/>
          <ac:picMkLst>
            <pc:docMk/>
            <pc:sldMk cId="1024355407" sldId="328"/>
            <ac:picMk id="13"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3:10.681" v="48" actId="1076"/>
        <pc:sldMkLst>
          <pc:docMk/>
          <pc:sldMk cId="2074995103" sldId="329"/>
        </pc:sldMkLst>
        <pc:spChg chg="mod">
          <ac:chgData name="Susan Epsworth" userId="S::susan.epsworth_educationscotland.gov.scot#ext#@youthlinkscotland.onmicrosoft.com::f99fe11d-f9b9-49ec-8a7a-01cd0aef4db3" providerId="AD" clId="Web-{C58E37CB-FF39-47C2-8732-B2C8BDCE050B}" dt="2021-04-19T15:13:10.681" v="48" actId="1076"/>
          <ac:spMkLst>
            <pc:docMk/>
            <pc:sldMk cId="2074995103" sldId="329"/>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3:22.009" v="50" actId="1076"/>
        <pc:sldMkLst>
          <pc:docMk/>
          <pc:sldMk cId="2899007823" sldId="330"/>
        </pc:sldMkLst>
        <pc:spChg chg="mod">
          <ac:chgData name="Susan Epsworth" userId="S::susan.epsworth_educationscotland.gov.scot#ext#@youthlinkscotland.onmicrosoft.com::f99fe11d-f9b9-49ec-8a7a-01cd0aef4db3" providerId="AD" clId="Web-{C58E37CB-FF39-47C2-8732-B2C8BDCE050B}" dt="2021-04-19T15:13:22.009" v="50" actId="1076"/>
          <ac:spMkLst>
            <pc:docMk/>
            <pc:sldMk cId="2899007823" sldId="330"/>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53.789" v="45" actId="1076"/>
        <pc:sldMkLst>
          <pc:docMk/>
          <pc:sldMk cId="4234580210" sldId="333"/>
        </pc:sldMkLst>
        <pc:spChg chg="mod">
          <ac:chgData name="Susan Epsworth" userId="S::susan.epsworth_educationscotland.gov.scot#ext#@youthlinkscotland.onmicrosoft.com::f99fe11d-f9b9-49ec-8a7a-01cd0aef4db3" providerId="AD" clId="Web-{C58E37CB-FF39-47C2-8732-B2C8BDCE050B}" dt="2021-04-19T15:12:53.789" v="45" actId="1076"/>
          <ac:spMkLst>
            <pc:docMk/>
            <pc:sldMk cId="4234580210" sldId="333"/>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2:43.664" v="43" actId="1076"/>
          <ac:picMkLst>
            <pc:docMk/>
            <pc:sldMk cId="4234580210" sldId="333"/>
            <ac:picMk id="11"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1:48.273" v="32" actId="20577"/>
        <pc:sldMkLst>
          <pc:docMk/>
          <pc:sldMk cId="2709935059" sldId="337"/>
        </pc:sldMkLst>
        <pc:spChg chg="mod">
          <ac:chgData name="Susan Epsworth" userId="S::susan.epsworth_educationscotland.gov.scot#ext#@youthlinkscotland.onmicrosoft.com::f99fe11d-f9b9-49ec-8a7a-01cd0aef4db3" providerId="AD" clId="Web-{C58E37CB-FF39-47C2-8732-B2C8BDCE050B}" dt="2021-04-19T15:11:48.273" v="32" actId="20577"/>
          <ac:spMkLst>
            <pc:docMk/>
            <pc:sldMk cId="2709935059" sldId="337"/>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1:35.163" v="31" actId="20577"/>
        <pc:sldMkLst>
          <pc:docMk/>
          <pc:sldMk cId="3947345077" sldId="340"/>
        </pc:sldMkLst>
        <pc:spChg chg="mod">
          <ac:chgData name="Susan Epsworth" userId="S::susan.epsworth_educationscotland.gov.scot#ext#@youthlinkscotland.onmicrosoft.com::f99fe11d-f9b9-49ec-8a7a-01cd0aef4db3" providerId="AD" clId="Web-{C58E37CB-FF39-47C2-8732-B2C8BDCE050B}" dt="2021-04-19T15:11:35.163" v="31" actId="20577"/>
          <ac:spMkLst>
            <pc:docMk/>
            <pc:sldMk cId="3947345077" sldId="340"/>
            <ac:spMk id="3"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26.430" v="40" actId="1076"/>
        <pc:sldMkLst>
          <pc:docMk/>
          <pc:sldMk cId="3323628802" sldId="344"/>
        </pc:sldMkLst>
        <pc:spChg chg="mod">
          <ac:chgData name="Susan Epsworth" userId="S::susan.epsworth_educationscotland.gov.scot#ext#@youthlinkscotland.onmicrosoft.com::f99fe11d-f9b9-49ec-8a7a-01cd0aef4db3" providerId="AD" clId="Web-{C58E37CB-FF39-47C2-8732-B2C8BDCE050B}" dt="2021-04-19T15:12:26.430" v="40" actId="1076"/>
          <ac:spMkLst>
            <pc:docMk/>
            <pc:sldMk cId="3323628802" sldId="344"/>
            <ac:spMk id="9"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1:25.147" v="29" actId="20577"/>
        <pc:sldMkLst>
          <pc:docMk/>
          <pc:sldMk cId="1471695979" sldId="347"/>
        </pc:sldMkLst>
        <pc:spChg chg="mod">
          <ac:chgData name="Susan Epsworth" userId="S::susan.epsworth_educationscotland.gov.scot#ext#@youthlinkscotland.onmicrosoft.com::f99fe11d-f9b9-49ec-8a7a-01cd0aef4db3" providerId="AD" clId="Web-{C58E37CB-FF39-47C2-8732-B2C8BDCE050B}" dt="2021-04-19T15:11:25.147" v="29" actId="20577"/>
          <ac:spMkLst>
            <pc:docMk/>
            <pc:sldMk cId="1471695979" sldId="347"/>
            <ac:spMk id="5" creationId="{00000000-0000-0000-0000-000000000000}"/>
          </ac:spMkLst>
        </pc:spChg>
      </pc:sldChg>
      <pc:sldChg chg="delSp modSp">
        <pc:chgData name="Susan Epsworth" userId="S::susan.epsworth_educationscotland.gov.scot#ext#@youthlinkscotland.onmicrosoft.com::f99fe11d-f9b9-49ec-8a7a-01cd0aef4db3" providerId="AD" clId="Web-{C58E37CB-FF39-47C2-8732-B2C8BDCE050B}" dt="2021-04-19T15:14:37.432" v="65" actId="1076"/>
        <pc:sldMkLst>
          <pc:docMk/>
          <pc:sldMk cId="4008198055" sldId="348"/>
        </pc:sldMkLst>
        <pc:spChg chg="mod">
          <ac:chgData name="Susan Epsworth" userId="S::susan.epsworth_educationscotland.gov.scot#ext#@youthlinkscotland.onmicrosoft.com::f99fe11d-f9b9-49ec-8a7a-01cd0aef4db3" providerId="AD" clId="Web-{C58E37CB-FF39-47C2-8732-B2C8BDCE050B}" dt="2021-04-19T15:14:37.432" v="65" actId="1076"/>
          <ac:spMkLst>
            <pc:docMk/>
            <pc:sldMk cId="4008198055" sldId="348"/>
            <ac:spMk id="21" creationId="{00000000-0000-0000-0000-000000000000}"/>
          </ac:spMkLst>
        </pc:spChg>
        <pc:spChg chg="del">
          <ac:chgData name="Susan Epsworth" userId="S::susan.epsworth_educationscotland.gov.scot#ext#@youthlinkscotland.onmicrosoft.com::f99fe11d-f9b9-49ec-8a7a-01cd0aef4db3" providerId="AD" clId="Web-{C58E37CB-FF39-47C2-8732-B2C8BDCE050B}" dt="2021-04-19T15:14:24.495" v="62"/>
          <ac:spMkLst>
            <pc:docMk/>
            <pc:sldMk cId="4008198055" sldId="348"/>
            <ac:spMk id="22"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0:33.271" v="25" actId="20577"/>
        <pc:sldMkLst>
          <pc:docMk/>
          <pc:sldMk cId="3860920629" sldId="349"/>
        </pc:sldMkLst>
        <pc:spChg chg="mod">
          <ac:chgData name="Susan Epsworth" userId="S::susan.epsworth_educationscotland.gov.scot#ext#@youthlinkscotland.onmicrosoft.com::f99fe11d-f9b9-49ec-8a7a-01cd0aef4db3" providerId="AD" clId="Web-{C58E37CB-FF39-47C2-8732-B2C8BDCE050B}" dt="2021-04-19T15:10:33.271" v="25" actId="20577"/>
          <ac:spMkLst>
            <pc:docMk/>
            <pc:sldMk cId="3860920629" sldId="349"/>
            <ac:spMk id="2" creationId="{EC994B06-7D8A-4BE9-B71C-025D0D026138}"/>
          </ac:spMkLst>
        </pc:spChg>
        <pc:spChg chg="mod">
          <ac:chgData name="Susan Epsworth" userId="S::susan.epsworth_educationscotland.gov.scot#ext#@youthlinkscotland.onmicrosoft.com::f99fe11d-f9b9-49ec-8a7a-01cd0aef4db3" providerId="AD" clId="Web-{C58E37CB-FF39-47C2-8732-B2C8BDCE050B}" dt="2021-04-19T15:07:46.081" v="5" actId="20577"/>
          <ac:spMkLst>
            <pc:docMk/>
            <pc:sldMk cId="3860920629" sldId="349"/>
            <ac:spMk id="11" creationId="{00000000-0000-0000-0000-000000000000}"/>
          </ac:spMkLst>
        </pc:spChg>
      </pc:sldChg>
      <pc:sldChg chg="modSp">
        <pc:chgData name="Susan Epsworth" userId="S::susan.epsworth_educationscotland.gov.scot#ext#@youthlinkscotland.onmicrosoft.com::f99fe11d-f9b9-49ec-8a7a-01cd0aef4db3" providerId="AD" clId="Web-{C58E37CB-FF39-47C2-8732-B2C8BDCE050B}" dt="2021-04-19T15:12:16.164" v="38" actId="20577"/>
        <pc:sldMkLst>
          <pc:docMk/>
          <pc:sldMk cId="3296907461" sldId="350"/>
        </pc:sldMkLst>
        <pc:spChg chg="mod">
          <ac:chgData name="Susan Epsworth" userId="S::susan.epsworth_educationscotland.gov.scot#ext#@youthlinkscotland.onmicrosoft.com::f99fe11d-f9b9-49ec-8a7a-01cd0aef4db3" providerId="AD" clId="Web-{C58E37CB-FF39-47C2-8732-B2C8BDCE050B}" dt="2021-04-19T15:12:16.164" v="38" actId="20577"/>
          <ac:spMkLst>
            <pc:docMk/>
            <pc:sldMk cId="3296907461" sldId="350"/>
            <ac:spMk id="2" creationId="{C3A2529A-05D6-4896-B75D-35AC560F0908}"/>
          </ac:spMkLst>
        </pc:spChg>
        <pc:spChg chg="mod">
          <ac:chgData name="Susan Epsworth" userId="S::susan.epsworth_educationscotland.gov.scot#ext#@youthlinkscotland.onmicrosoft.com::f99fe11d-f9b9-49ec-8a7a-01cd0aef4db3" providerId="AD" clId="Web-{C58E37CB-FF39-47C2-8732-B2C8BDCE050B}" dt="2021-04-19T15:12:10.445" v="36" actId="1076"/>
          <ac:spMkLst>
            <pc:docMk/>
            <pc:sldMk cId="3296907461" sldId="350"/>
            <ac:spMk id="9" creationId="{00000000-0000-0000-0000-000000000000}"/>
          </ac:spMkLst>
        </pc:spChg>
        <pc:picChg chg="mod">
          <ac:chgData name="Susan Epsworth" userId="S::susan.epsworth_educationscotland.gov.scot#ext#@youthlinkscotland.onmicrosoft.com::f99fe11d-f9b9-49ec-8a7a-01cd0aef4db3" providerId="AD" clId="Web-{C58E37CB-FF39-47C2-8732-B2C8BDCE050B}" dt="2021-04-19T15:11:58.898" v="34" actId="1076"/>
          <ac:picMkLst>
            <pc:docMk/>
            <pc:sldMk cId="3296907461" sldId="350"/>
            <ac:picMk id="4" creationId="{00000000-0000-0000-0000-000000000000}"/>
          </ac:picMkLst>
        </pc:picChg>
      </pc:sldChg>
      <pc:sldChg chg="modSp">
        <pc:chgData name="Susan Epsworth" userId="S::susan.epsworth_educationscotland.gov.scot#ext#@youthlinkscotland.onmicrosoft.com::f99fe11d-f9b9-49ec-8a7a-01cd0aef4db3" providerId="AD" clId="Web-{C58E37CB-FF39-47C2-8732-B2C8BDCE050B}" dt="2021-04-19T15:12:39.305" v="42" actId="1076"/>
        <pc:sldMkLst>
          <pc:docMk/>
          <pc:sldMk cId="3834750294" sldId="351"/>
        </pc:sldMkLst>
        <pc:spChg chg="mod">
          <ac:chgData name="Susan Epsworth" userId="S::susan.epsworth_educationscotland.gov.scot#ext#@youthlinkscotland.onmicrosoft.com::f99fe11d-f9b9-49ec-8a7a-01cd0aef4db3" providerId="AD" clId="Web-{C58E37CB-FF39-47C2-8732-B2C8BDCE050B}" dt="2021-04-19T15:12:39.305" v="42" actId="1076"/>
          <ac:spMkLst>
            <pc:docMk/>
            <pc:sldMk cId="3834750294" sldId="351"/>
            <ac:spMk id="9" creationId="{00000000-0000-0000-0000-000000000000}"/>
          </ac:spMkLst>
        </pc:spChg>
      </pc:sldChg>
      <pc:sldChg chg="delSp modSp">
        <pc:chgData name="Susan Epsworth" userId="S::susan.epsworth_educationscotland.gov.scot#ext#@youthlinkscotland.onmicrosoft.com::f99fe11d-f9b9-49ec-8a7a-01cd0aef4db3" providerId="AD" clId="Web-{C58E37CB-FF39-47C2-8732-B2C8BDCE050B}" dt="2021-04-19T15:11:09.256" v="28" actId="1076"/>
        <pc:sldMkLst>
          <pc:docMk/>
          <pc:sldMk cId="1341055693" sldId="356"/>
        </pc:sldMkLst>
        <pc:spChg chg="mod">
          <ac:chgData name="Susan Epsworth" userId="S::susan.epsworth_educationscotland.gov.scot#ext#@youthlinkscotland.onmicrosoft.com::f99fe11d-f9b9-49ec-8a7a-01cd0aef4db3" providerId="AD" clId="Web-{C58E37CB-FF39-47C2-8732-B2C8BDCE050B}" dt="2021-04-19T15:11:09.256" v="28" actId="1076"/>
          <ac:spMkLst>
            <pc:docMk/>
            <pc:sldMk cId="1341055693" sldId="356"/>
            <ac:spMk id="4" creationId="{00000000-0000-0000-0000-000000000000}"/>
          </ac:spMkLst>
        </pc:spChg>
        <pc:spChg chg="del">
          <ac:chgData name="Susan Epsworth" userId="S::susan.epsworth_educationscotland.gov.scot#ext#@youthlinkscotland.onmicrosoft.com::f99fe11d-f9b9-49ec-8a7a-01cd0aef4db3" providerId="AD" clId="Web-{C58E37CB-FF39-47C2-8732-B2C8BDCE050B}" dt="2021-04-19T15:10:58.162" v="26"/>
          <ac:spMkLst>
            <pc:docMk/>
            <pc:sldMk cId="1341055693" sldId="356"/>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FB0E7-67E2-4028-B902-BB0B497FD397}" type="datetimeFigureOut">
              <a:rPr lang="en-GB" smtClean="0"/>
              <a:t>05/08/2021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B63E65-2694-4820-9EF3-4A4CE805EF4E}" type="slidenum">
              <a:rPr lang="en-GB" smtClean="0"/>
              <a:t>‹#›</a:t>
            </a:fld>
            <a:endParaRPr lang="en-GB"/>
          </a:p>
        </p:txBody>
      </p:sp>
    </p:spTree>
    <p:extLst>
      <p:ext uri="{BB962C8B-B14F-4D97-AF65-F5344CB8AC3E}">
        <p14:creationId xmlns:p14="http://schemas.microsoft.com/office/powerpoint/2010/main" val="2843145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4znwLrvVkMU"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3233402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655848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b="1" baseline="0" dirty="0"/>
              <a:t>Pre –</a:t>
            </a:r>
            <a:r>
              <a:rPr lang="en-GB" b="1" baseline="0" dirty="0" err="1"/>
              <a:t>UDHR</a:t>
            </a:r>
            <a:endParaRPr lang="en-GB" b="1" baseline="0" dirty="0"/>
          </a:p>
          <a:p>
            <a:r>
              <a:rPr lang="en-GB" baseline="0" dirty="0"/>
              <a:t>1917 – Declaration of Children’s Rights produced by </a:t>
            </a:r>
            <a:r>
              <a:rPr lang="en-GB" baseline="0" dirty="0" err="1"/>
              <a:t>Proletkult</a:t>
            </a:r>
            <a:r>
              <a:rPr lang="en-GB" baseline="0" dirty="0"/>
              <a:t> following Russian Revolution</a:t>
            </a:r>
          </a:p>
          <a:p>
            <a:r>
              <a:rPr lang="en-GB" baseline="0" dirty="0"/>
              <a:t>1919 – Polish paediatrician and educationalist </a:t>
            </a:r>
            <a:r>
              <a:rPr lang="en-GB" baseline="0" dirty="0" err="1"/>
              <a:t>Janusz</a:t>
            </a:r>
            <a:r>
              <a:rPr lang="en-GB" baseline="0" dirty="0"/>
              <a:t> </a:t>
            </a:r>
            <a:r>
              <a:rPr lang="en-GB" baseline="0" dirty="0" err="1"/>
              <a:t>Korcak</a:t>
            </a:r>
            <a:r>
              <a:rPr lang="en-GB" baseline="0" dirty="0"/>
              <a:t> wrote about children’s rights in his book ‘How to Love a Child’</a:t>
            </a:r>
          </a:p>
          <a:p>
            <a:r>
              <a:rPr lang="en-GB" baseline="0" dirty="0"/>
              <a:t>1924 – Declaration of the Rights of the Child (Declaration of Geneva) adopted by League of Nations in 1924 (focus=care &amp; protection)</a:t>
            </a:r>
          </a:p>
          <a:p>
            <a:r>
              <a:rPr lang="en-GB" baseline="0" dirty="0"/>
              <a:t>1945 – 50 nations form the UN following the war</a:t>
            </a:r>
          </a:p>
          <a:p>
            <a:r>
              <a:rPr lang="en-GB" baseline="0" dirty="0"/>
              <a:t>1948 – </a:t>
            </a:r>
            <a:r>
              <a:rPr lang="en-GB" baseline="0" dirty="0" err="1"/>
              <a:t>UDHR</a:t>
            </a:r>
            <a:r>
              <a:rPr lang="en-GB" baseline="0" dirty="0"/>
              <a:t> / amended form of ‘Declaration of the Rights of the Child’ adopted by UN</a:t>
            </a:r>
          </a:p>
          <a:p>
            <a:endParaRPr lang="en-GB" baseline="0" dirty="0"/>
          </a:p>
          <a:p>
            <a:r>
              <a:rPr lang="en-GB" b="1" baseline="0" dirty="0"/>
              <a:t>Post </a:t>
            </a:r>
            <a:r>
              <a:rPr lang="en-GB" b="1" baseline="0" dirty="0" err="1"/>
              <a:t>UDHR</a:t>
            </a:r>
            <a:endParaRPr lang="en-GB" b="1" baseline="0" dirty="0"/>
          </a:p>
          <a:p>
            <a:r>
              <a:rPr lang="en-GB" baseline="0" dirty="0"/>
              <a:t>1959 – Declaration expanded to 10 points to include special treatment, education and care for disabled children, as well as the rights to play and recreation</a:t>
            </a:r>
          </a:p>
          <a:p>
            <a:r>
              <a:rPr lang="en-GB" baseline="0" dirty="0"/>
              <a:t>1978 – Polish delegation to 34</a:t>
            </a:r>
            <a:r>
              <a:rPr lang="en-GB" baseline="30000" dirty="0"/>
              <a:t>th</a:t>
            </a:r>
            <a:r>
              <a:rPr lang="en-GB" baseline="0" dirty="0"/>
              <a:t> session of the UN Commission tabled a motion that the UN should adopt a convention on the rights of the child (previously attempted in 1959)</a:t>
            </a:r>
          </a:p>
          <a:p>
            <a:r>
              <a:rPr lang="en-GB" baseline="0" dirty="0"/>
              <a:t>1989 – UNCRC ratified; brought into force in 1990; ratified by UK government in Dec 1991)</a:t>
            </a:r>
          </a:p>
          <a:p>
            <a:r>
              <a:rPr lang="en-GB" baseline="0" dirty="0"/>
              <a:t>1979 – UN International Year of the Child</a:t>
            </a:r>
          </a:p>
          <a:p>
            <a:endParaRPr lang="en-US" sz="1200" dirty="0">
              <a:effectLst/>
            </a:endParaRPr>
          </a:p>
          <a:p>
            <a:endParaRPr lang="en-US" sz="1200" dirty="0">
              <a:effectLst/>
            </a:endParaRPr>
          </a:p>
          <a:p>
            <a:r>
              <a:rPr lang="en-US" sz="1200" dirty="0">
                <a:effectLst/>
              </a:rPr>
              <a:t>Optional Protocols:</a:t>
            </a:r>
          </a:p>
          <a:p>
            <a:pPr marL="228600" indent="-228600">
              <a:buAutoNum type="arabicPeriod"/>
            </a:pPr>
            <a:r>
              <a:rPr lang="en-US" sz="1200" dirty="0">
                <a:effectLst/>
              </a:rPr>
              <a:t>Involvement of children in armed conflict</a:t>
            </a:r>
          </a:p>
          <a:p>
            <a:pPr marL="228600" indent="-228600">
              <a:buAutoNum type="arabicPeriod"/>
            </a:pPr>
            <a:r>
              <a:rPr lang="en-US" sz="1200" dirty="0">
                <a:effectLst/>
              </a:rPr>
              <a:t>Sale of children, child prostitution and child pornography. </a:t>
            </a:r>
          </a:p>
          <a:p>
            <a:pPr marL="228600" indent="-228600">
              <a:buAutoNum type="arabicPeriod"/>
            </a:pPr>
            <a:r>
              <a:rPr lang="en-US" sz="1200" dirty="0">
                <a:effectLst/>
              </a:rPr>
              <a:t>On 19 December 2011, the UN General Assembly approved a third optional protocol on a Communications Procedure, which will allow individual children to submit complaints regarding specific violations of their rights under the Convention and its first two optional protocols.</a:t>
            </a:r>
          </a:p>
          <a:p>
            <a:pPr marL="228600" indent="-228600">
              <a:buAutoNum type="arabicPeriod"/>
            </a:pPr>
            <a:endParaRPr lang="en-US" sz="1200" dirty="0">
              <a:effectLst/>
            </a:endParaRPr>
          </a:p>
          <a:p>
            <a:pPr marL="171450" indent="-171450">
              <a:buFont typeface="Arial" charset="0"/>
              <a:buChar char="•"/>
            </a:pPr>
            <a:r>
              <a:rPr lang="en-US" sz="1200" dirty="0">
                <a:effectLst/>
              </a:rPr>
              <a:t>Children’s rights are applicable from birth until</a:t>
            </a:r>
            <a:r>
              <a:rPr lang="en-US" sz="1200" baseline="0" dirty="0">
                <a:effectLst/>
              </a:rPr>
              <a:t> the young person’s 18</a:t>
            </a:r>
            <a:r>
              <a:rPr lang="en-US" sz="1200" baseline="30000" dirty="0">
                <a:effectLst/>
              </a:rPr>
              <a:t>th</a:t>
            </a:r>
            <a:r>
              <a:rPr lang="en-US" sz="1200" baseline="0" dirty="0">
                <a:effectLst/>
              </a:rPr>
              <a:t> birthday; in Scotland, this is extended until a young person’s 21</a:t>
            </a:r>
            <a:r>
              <a:rPr lang="en-US" sz="1200" baseline="30000" dirty="0">
                <a:effectLst/>
              </a:rPr>
              <a:t>st,</a:t>
            </a:r>
            <a:r>
              <a:rPr lang="en-US" sz="1200" baseline="0" dirty="0">
                <a:effectLst/>
              </a:rPr>
              <a:t> birthday if they have been looked after or accommodated. </a:t>
            </a:r>
          </a:p>
          <a:p>
            <a:pPr marL="171450" indent="-171450">
              <a:buFont typeface="Arial" charset="0"/>
              <a:buChar char="•"/>
            </a:pPr>
            <a:endParaRPr lang="en-US" sz="1200" baseline="0" dirty="0">
              <a:effectLst/>
            </a:endParaRPr>
          </a:p>
          <a:p>
            <a:pPr marL="171450" indent="-171450">
              <a:buFont typeface="Arial" charset="0"/>
              <a:buChar char="•"/>
            </a:pPr>
            <a:r>
              <a:rPr lang="en-US" sz="1200" baseline="0" dirty="0">
                <a:effectLst/>
              </a:rPr>
              <a:t>USA still not ratified</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5562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 only country</a:t>
            </a:r>
            <a:r>
              <a:rPr lang="en-GB" baseline="0" dirty="0"/>
              <a:t> not to have signed and ratified the UNCRC is the USA:</a:t>
            </a:r>
          </a:p>
          <a:p>
            <a:pPr lvl="0"/>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USA</a:t>
            </a:r>
            <a:r>
              <a:rPr lang="en-GB" sz="1200" kern="1200" dirty="0">
                <a:solidFill>
                  <a:schemeClr val="tx1"/>
                </a:solidFill>
                <a:effectLst/>
                <a:latin typeface="+mn-lt"/>
                <a:ea typeface="+mn-ea"/>
                <a:cs typeface="+mn-cs"/>
              </a:rPr>
              <a:t> – signed 1995 not ratified – </a:t>
            </a:r>
          </a:p>
          <a:p>
            <a:pPr lvl="0"/>
            <a:r>
              <a:rPr lang="en-GB" sz="1200" kern="1200" dirty="0">
                <a:solidFill>
                  <a:schemeClr val="tx1"/>
                </a:solidFill>
                <a:effectLst/>
                <a:latin typeface="+mn-lt"/>
                <a:ea typeface="+mn-ea"/>
                <a:cs typeface="+mn-cs"/>
              </a:rPr>
              <a:t>R</a:t>
            </a:r>
            <a:r>
              <a:rPr lang="en-GB" sz="1200" kern="1200" baseline="0" dirty="0">
                <a:solidFill>
                  <a:schemeClr val="tx1"/>
                </a:solidFill>
                <a:effectLst/>
                <a:latin typeface="+mn-lt"/>
                <a:ea typeface="+mn-ea"/>
                <a:cs typeface="+mn-cs"/>
              </a:rPr>
              <a:t>atifying the UNCRC would mean forbidding </a:t>
            </a:r>
            <a:r>
              <a:rPr lang="en-GB" sz="1200" kern="1200" dirty="0">
                <a:solidFill>
                  <a:schemeClr val="tx1"/>
                </a:solidFill>
                <a:effectLst/>
                <a:latin typeface="+mn-lt"/>
                <a:ea typeface="+mn-ea"/>
                <a:cs typeface="+mn-cs"/>
              </a:rPr>
              <a:t>both the death penalty and life imprisonment for children; the convention could</a:t>
            </a:r>
            <a:r>
              <a:rPr lang="en-GB" sz="1200" kern="1200" baseline="0" dirty="0">
                <a:solidFill>
                  <a:schemeClr val="tx1"/>
                </a:solidFill>
                <a:effectLst/>
                <a:latin typeface="+mn-lt"/>
                <a:ea typeface="+mn-ea"/>
                <a:cs typeface="+mn-cs"/>
              </a:rPr>
              <a:t> be seen by some as infringing or weakening the Constitution</a:t>
            </a:r>
            <a:r>
              <a:rPr lang="en-GB" sz="1200" kern="1200" dirty="0">
                <a:solidFill>
                  <a:schemeClr val="tx1"/>
                </a:solidFill>
                <a:effectLst/>
                <a:latin typeface="+mn-lt"/>
                <a:ea typeface="+mn-ea"/>
                <a:cs typeface="+mn-cs"/>
              </a:rPr>
              <a:t>.  The USA has signed and ratified the optional protocols re. Armed Conflict, and Sale of Children/Child Prostitution/Child Pornography.  </a:t>
            </a:r>
          </a:p>
          <a:p>
            <a:pPr lvl="0"/>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Interactive</a:t>
            </a:r>
            <a:r>
              <a:rPr lang="en-GB" sz="1200" kern="1200" baseline="0" dirty="0">
                <a:solidFill>
                  <a:schemeClr val="tx1"/>
                </a:solidFill>
                <a:effectLst/>
                <a:latin typeface="+mn-lt"/>
                <a:ea typeface="+mn-ea"/>
                <a:cs typeface="+mn-cs"/>
              </a:rPr>
              <a:t> world map of human rights instruments across the world:</a:t>
            </a:r>
            <a:endParaRPr lang="en-GB" sz="1200" kern="1200" dirty="0">
              <a:solidFill>
                <a:schemeClr val="tx1"/>
              </a:solidFill>
              <a:effectLst/>
              <a:latin typeface="+mn-lt"/>
              <a:ea typeface="+mn-ea"/>
              <a:cs typeface="+mn-cs"/>
            </a:endParaRPr>
          </a:p>
          <a:p>
            <a:pPr lvl="1"/>
            <a:r>
              <a:rPr lang="en-GB" sz="1200" kern="1200" dirty="0">
                <a:solidFill>
                  <a:schemeClr val="tx1"/>
                </a:solidFill>
                <a:effectLst/>
                <a:latin typeface="+mn-lt"/>
                <a:ea typeface="+mn-ea"/>
                <a:cs typeface="+mn-cs"/>
              </a:rPr>
              <a:t>http://indicators.ohchr.org/</a:t>
            </a:r>
            <a:r>
              <a:rPr lang="en-GB" sz="1200" kern="1200" baseline="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i="0"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3404721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b="0" i="0" u="none" strike="noStrike" kern="1200" baseline="0">
                <a:solidFill>
                  <a:schemeClr val="tx1"/>
                </a:solidFill>
                <a:latin typeface="+mn-lt"/>
                <a:ea typeface="+mn-ea"/>
                <a:cs typeface="+mn-cs"/>
              </a:rPr>
              <a:t>Review what the Children and Young People Act says about the rights of children and young people with participants:</a:t>
            </a:r>
          </a:p>
          <a:p>
            <a:pPr marL="171450" indent="-171450">
              <a:buFont typeface="Arial" panose="020B0604020202020204" pitchFamily="34" charset="0"/>
              <a:buChar char="•"/>
            </a:pPr>
            <a:endParaRPr lang="en-GB" sz="1200" b="0" i="0" u="none" strike="noStrike" kern="1200" baseline="0">
              <a:solidFill>
                <a:schemeClr val="tx1"/>
              </a:solidFill>
              <a:latin typeface="+mn-lt"/>
              <a:ea typeface="+mn-ea"/>
              <a:cs typeface="+mn-cs"/>
            </a:endParaRPr>
          </a:p>
          <a:p>
            <a:pPr marL="628650" lvl="1" indent="-171450">
              <a:buFont typeface="Arial" panose="020B0604020202020204" pitchFamily="34" charset="0"/>
              <a:buChar char="•"/>
            </a:pPr>
            <a:r>
              <a:rPr lang="en-GB" sz="1200" b="1" i="0" u="none" strike="noStrike" kern="1200" baseline="0">
                <a:solidFill>
                  <a:schemeClr val="tx1"/>
                </a:solidFill>
                <a:latin typeface="+mn-lt"/>
                <a:ea typeface="+mn-ea"/>
                <a:cs typeface="+mn-cs"/>
              </a:rPr>
              <a:t>Scottish Ministers will have to consider children’s rights whenever they take decisions. </a:t>
            </a:r>
            <a:endParaRPr lang="en-GB" sz="1200" b="0" i="0" u="none" strike="noStrike" kern="1200" baseline="0">
              <a:solidFill>
                <a:schemeClr val="tx1"/>
              </a:solidFill>
              <a:latin typeface="+mn-lt"/>
              <a:ea typeface="+mn-ea"/>
              <a:cs typeface="+mn-cs"/>
            </a:endParaRPr>
          </a:p>
          <a:p>
            <a:pPr lvl="1"/>
            <a:r>
              <a:rPr lang="en-GB" sz="1200" b="0" i="0" u="none" strike="noStrike" kern="1200" baseline="0">
                <a:solidFill>
                  <a:schemeClr val="tx1"/>
                </a:solidFill>
                <a:latin typeface="+mn-lt"/>
                <a:ea typeface="+mn-ea"/>
                <a:cs typeface="+mn-cs"/>
              </a:rPr>
              <a:t>	This means… </a:t>
            </a:r>
          </a:p>
          <a:p>
            <a:pPr lvl="1"/>
            <a:r>
              <a:rPr lang="en-GB" sz="1200" b="0" i="0" u="none" strike="noStrike" kern="1200" baseline="0">
                <a:solidFill>
                  <a:schemeClr val="tx1"/>
                </a:solidFill>
                <a:latin typeface="+mn-lt"/>
                <a:ea typeface="+mn-ea"/>
                <a:cs typeface="+mn-cs"/>
              </a:rPr>
              <a:t>	Ministers will have to think about how their decisions impact on children’s rights. </a:t>
            </a:r>
          </a:p>
          <a:p>
            <a:pPr lvl="1"/>
            <a:r>
              <a:rPr lang="en-GB" sz="1200" b="0" i="0" u="none" strike="noStrike" kern="1200" baseline="0">
                <a:solidFill>
                  <a:schemeClr val="tx1"/>
                </a:solidFill>
                <a:latin typeface="+mn-lt"/>
                <a:ea typeface="+mn-ea"/>
                <a:cs typeface="+mn-cs"/>
              </a:rPr>
              <a:t>	They will also have to take steps which they believe will help to make rights real for children and young people. </a:t>
            </a:r>
          </a:p>
          <a:p>
            <a:r>
              <a:rPr lang="en-GB" sz="1200" b="0" i="0" u="none" strike="noStrike" kern="1200" baseline="0">
                <a:solidFill>
                  <a:schemeClr val="tx1"/>
                </a:solidFill>
                <a:latin typeface="+mn-lt"/>
                <a:ea typeface="+mn-ea"/>
                <a:cs typeface="+mn-cs"/>
              </a:rPr>
              <a:t>  </a:t>
            </a:r>
          </a:p>
          <a:p>
            <a:pPr marL="628650" lvl="1" indent="-171450">
              <a:buFont typeface="Arial" panose="020B0604020202020204" pitchFamily="34" charset="0"/>
              <a:buChar char="•"/>
            </a:pPr>
            <a:r>
              <a:rPr lang="en-GB" sz="1200" b="1" i="0" u="none" strike="noStrike" kern="1200" baseline="0">
                <a:solidFill>
                  <a:schemeClr val="tx1"/>
                </a:solidFill>
                <a:latin typeface="+mn-lt"/>
                <a:ea typeface="+mn-ea"/>
                <a:cs typeface="+mn-cs"/>
              </a:rPr>
              <a:t>Scottish Ministers will have to promote children’s rights. </a:t>
            </a:r>
            <a:endParaRPr lang="en-GB" sz="1200" b="0" i="0" u="none" strike="noStrike" kern="1200" baseline="0">
              <a:solidFill>
                <a:schemeClr val="tx1"/>
              </a:solidFill>
              <a:latin typeface="+mn-lt"/>
              <a:ea typeface="+mn-ea"/>
              <a:cs typeface="+mn-cs"/>
            </a:endParaRPr>
          </a:p>
          <a:p>
            <a:pPr lvl="1"/>
            <a:r>
              <a:rPr lang="en-GB" sz="1200" b="0" i="0" u="none" strike="noStrike" kern="1200" baseline="0">
                <a:solidFill>
                  <a:schemeClr val="tx1"/>
                </a:solidFill>
                <a:latin typeface="+mn-lt"/>
                <a:ea typeface="+mn-ea"/>
                <a:cs typeface="+mn-cs"/>
              </a:rPr>
              <a:t>	This means… </a:t>
            </a:r>
          </a:p>
          <a:p>
            <a:pPr lvl="1"/>
            <a:r>
              <a:rPr lang="en-GB" sz="1200" b="0" i="0" u="none" strike="noStrike" kern="1200" baseline="0">
                <a:solidFill>
                  <a:schemeClr val="tx1"/>
                </a:solidFill>
                <a:latin typeface="+mn-lt"/>
                <a:ea typeface="+mn-ea"/>
                <a:cs typeface="+mn-cs"/>
              </a:rPr>
              <a:t>	Scottish Ministers will have to make sure that everyone is aware of children’s rights and understands what they are. </a:t>
            </a:r>
          </a:p>
          <a:p>
            <a:r>
              <a:rPr lang="en-GB" sz="1200" b="0" i="0" u="none" strike="noStrike" kern="1200" baseline="0">
                <a:solidFill>
                  <a:schemeClr val="tx1"/>
                </a:solidFill>
                <a:latin typeface="+mn-lt"/>
                <a:ea typeface="+mn-ea"/>
                <a:cs typeface="+mn-cs"/>
              </a:rPr>
              <a:t>  </a:t>
            </a:r>
          </a:p>
          <a:p>
            <a:pPr marL="628650" lvl="1" indent="-171450">
              <a:buFont typeface="Arial" panose="020B0604020202020204" pitchFamily="34" charset="0"/>
              <a:buChar char="•"/>
            </a:pPr>
            <a:r>
              <a:rPr lang="en-GB" sz="1200" b="1" i="0" u="none" strike="noStrike" kern="1200" baseline="0">
                <a:solidFill>
                  <a:schemeClr val="tx1"/>
                </a:solidFill>
                <a:latin typeface="+mn-lt"/>
                <a:ea typeface="+mn-ea"/>
                <a:cs typeface="+mn-cs"/>
              </a:rPr>
              <a:t>There will be a reporting duty on Scottish Ministers and other organisations who support children. </a:t>
            </a:r>
            <a:endParaRPr lang="en-GB" sz="1200" b="0" i="0" u="none" strike="noStrike" kern="1200" baseline="0">
              <a:solidFill>
                <a:schemeClr val="tx1"/>
              </a:solidFill>
              <a:latin typeface="+mn-lt"/>
              <a:ea typeface="+mn-ea"/>
              <a:cs typeface="+mn-cs"/>
            </a:endParaRPr>
          </a:p>
          <a:p>
            <a:pPr lvl="2"/>
            <a:r>
              <a:rPr lang="en-GB" sz="1200" b="0" i="0" u="none" strike="noStrike" kern="1200" baseline="0">
                <a:solidFill>
                  <a:schemeClr val="tx1"/>
                </a:solidFill>
                <a:latin typeface="+mn-lt"/>
                <a:ea typeface="+mn-ea"/>
                <a:cs typeface="+mn-cs"/>
              </a:rPr>
              <a:t>This means… </a:t>
            </a:r>
          </a:p>
          <a:p>
            <a:pPr lvl="2"/>
            <a:r>
              <a:rPr lang="en-GB" sz="1200" b="0" i="0" u="none" strike="noStrike" kern="1200" baseline="0">
                <a:solidFill>
                  <a:schemeClr val="tx1"/>
                </a:solidFill>
                <a:latin typeface="+mn-lt"/>
                <a:ea typeface="+mn-ea"/>
                <a:cs typeface="+mn-cs"/>
              </a:rPr>
              <a:t>Scottish Ministers and public bodies will have to report every three years, telling people what they are doing to encourage and support children’s rights. </a:t>
            </a:r>
          </a:p>
          <a:p>
            <a:r>
              <a:rPr lang="en-GB" sz="1200" b="0" i="0" u="none" strike="noStrike" kern="1200" baseline="0">
                <a:solidFill>
                  <a:schemeClr val="tx1"/>
                </a:solidFill>
                <a:latin typeface="+mn-lt"/>
                <a:ea typeface="+mn-ea"/>
                <a:cs typeface="+mn-cs"/>
              </a:rPr>
              <a:t>  </a:t>
            </a:r>
          </a:p>
          <a:p>
            <a:pPr marL="628650" lvl="1" indent="-171450">
              <a:buFont typeface="Arial" panose="020B0604020202020204" pitchFamily="34" charset="0"/>
              <a:buChar char="•"/>
            </a:pPr>
            <a:r>
              <a:rPr lang="en-GB" sz="1200" b="1" i="0" u="none" strike="noStrike" kern="1200" baseline="0">
                <a:solidFill>
                  <a:schemeClr val="tx1"/>
                </a:solidFill>
                <a:latin typeface="+mn-lt"/>
                <a:ea typeface="+mn-ea"/>
                <a:cs typeface="+mn-cs"/>
              </a:rPr>
              <a:t>The powers of Scotland’s Commissioner for Children &amp; Young People will be extended. </a:t>
            </a:r>
            <a:endParaRPr lang="en-GB" sz="1200" b="0" i="0" u="none" strike="noStrike" kern="1200" baseline="0">
              <a:solidFill>
                <a:schemeClr val="tx1"/>
              </a:solidFill>
              <a:latin typeface="+mn-lt"/>
              <a:ea typeface="+mn-ea"/>
              <a:cs typeface="+mn-cs"/>
            </a:endParaRPr>
          </a:p>
          <a:p>
            <a:pPr lvl="2"/>
            <a:r>
              <a:rPr lang="en-GB" sz="1200" b="0" i="0" u="none" strike="noStrike" kern="1200" baseline="0">
                <a:solidFill>
                  <a:schemeClr val="tx1"/>
                </a:solidFill>
                <a:latin typeface="+mn-lt"/>
                <a:ea typeface="+mn-ea"/>
                <a:cs typeface="+mn-cs"/>
              </a:rPr>
              <a:t>This means… </a:t>
            </a:r>
          </a:p>
          <a:p>
            <a:pPr lvl="2"/>
            <a:r>
              <a:rPr lang="en-GB" sz="1200" b="0" i="0" u="none" strike="noStrike" kern="1200" baseline="0">
                <a:solidFill>
                  <a:schemeClr val="tx1"/>
                </a:solidFill>
                <a:latin typeface="+mn-lt"/>
                <a:ea typeface="+mn-ea"/>
                <a:cs typeface="+mn-cs"/>
              </a:rPr>
              <a:t>The job of the Children’s Commissioner is to promote children’s rights. </a:t>
            </a:r>
          </a:p>
          <a:p>
            <a:pPr lvl="2"/>
            <a:r>
              <a:rPr lang="en-GB" sz="1200" b="0" i="0" u="none" strike="noStrike" kern="1200" baseline="0">
                <a:solidFill>
                  <a:schemeClr val="tx1"/>
                </a:solidFill>
                <a:latin typeface="+mn-lt"/>
                <a:ea typeface="+mn-ea"/>
                <a:cs typeface="+mn-cs"/>
              </a:rPr>
              <a:t>The Act will allow the Commissioner to investigate issues affecting individual children where there is a concern that their rights, views and interests have not properly been taken into account. </a:t>
            </a:r>
          </a:p>
          <a:p>
            <a:pPr lvl="2"/>
            <a:endParaRPr lang="en-GB" sz="1200" b="0" i="0" u="none" strike="noStrike" kern="1200" baseline="0">
              <a:solidFill>
                <a:schemeClr val="tx1"/>
              </a:solidFill>
              <a:latin typeface="+mn-lt"/>
              <a:ea typeface="+mn-ea"/>
              <a:cs typeface="+mn-cs"/>
            </a:endParaRPr>
          </a:p>
          <a:p>
            <a:pPr lvl="2"/>
            <a:r>
              <a:rPr lang="en-GB" sz="1200" b="0" i="0" u="none" strike="noStrike" kern="1200" baseline="0">
                <a:solidFill>
                  <a:schemeClr val="tx1"/>
                </a:solidFill>
                <a:latin typeface="+mn-lt"/>
                <a:ea typeface="+mn-ea"/>
                <a:cs typeface="+mn-cs"/>
              </a:rPr>
              <a:t>Part 3 – Local authorities and Health Boards need to take a strategic approach to the design and delivery of services used by children and families, ensuring they focus on improving children and young people’s wellbeing – Guidance on children’s service planning published</a:t>
            </a:r>
          </a:p>
          <a:p>
            <a:pPr lvl="2"/>
            <a:r>
              <a:rPr lang="en-GB">
                <a:effectLst/>
              </a:rPr>
              <a:t>Part 3 seeks to improve outcomes for all children and young people in Scotland by ensuring that local planning and delivery of services is integrated, focused on securing quality and value through preventative approaches and dedicated to safeguarding, supporting and promoting child wellbeing. It aims to ensure that any action to meet needs is taken at the earliest appropriate time and that, where appropriate, action is taken to prevent needs arising. To this end, Part 3 sets out a legal framework for children's services planning, including its scope and aims.</a:t>
            </a:r>
            <a:endParaRPr lang="en-GB" sz="1200" b="0" i="0" u="none" strike="noStrike" kern="1200" baseline="0">
              <a:solidFill>
                <a:schemeClr val="tx1"/>
              </a:solidFill>
              <a:latin typeface="+mn-lt"/>
              <a:ea typeface="+mn-ea"/>
              <a:cs typeface="+mn-cs"/>
            </a:endParaRPr>
          </a:p>
          <a:p>
            <a:r>
              <a:rPr lang="en-GB" sz="1200" b="0" i="0" u="none" strike="noStrike" kern="1200" baseline="0">
                <a:solidFill>
                  <a:schemeClr val="tx1"/>
                </a:solidFill>
                <a:latin typeface="+mn-lt"/>
                <a:ea typeface="+mn-ea"/>
                <a:cs typeface="+mn-cs"/>
              </a:rPr>
              <a:t>  </a:t>
            </a:r>
          </a:p>
          <a:p>
            <a:endParaRPr lang="en-GB"/>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989689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This is an internal page in </a:t>
            </a:r>
            <a:r>
              <a:rPr lang="en-GB" b="1"/>
              <a:t>blue</a:t>
            </a:r>
            <a:r>
              <a:rPr lang="en-GB"/>
              <a:t> and can be duplicated to</a:t>
            </a:r>
            <a:r>
              <a:rPr lang="en-GB" baseline="0"/>
              <a:t> create additional pages. Always keep the heading and footer as shown. </a:t>
            </a:r>
            <a:r>
              <a:rPr lang="en-US"/>
              <a:t>Use the corresponding</a:t>
            </a:r>
            <a:r>
              <a:rPr lang="en-US" baseline="0"/>
              <a:t> </a:t>
            </a:r>
            <a:r>
              <a:rPr lang="en-US" b="1" baseline="0"/>
              <a:t>blue</a:t>
            </a:r>
            <a:r>
              <a:rPr lang="en-US" baseline="0"/>
              <a:t> internal and back pages if you are using this page. </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1870936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hlinkClick r:id="rId3"/>
              </a:rPr>
              <a:t>Children and young people’s commissioner 2 - YouTube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1858876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Group activity – Body of Rights (adapted from Welsh Material [Save the Children])</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kern="1200" dirty="0">
                <a:solidFill>
                  <a:schemeClr val="tx1"/>
                </a:solidFill>
                <a:effectLst/>
                <a:latin typeface="+mn-lt"/>
                <a:ea typeface="+mn-ea"/>
                <a:cs typeface="+mn-cs"/>
              </a:rPr>
              <a:t>Inform the groups that they will be asked to think about</a:t>
            </a:r>
            <a:r>
              <a:rPr lang="en-GB" sz="1200" kern="1200" baseline="0" dirty="0">
                <a:solidFill>
                  <a:schemeClr val="tx1"/>
                </a:solidFill>
                <a:effectLst/>
                <a:latin typeface="+mn-lt"/>
                <a:ea typeface="+mn-ea"/>
                <a:cs typeface="+mn-cs"/>
              </a:rPr>
              <a:t> what people need and want in order to have a good life:</a:t>
            </a: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mn-lt"/>
                <a:ea typeface="+mn-ea"/>
                <a:cs typeface="+mn-cs"/>
              </a:rPr>
              <a:t>Children in Yellow post it notes</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Adults</a:t>
            </a:r>
            <a:r>
              <a:rPr lang="en-GB" sz="1200" kern="1200" baseline="0" dirty="0">
                <a:solidFill>
                  <a:schemeClr val="tx1"/>
                </a:solidFill>
                <a:effectLst/>
                <a:latin typeface="+mn-lt"/>
                <a:ea typeface="+mn-ea"/>
                <a:cs typeface="+mn-cs"/>
              </a:rPr>
              <a:t> in Pink post it notes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Jamboard</a:t>
            </a:r>
            <a:r>
              <a:rPr lang="en-GB" sz="1200" b="1" kern="1200" baseline="0" dirty="0">
                <a:solidFill>
                  <a:schemeClr val="tx1"/>
                </a:solidFill>
                <a:effectLst/>
                <a:latin typeface="+mn-lt"/>
                <a:ea typeface="+mn-ea"/>
                <a:cs typeface="+mn-cs"/>
              </a:rPr>
              <a:t> page 3</a:t>
            </a:r>
            <a:endParaRPr lang="en-GB" sz="1200" b="1" kern="1200" dirty="0">
              <a:solidFill>
                <a:schemeClr val="tx1"/>
              </a:solidFill>
              <a:effectLst/>
              <a:latin typeface="+mn-lt"/>
              <a:ea typeface="+mn-ea"/>
              <a:cs typeface="+mn-cs"/>
            </a:endParaRPr>
          </a:p>
          <a:p>
            <a:r>
              <a:rPr lang="en-GB" dirty="0"/>
              <a:t>Page</a:t>
            </a:r>
            <a:r>
              <a:rPr lang="en-GB" baseline="0" dirty="0"/>
              <a:t> 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https://jamboard.google.com/d/1tZsb1TVaLy7B3L5xY6ObHFY8B9qrxDw7uIeBeJnfp3k/edit?usp=sharing </a:t>
            </a:r>
          </a:p>
          <a:p>
            <a:r>
              <a:rPr lang="en-GB" dirty="0"/>
              <a:t> </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3395540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u="sng" kern="1200">
                <a:solidFill>
                  <a:schemeClr val="tx1"/>
                </a:solidFill>
                <a:effectLst/>
                <a:latin typeface="+mn-lt"/>
                <a:ea typeface="+mn-ea"/>
                <a:cs typeface="+mn-cs"/>
              </a:rPr>
              <a:t>Group activity – Body of Rights (adapted from Welsh Material [Save the Children])</a:t>
            </a:r>
          </a:p>
          <a:p>
            <a:endParaRPr lang="en-GB" sz="1200" kern="1200">
              <a:solidFill>
                <a:schemeClr val="tx1"/>
              </a:solidFill>
              <a:effectLst/>
              <a:latin typeface="+mn-lt"/>
              <a:ea typeface="+mn-ea"/>
              <a:cs typeface="+mn-cs"/>
            </a:endParaRPr>
          </a:p>
          <a:p>
            <a:pPr marL="171450" indent="-171450">
              <a:buFont typeface="Arial" panose="020B0604020202020204" pitchFamily="34" charset="0"/>
              <a:buChar char="•"/>
            </a:pPr>
            <a:r>
              <a:rPr lang="en-GB" sz="1200" kern="1200">
                <a:solidFill>
                  <a:schemeClr val="tx1"/>
                </a:solidFill>
                <a:effectLst/>
                <a:latin typeface="+mn-lt"/>
                <a:ea typeface="+mn-ea"/>
                <a:cs typeface="+mn-cs"/>
              </a:rPr>
              <a:t>Ask participants to think about what makes a ‘right’.</a:t>
            </a:r>
          </a:p>
          <a:p>
            <a:pPr marL="171450" indent="-171450">
              <a:buFont typeface="Arial" panose="020B0604020202020204" pitchFamily="34" charset="0"/>
              <a:buChar char="•"/>
            </a:pPr>
            <a:r>
              <a:rPr lang="en-GB" sz="1200" kern="1200">
                <a:solidFill>
                  <a:schemeClr val="tx1"/>
                </a:solidFill>
                <a:effectLst/>
                <a:latin typeface="+mn-lt"/>
                <a:ea typeface="+mn-ea"/>
                <a:cs typeface="+mn-cs"/>
              </a:rPr>
              <a:t>Ask them to</a:t>
            </a:r>
            <a:r>
              <a:rPr lang="en-GB" sz="1200" kern="1200" baseline="0">
                <a:solidFill>
                  <a:schemeClr val="tx1"/>
                </a:solidFill>
                <a:effectLst/>
                <a:latin typeface="+mn-lt"/>
                <a:ea typeface="+mn-ea"/>
                <a:cs typeface="+mn-cs"/>
              </a:rPr>
              <a:t> focus</a:t>
            </a:r>
            <a:r>
              <a:rPr lang="en-GB" sz="1200" kern="1200">
                <a:solidFill>
                  <a:schemeClr val="tx1"/>
                </a:solidFill>
                <a:effectLst/>
                <a:latin typeface="+mn-lt"/>
                <a:ea typeface="+mn-ea"/>
                <a:cs typeface="+mn-cs"/>
              </a:rPr>
              <a:t> on the</a:t>
            </a:r>
            <a:r>
              <a:rPr lang="en-GB" sz="1200" kern="1200" baseline="0">
                <a:solidFill>
                  <a:schemeClr val="tx1"/>
                </a:solidFill>
                <a:effectLst/>
                <a:latin typeface="+mn-lt"/>
                <a:ea typeface="+mn-ea"/>
                <a:cs typeface="+mn-cs"/>
              </a:rPr>
              <a:t> NEEDS, and highlight </a:t>
            </a:r>
            <a:r>
              <a:rPr lang="en-GB" sz="1200" kern="1200">
                <a:solidFill>
                  <a:schemeClr val="tx1"/>
                </a:solidFill>
                <a:effectLst/>
                <a:latin typeface="+mn-lt"/>
                <a:ea typeface="+mn-ea"/>
                <a:cs typeface="+mn-cs"/>
              </a:rPr>
              <a:t>which of these needs would they turn into rights;</a:t>
            </a:r>
            <a:r>
              <a:rPr lang="en-GB" sz="1200" kern="1200" baseline="0">
                <a:solidFill>
                  <a:schemeClr val="tx1"/>
                </a:solidFill>
                <a:effectLst/>
                <a:latin typeface="+mn-lt"/>
                <a:ea typeface="+mn-ea"/>
                <a:cs typeface="+mn-cs"/>
              </a:rPr>
              <a:t> groups could highlight their chosen needs/rights by circling or putting a large asterisk next to them.</a:t>
            </a:r>
          </a:p>
          <a:p>
            <a:pPr marL="171450" indent="-171450">
              <a:buFont typeface="Arial" panose="020B0604020202020204" pitchFamily="34" charset="0"/>
              <a:buChar char="•"/>
            </a:pPr>
            <a:r>
              <a:rPr lang="en-GB" sz="1200" kern="1200" baseline="0">
                <a:solidFill>
                  <a:schemeClr val="tx1"/>
                </a:solidFill>
                <a:effectLst/>
                <a:latin typeface="+mn-lt"/>
                <a:ea typeface="+mn-ea"/>
                <a:cs typeface="+mn-cs"/>
              </a:rPr>
              <a:t>Based on your discussion, come up with a definition of what constitutes a human right</a:t>
            </a:r>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 pop</a:t>
            </a:r>
            <a:r>
              <a:rPr lang="en-GB" sz="1200" kern="1200" baseline="0">
                <a:solidFill>
                  <a:schemeClr val="tx1"/>
                </a:solidFill>
                <a:effectLst/>
                <a:latin typeface="+mn-lt"/>
                <a:ea typeface="+mn-ea"/>
                <a:cs typeface="+mn-cs"/>
              </a:rPr>
              <a:t> into the chat what ones you would make into a right</a:t>
            </a:r>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784530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indent="0" eaLnBrk="1" hangingPunct="1">
              <a:lnSpc>
                <a:spcPct val="90000"/>
              </a:lnSpc>
              <a:buFontTx/>
              <a:buNone/>
            </a:pPr>
            <a:r>
              <a:rPr lang="en-GB" u="sng"/>
              <a:t>Body of Rights Activity (continued)</a:t>
            </a:r>
          </a:p>
          <a:p>
            <a:pPr marL="171450" indent="-171450" eaLnBrk="1" hangingPunct="1">
              <a:lnSpc>
                <a:spcPct val="90000"/>
              </a:lnSpc>
              <a:buFont typeface="Arial" panose="020B0604020202020204" pitchFamily="34" charset="0"/>
              <a:buChar char="•"/>
            </a:pPr>
            <a:r>
              <a:rPr lang="en-GB" u="none"/>
              <a:t>Discuss the following with participants:</a:t>
            </a:r>
          </a:p>
          <a:p>
            <a:pPr marL="628650" lvl="1" indent="-171450" eaLnBrk="1" hangingPunct="1">
              <a:lnSpc>
                <a:spcPct val="90000"/>
              </a:lnSpc>
              <a:buFont typeface="Arial" panose="020B0604020202020204" pitchFamily="34" charset="0"/>
              <a:buChar char="•"/>
            </a:pPr>
            <a:r>
              <a:rPr lang="en-GB" u="none"/>
              <a:t>Are we clear on the difference between these? Are</a:t>
            </a:r>
            <a:r>
              <a:rPr lang="en-GB" u="none" baseline="0"/>
              <a:t> they easily confused?</a:t>
            </a:r>
          </a:p>
          <a:p>
            <a:pPr marL="628650" lvl="1" indent="-171450" eaLnBrk="1" hangingPunct="1">
              <a:lnSpc>
                <a:spcPct val="90000"/>
              </a:lnSpc>
              <a:buFont typeface="Arial" panose="020B0604020202020204" pitchFamily="34" charset="0"/>
              <a:buChar char="•"/>
            </a:pPr>
            <a:r>
              <a:rPr lang="en-GB" u="none"/>
              <a:t>Understanding what rights really are is</a:t>
            </a:r>
            <a:r>
              <a:rPr lang="en-GB" u="none" baseline="0"/>
              <a:t> an essential part of leading colleagues through  this professional learning experience; it is quite easy for wants, needs and rights to become confused when talking about children’s rights. Rights are not mere wants: they are core entitlements.</a:t>
            </a:r>
          </a:p>
          <a:p>
            <a:pPr marL="171450" indent="-171450" eaLnBrk="1" hangingPunct="1">
              <a:lnSpc>
                <a:spcPct val="90000"/>
              </a:lnSpc>
              <a:buFontTx/>
              <a:buChar char="-"/>
            </a:pPr>
            <a:endParaRPr lang="en-GB" u="sng"/>
          </a:p>
          <a:p>
            <a:pPr marL="171450" indent="-171450" eaLnBrk="1" hangingPunct="1">
              <a:lnSpc>
                <a:spcPct val="90000"/>
              </a:lnSpc>
              <a:buFont typeface="Arial" panose="020B0604020202020204" pitchFamily="34" charset="0"/>
              <a:buChar char="•"/>
            </a:pPr>
            <a:r>
              <a:rPr lang="en-GB" u="none"/>
              <a:t>Recap main learning points:</a:t>
            </a:r>
          </a:p>
          <a:p>
            <a:pPr marL="628650" lvl="1" indent="-171450" eaLnBrk="1" hangingPunct="1">
              <a:lnSpc>
                <a:spcPct val="90000"/>
              </a:lnSpc>
              <a:buFont typeface="Arial" panose="020B0604020202020204" pitchFamily="34" charset="0"/>
              <a:buChar char="•"/>
            </a:pPr>
            <a:r>
              <a:rPr lang="en-GB" b="1"/>
              <a:t>Wants</a:t>
            </a:r>
            <a:r>
              <a:rPr lang="en-GB"/>
              <a:t> refers to something you don’t need but would like to have. Looking at something from a position of wants can make the person wanting something appear greedy.</a:t>
            </a:r>
          </a:p>
          <a:p>
            <a:pPr marL="628650" lvl="1" indent="-171450" eaLnBrk="1" hangingPunct="1">
              <a:lnSpc>
                <a:spcPct val="90000"/>
              </a:lnSpc>
              <a:buFont typeface="Arial" panose="020B0604020202020204" pitchFamily="34" charset="0"/>
              <a:buChar char="•"/>
            </a:pPr>
            <a:r>
              <a:rPr lang="en-GB"/>
              <a:t>A </a:t>
            </a:r>
            <a:r>
              <a:rPr lang="en-GB" b="1"/>
              <a:t>need</a:t>
            </a:r>
            <a:r>
              <a:rPr lang="en-GB"/>
              <a:t> is an aspiration that can be quite legitimate, but it is not necessarily associated with an obligation to cater for it; satisfaction of a need cannot be enforced. Looking at something from a perspective of need may put the person in need in a position of weakness,</a:t>
            </a:r>
            <a:r>
              <a:rPr lang="en-GB" baseline="0"/>
              <a:t> as it may rely on the benevolence of others to share that which is needed.</a:t>
            </a:r>
            <a:endParaRPr lang="en-GB"/>
          </a:p>
          <a:p>
            <a:pPr marL="628650" lvl="1" indent="-171450" eaLnBrk="1" hangingPunct="1">
              <a:lnSpc>
                <a:spcPct val="90000"/>
              </a:lnSpc>
              <a:buFont typeface="Arial" panose="020B0604020202020204" pitchFamily="34" charset="0"/>
              <a:buChar char="•"/>
            </a:pPr>
            <a:r>
              <a:rPr lang="en-GB" b="1"/>
              <a:t>Rights</a:t>
            </a:r>
            <a:r>
              <a:rPr lang="en-GB"/>
              <a:t> come from needs, but not all needs have rights associated with them. A human right is something to which someone is entitled solely by virtue of being alive;</a:t>
            </a:r>
            <a:r>
              <a:rPr lang="en-GB" baseline="0"/>
              <a:t> i</a:t>
            </a:r>
            <a:r>
              <a:rPr lang="en-GB"/>
              <a:t>t is something which enables a person to live with dignity. A right can be enforced before the government and entails an obligation on the part of the government.</a:t>
            </a:r>
            <a:r>
              <a:rPr lang="en-GB" baseline="0"/>
              <a:t> </a:t>
            </a:r>
            <a:r>
              <a:rPr lang="en-GB"/>
              <a:t>Looking at something from a perspective of rights puts the person with that right in a position of strength:</a:t>
            </a:r>
            <a:r>
              <a:rPr lang="en-GB" baseline="0"/>
              <a:t> it protects their core entitlements.</a:t>
            </a:r>
            <a:endParaRPr lang="en-GB"/>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2037014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u="sng"/>
              <a:t>What</a:t>
            </a:r>
            <a:r>
              <a:rPr lang="en-GB" u="sng" baseline="0"/>
              <a:t> Are Rights?</a:t>
            </a:r>
            <a:endParaRPr lang="en-GB" u="sng"/>
          </a:p>
          <a:p>
            <a:pPr marL="171450" indent="-171450">
              <a:buFont typeface="Arial" panose="020B0604020202020204" pitchFamily="34" charset="0"/>
              <a:buChar char="•"/>
            </a:pPr>
            <a:r>
              <a:rPr lang="en-GB"/>
              <a:t>Given that participants</a:t>
            </a:r>
            <a:r>
              <a:rPr lang="en-GB" baseline="0"/>
              <a:t> have been asked to think about what makes a right, ask them now to think about these two terms: right; human right.</a:t>
            </a:r>
          </a:p>
          <a:p>
            <a:pPr marL="171450" indent="-171450">
              <a:buFont typeface="Arial" panose="020B0604020202020204" pitchFamily="34" charset="0"/>
              <a:buChar char="•"/>
            </a:pPr>
            <a:r>
              <a:rPr lang="en-GB" i="0" baseline="0"/>
              <a:t>Invite groups to discuss these two terms and come up with a clear definition of each.</a:t>
            </a:r>
          </a:p>
          <a:p>
            <a:pPr marL="171450" indent="-171450">
              <a:buFont typeface="Arial" panose="020B0604020202020204" pitchFamily="34" charset="0"/>
              <a:buChar char="•"/>
            </a:pPr>
            <a:r>
              <a:rPr lang="en-GB" i="0" baseline="0"/>
              <a:t>Ask groups to appoint a scribe to note the definitions, and be able to share them in a plenary.</a:t>
            </a:r>
          </a:p>
          <a:p>
            <a:pPr marL="171450" indent="-171450">
              <a:buFont typeface="Arial" panose="020B0604020202020204" pitchFamily="34" charset="0"/>
              <a:buChar char="•"/>
            </a:pPr>
            <a:endParaRPr lang="en-GB" i="0" baseline="0"/>
          </a:p>
          <a:p>
            <a:pPr marL="171450" indent="-171450">
              <a:buFont typeface="Arial" panose="020B0604020202020204" pitchFamily="34" charset="0"/>
              <a:buChar char="•"/>
            </a:pPr>
            <a:r>
              <a:rPr lang="en-GB" i="1" baseline="0"/>
              <a:t>Give participants time to discuss and write up their definitions.</a:t>
            </a:r>
          </a:p>
          <a:p>
            <a:pPr marL="0" indent="0">
              <a:buFont typeface="Arial" panose="020B0604020202020204" pitchFamily="34" charset="0"/>
              <a:buNone/>
            </a:pPr>
            <a:endParaRPr lang="en-GB" i="1" baseline="0"/>
          </a:p>
          <a:p>
            <a:pPr marL="171450" indent="-171450">
              <a:buFont typeface="Arial" panose="020B0604020202020204" pitchFamily="34" charset="0"/>
              <a:buChar char="•"/>
            </a:pPr>
            <a:r>
              <a:rPr lang="en-GB" i="1" baseline="0"/>
              <a:t>Share the definitions from the </a:t>
            </a:r>
            <a:r>
              <a:rPr lang="en-GB" i="1" baseline="0" err="1"/>
              <a:t>SHRC</a:t>
            </a:r>
            <a:r>
              <a:rPr lang="en-GB" i="1" baseline="0"/>
              <a:t>; </a:t>
            </a:r>
            <a:r>
              <a:rPr lang="en-GB" i="1" baseline="0" err="1"/>
              <a:t>OHCHR</a:t>
            </a:r>
            <a:r>
              <a:rPr lang="en-GB" i="1" baseline="0"/>
              <a:t>; and the young people (</a:t>
            </a:r>
            <a:r>
              <a:rPr lang="en-GB" i="1" baseline="0" err="1"/>
              <a:t>CYPCS</a:t>
            </a:r>
            <a:r>
              <a:rPr lang="en-GB" i="1" baseline="0"/>
              <a:t> – on next slide)</a:t>
            </a:r>
          </a:p>
          <a:p>
            <a:pPr marL="0" indent="0">
              <a:buFont typeface="Arial" panose="020B0604020202020204" pitchFamily="34" charset="0"/>
              <a:buNone/>
            </a:pPr>
            <a:r>
              <a:rPr lang="en-GB" i="1" baseline="0"/>
              <a:t> </a:t>
            </a:r>
          </a:p>
          <a:p>
            <a:pPr marL="171450" indent="-171450">
              <a:buFont typeface="Arial" panose="020B0604020202020204" pitchFamily="34" charset="0"/>
              <a:buChar char="•"/>
            </a:pPr>
            <a:r>
              <a:rPr lang="en-GB" baseline="0"/>
              <a:t>Some points for leading discussion:</a:t>
            </a:r>
          </a:p>
          <a:p>
            <a:pPr marL="628650" lvl="1" indent="-171450">
              <a:buFont typeface="Arial" panose="020B0604020202020204" pitchFamily="34" charset="0"/>
              <a:buChar char="•"/>
            </a:pPr>
            <a:r>
              <a:rPr lang="en-GB" baseline="0"/>
              <a:t>The term ‘right’ may conjure up images of compensation-claim lawyers’ adverts, but it is important that the vision of dignity and respect, which rights seek to protect, is not lost.</a:t>
            </a:r>
          </a:p>
          <a:p>
            <a:pPr marL="628650" lvl="1" indent="-171450">
              <a:buFont typeface="Arial" panose="020B0604020202020204" pitchFamily="34" charset="0"/>
              <a:buChar char="•"/>
            </a:pPr>
            <a:r>
              <a:rPr lang="en-GB" baseline="0"/>
              <a:t>‘Rights’ can be seen from the perspective of the bearer, but much of the work undertaken to bring about the protection of children’s rights has come about from experiences of atrocity, poverty and abuse; it is in this context that children’s rights can be seen from the perspective of the adults, the duty-bearers, in ensuring that the dignity, respect and basic requirements for development of children are all protected and promoted.</a:t>
            </a:r>
            <a:endParaRPr lang="en-GB"/>
          </a:p>
          <a:p>
            <a:pPr marL="171450" indent="-171450">
              <a:buFont typeface="Arial" panose="020B0604020202020204" pitchFamily="34" charset="0"/>
              <a:buChar char="•"/>
            </a:pPr>
            <a:endParaRPr lang="en-GB" i="1"/>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3322990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2 minute </a:t>
            </a:r>
            <a:r>
              <a:rPr lang="en-GB" dirty="0"/>
              <a:t>Film clip of children’s commissioner explaining why rights are so important along with children from Longniddry giving their</a:t>
            </a:r>
            <a:r>
              <a:rPr lang="en-GB" baseline="0" dirty="0"/>
              <a:t> interpretation of why rights are important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u="sng" dirty="0"/>
              <a:t>What</a:t>
            </a:r>
            <a:r>
              <a:rPr lang="en-GB" u="sng" baseline="0" dirty="0"/>
              <a:t> Are Rights? (2)</a:t>
            </a:r>
          </a:p>
          <a:p>
            <a:pPr marL="171450" indent="-171450">
              <a:buFont typeface="Arial" panose="020B0604020202020204" pitchFamily="34" charset="0"/>
              <a:buChar char="•"/>
            </a:pPr>
            <a:r>
              <a:rPr lang="en-GB" u="none" baseline="0" dirty="0"/>
              <a:t>Share and discuss (if appropriate) some children’s views of rights with the group. These definitions, which were comments made by children, were provided by </a:t>
            </a:r>
            <a:r>
              <a:rPr lang="en-GB" u="none" baseline="0" dirty="0" err="1"/>
              <a:t>CYPCS</a:t>
            </a:r>
            <a:r>
              <a:rPr lang="en-GB" u="none" baseline="0" dirty="0"/>
              <a:t>.</a:t>
            </a:r>
            <a:endParaRPr lang="en-GB" u="none"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6339233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a:t>Equality vs Equity vs Social Justice (gives us the link to </a:t>
            </a:r>
            <a:r>
              <a:rPr lang="en-GB" err="1"/>
              <a:t>CLD</a:t>
            </a:r>
            <a:endParaRPr lang="en-GB"/>
          </a:p>
          <a:p>
            <a:endParaRPr lang="en-GB"/>
          </a:p>
          <a:p>
            <a:r>
              <a:rPr lang="en-GB"/>
              <a:t>Children in order to have their rights met – an equity issue – need a box/no fence – to help them realise</a:t>
            </a:r>
            <a:r>
              <a:rPr lang="en-GB" baseline="0"/>
              <a:t> their rights.</a:t>
            </a:r>
          </a:p>
          <a:p>
            <a:endParaRPr lang="en-GB" baseline="0"/>
          </a:p>
          <a:p>
            <a:r>
              <a:rPr lang="en-GB" baseline="0"/>
              <a:t>Think about other groups who need additional support – </a:t>
            </a:r>
            <a:r>
              <a:rPr lang="en-GB" baseline="0" err="1"/>
              <a:t>eg</a:t>
            </a:r>
            <a:r>
              <a:rPr lang="en-GB" baseline="0"/>
              <a:t>. protected </a:t>
            </a:r>
            <a:r>
              <a:rPr lang="en-GB" baseline="0" err="1"/>
              <a:t>characterstics</a:t>
            </a:r>
            <a:r>
              <a:rPr lang="en-GB" baseline="0"/>
              <a:t> – Disability Act – rights of persons with disabilities</a:t>
            </a:r>
          </a:p>
          <a:p>
            <a:endParaRPr lang="en-GB" baseline="0"/>
          </a:p>
          <a:p>
            <a:r>
              <a:rPr lang="en-GB" baseline="0"/>
              <a:t>LAC/care experienced young people – require Corporate parenting/additional support</a:t>
            </a:r>
          </a:p>
          <a:p>
            <a:r>
              <a:rPr lang="en-GB" baseline="0"/>
              <a:t>Scottish Attainment challenge</a:t>
            </a:r>
          </a:p>
          <a:p>
            <a:endParaRPr lang="en-GB" baseline="0"/>
          </a:p>
          <a:p>
            <a:r>
              <a:rPr lang="en-GB" baseline="0"/>
              <a:t>Ask group if there are </a:t>
            </a:r>
            <a:r>
              <a:rPr lang="en-GB" sz="1200"/>
              <a:t>any other ‘groups’ of people who would need specific consideration for them to be able to experience their entitlement to fundamental dignity?</a:t>
            </a:r>
          </a:p>
          <a:p>
            <a:r>
              <a:rPr lang="en-GB" sz="1200"/>
              <a:t>e.g.</a:t>
            </a:r>
            <a:r>
              <a:rPr lang="en-GB" sz="1200" baseline="0"/>
              <a:t> women, migrant workers, people with disabilities </a:t>
            </a:r>
            <a:r>
              <a:rPr lang="en-GB" sz="1200" baseline="0" err="1"/>
              <a:t>etc</a:t>
            </a:r>
            <a:endParaRPr lang="en-GB" sz="1200" baseline="0"/>
          </a:p>
          <a:p>
            <a:r>
              <a:rPr lang="en-GB" sz="1200" baseline="0"/>
              <a:t>UN Treaties – can they think of any other types of rights e.g. animals</a:t>
            </a:r>
            <a:endParaRPr lang="en-GB"/>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463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Together</a:t>
            </a:r>
            <a:r>
              <a:rPr lang="en-GB" baseline="0" dirty="0"/>
              <a:t> Scotland – an alliance of children’s charities that work to improve the awareness, understanding and implementation of the UNCRC – produce an annual state of children’s rights report about how children and young people are experiencing their rights in Scotland – part of the reporting committee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41976976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4189538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b="0" i="0" u="sng" strike="noStrike" kern="1200" baseline="0" dirty="0">
                <a:solidFill>
                  <a:schemeClr val="tx1"/>
                </a:solidFill>
                <a:latin typeface="+mn-lt"/>
                <a:ea typeface="+mn-ea"/>
                <a:cs typeface="+mn-cs"/>
              </a:rPr>
              <a:t>Taken from ‘Getting it Right’ by Save the Children:</a:t>
            </a:r>
          </a:p>
          <a:p>
            <a:endParaRPr lang="en-GB" sz="1200" b="1"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The duty-bearer and rights-holder relationship</a:t>
            </a:r>
          </a:p>
          <a:p>
            <a:pPr lvl="1"/>
            <a:r>
              <a:rPr lang="en-GB" sz="1200" b="0" i="0" u="none" strike="noStrike" kern="1200" baseline="0" dirty="0">
                <a:solidFill>
                  <a:schemeClr val="tx1"/>
                </a:solidFill>
                <a:latin typeface="+mn-lt"/>
                <a:ea typeface="+mn-ea"/>
                <a:cs typeface="+mn-cs"/>
              </a:rPr>
              <a:t>A fundamental element of rights-based approaches is the process through which duty-bearers meet, and are held to account for, their obligations, and through which rights-holders are empowered to claim their entitlements. So you will need to understand how this relationship works at various levels in your particular context. Your programme should help enable the effective functioning of the duty-bearer–rights-holder relationship. You may need to take action to hold duty-bearers to account and to support them to fulfil their obligations. You may also need to empower and strengthen the capacity of children as rights-holders (and others in civil society) to claim the entitlements to which they are due.</a:t>
            </a:r>
          </a:p>
          <a:p>
            <a:endParaRPr lang="en-GB" sz="1200" b="0" i="0" u="none" strike="noStrike" kern="1200" baseline="0" dirty="0">
              <a:solidFill>
                <a:schemeClr val="tx1"/>
              </a:solidFill>
              <a:latin typeface="+mn-lt"/>
              <a:ea typeface="+mn-ea"/>
              <a:cs typeface="+mn-cs"/>
            </a:endParaRPr>
          </a:p>
          <a:p>
            <a:pPr lvl="1"/>
            <a:r>
              <a:rPr lang="en-GB" sz="1200" b="0" i="0" u="none" strike="noStrike" kern="1200" baseline="0" dirty="0">
                <a:solidFill>
                  <a:schemeClr val="tx1"/>
                </a:solidFill>
                <a:latin typeface="+mn-lt"/>
                <a:ea typeface="+mn-ea"/>
                <a:cs typeface="+mn-cs"/>
              </a:rPr>
              <a:t>The diagram describes this relationship.</a:t>
            </a:r>
          </a:p>
          <a:p>
            <a:endParaRPr lang="en-GB"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Who is the duty-bearer?</a:t>
            </a:r>
          </a:p>
          <a:p>
            <a:pPr lvl="1"/>
            <a:r>
              <a:rPr lang="en-GB" sz="1200" b="0" i="0" u="none" strike="noStrike" kern="1200" baseline="0" dirty="0">
                <a:solidFill>
                  <a:schemeClr val="tx1"/>
                </a:solidFill>
                <a:latin typeface="+mn-lt"/>
                <a:ea typeface="+mn-ea"/>
                <a:cs typeface="+mn-cs"/>
              </a:rPr>
              <a:t>Duty-bearers are those defined as having obligations under the UNCRC and other international human rights conventions. </a:t>
            </a:r>
          </a:p>
          <a:p>
            <a:endParaRPr lang="en-GB" sz="1200" b="0" i="0" u="none" strike="noStrike" kern="1200" baseline="0" dirty="0">
              <a:solidFill>
                <a:schemeClr val="tx1"/>
              </a:solidFill>
              <a:latin typeface="+mn-lt"/>
              <a:ea typeface="+mn-ea"/>
              <a:cs typeface="+mn-cs"/>
            </a:endParaRPr>
          </a:p>
          <a:p>
            <a:pPr lvl="1"/>
            <a:r>
              <a:rPr lang="en-GB" sz="1200" b="0" i="0" u="none" strike="noStrike" kern="1200" baseline="0" dirty="0">
                <a:solidFill>
                  <a:schemeClr val="tx1"/>
                </a:solidFill>
                <a:latin typeface="+mn-lt"/>
                <a:ea typeface="+mn-ea"/>
                <a:cs typeface="+mn-cs"/>
              </a:rPr>
              <a:t>The </a:t>
            </a:r>
            <a:r>
              <a:rPr lang="en-GB" sz="1200" b="1" i="0" u="none" strike="noStrike" kern="1200" baseline="0" dirty="0">
                <a:solidFill>
                  <a:schemeClr val="tx1"/>
                </a:solidFill>
                <a:latin typeface="+mn-lt"/>
                <a:ea typeface="+mn-ea"/>
                <a:cs typeface="+mn-cs"/>
              </a:rPr>
              <a:t>state </a:t>
            </a:r>
            <a:r>
              <a:rPr lang="en-GB" sz="1200" b="0" i="0" u="none" strike="noStrike" kern="1200" baseline="0" dirty="0">
                <a:solidFill>
                  <a:schemeClr val="tx1"/>
                </a:solidFill>
                <a:latin typeface="+mn-lt"/>
                <a:ea typeface="+mn-ea"/>
                <a:cs typeface="+mn-cs"/>
              </a:rPr>
              <a:t>is the </a:t>
            </a:r>
            <a:r>
              <a:rPr lang="en-GB" sz="1200" b="1" i="0" u="none" strike="noStrike" kern="1200" baseline="0" dirty="0">
                <a:solidFill>
                  <a:schemeClr val="tx1"/>
                </a:solidFill>
                <a:latin typeface="+mn-lt"/>
                <a:ea typeface="+mn-ea"/>
                <a:cs typeface="+mn-cs"/>
              </a:rPr>
              <a:t>main duty-bearer</a:t>
            </a:r>
            <a:r>
              <a:rPr lang="en-GB" sz="1200" b="0" i="0" u="none" strike="noStrike" kern="1200" baseline="0" dirty="0">
                <a:solidFill>
                  <a:schemeClr val="tx1"/>
                </a:solidFill>
                <a:latin typeface="+mn-lt"/>
                <a:ea typeface="+mn-ea"/>
                <a:cs typeface="+mn-cs"/>
              </a:rPr>
              <a:t>. It has obligations to respect, protect and fulfil people’s rights. It may delegate some of its responsibilities to others (such as private companies or civil society groups). The international community also has obligations to support the state in meeting its responsibilities to fulfil children’s rights. </a:t>
            </a:r>
          </a:p>
          <a:p>
            <a:endParaRPr lang="en-GB" sz="1200" b="0" i="0" u="none" strike="noStrike" kern="1200" baseline="0" dirty="0">
              <a:solidFill>
                <a:schemeClr val="tx1"/>
              </a:solidFill>
              <a:latin typeface="+mn-lt"/>
              <a:ea typeface="+mn-ea"/>
              <a:cs typeface="+mn-cs"/>
            </a:endParaRPr>
          </a:p>
          <a:p>
            <a:pPr lvl="1"/>
            <a:r>
              <a:rPr lang="en-GB" sz="1200" b="1" i="0" u="none" strike="noStrike" kern="1200" baseline="0" dirty="0">
                <a:solidFill>
                  <a:schemeClr val="tx1"/>
                </a:solidFill>
                <a:latin typeface="+mn-lt"/>
                <a:ea typeface="+mn-ea"/>
                <a:cs typeface="+mn-cs"/>
              </a:rPr>
              <a:t>Parents and others who care for children </a:t>
            </a:r>
            <a:r>
              <a:rPr lang="en-GB" sz="1200" b="0" i="0" u="none" strike="noStrike" kern="1200" baseline="0" dirty="0">
                <a:solidFill>
                  <a:schemeClr val="tx1"/>
                </a:solidFill>
                <a:latin typeface="+mn-lt"/>
                <a:ea typeface="+mn-ea"/>
                <a:cs typeface="+mn-cs"/>
              </a:rPr>
              <a:t>are also duty-bearers, with specific responsibilities towards children. They may be described as </a:t>
            </a:r>
            <a:r>
              <a:rPr lang="en-GB" sz="1200" b="1" i="0" u="none" strike="noStrike" kern="1200" baseline="0" dirty="0">
                <a:solidFill>
                  <a:schemeClr val="tx1"/>
                </a:solidFill>
                <a:latin typeface="+mn-lt"/>
                <a:ea typeface="+mn-ea"/>
                <a:cs typeface="+mn-cs"/>
              </a:rPr>
              <a:t>secondary duty-bearers</a:t>
            </a:r>
            <a:r>
              <a:rPr lang="en-GB" sz="1200" b="0" i="0" u="none" strike="noStrike" kern="1200" baseline="0" dirty="0">
                <a:solidFill>
                  <a:schemeClr val="tx1"/>
                </a:solidFill>
                <a:latin typeface="+mn-lt"/>
                <a:ea typeface="+mn-ea"/>
                <a:cs typeface="+mn-cs"/>
              </a:rPr>
              <a:t>. Other individuals and groups may have certain responsibilities for children, depending on the moral codes of the particular society or culture. These are generally </a:t>
            </a:r>
            <a:r>
              <a:rPr lang="en-GB" sz="1200" b="1" i="0" u="none" strike="noStrike" kern="1200" baseline="0" dirty="0">
                <a:solidFill>
                  <a:schemeClr val="tx1"/>
                </a:solidFill>
                <a:latin typeface="+mn-lt"/>
                <a:ea typeface="+mn-ea"/>
                <a:cs typeface="+mn-cs"/>
              </a:rPr>
              <a:t>moral duties </a:t>
            </a:r>
            <a:r>
              <a:rPr lang="en-GB" sz="1200" b="0" i="0" u="none" strike="noStrike" kern="1200" baseline="0" dirty="0">
                <a:solidFill>
                  <a:schemeClr val="tx1"/>
                </a:solidFill>
                <a:latin typeface="+mn-lt"/>
                <a:ea typeface="+mn-ea"/>
                <a:cs typeface="+mn-cs"/>
              </a:rPr>
              <a:t>rather than legal duties.</a:t>
            </a:r>
          </a:p>
          <a:p>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1891264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988534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1087922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27409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637891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18C212-6B3D-453E-8840-89D490E4830B}" type="datetimeFigureOut">
              <a:rPr lang="en-GB" smtClean="0"/>
              <a:t>05/08/2021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1661496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18C212-6B3D-453E-8840-89D490E4830B}" type="datetimeFigureOut">
              <a:rPr lang="en-GB" smtClean="0"/>
              <a:t>05/08/2021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238528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18C212-6B3D-453E-8840-89D490E4830B}" type="datetimeFigureOut">
              <a:rPr lang="en-GB" smtClean="0"/>
              <a:t>05/08/2021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093373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2835716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18C212-6B3D-453E-8840-89D490E4830B}" type="datetimeFigureOut">
              <a:rPr lang="en-GB" smtClean="0"/>
              <a:t>05/08/2021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597099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463154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18C212-6B3D-453E-8840-89D490E4830B}" type="datetimeFigureOut">
              <a:rPr lang="en-GB" smtClean="0"/>
              <a:t>05/08/2021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B98363-7028-427F-B7DA-CA9A5205688E}" type="slidenum">
              <a:rPr lang="en-GB" smtClean="0"/>
              <a:t>‹#›</a:t>
            </a:fld>
            <a:endParaRPr lang="en-GB"/>
          </a:p>
        </p:txBody>
      </p:sp>
    </p:spTree>
    <p:extLst>
      <p:ext uri="{BB962C8B-B14F-4D97-AF65-F5344CB8AC3E}">
        <p14:creationId xmlns:p14="http://schemas.microsoft.com/office/powerpoint/2010/main" val="334765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52625" y="1439614"/>
            <a:ext cx="4443823" cy="3309294"/>
          </a:xfrm>
          <a:prstGeom prst="rect">
            <a:avLst/>
          </a:prstGeom>
        </p:spPr>
        <p:txBody>
          <a:bodyPr/>
          <a:lstStyle>
            <a:lvl1pPr algn="l">
              <a:defRPr sz="3200" b="1" i="0"/>
            </a:lvl1pPr>
          </a:lstStyle>
          <a:p>
            <a:r>
              <a:rPr lang="en-US"/>
              <a:t>Click to edit Master title style</a:t>
            </a:r>
          </a:p>
        </p:txBody>
      </p:sp>
    </p:spTree>
    <p:extLst>
      <p:ext uri="{BB962C8B-B14F-4D97-AF65-F5344CB8AC3E}">
        <p14:creationId xmlns:p14="http://schemas.microsoft.com/office/powerpoint/2010/main" val="2851902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221970"/>
            <a:ext cx="10972800" cy="67291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2159711"/>
            <a:ext cx="5384800" cy="396645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2159711"/>
            <a:ext cx="5384800" cy="396645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4D5254EA-53CA-444F-B4C7-E5B65F408C91}" type="datetimeFigureOut">
              <a:rPr lang="en-US" smtClean="0"/>
              <a:pPr/>
              <a:t>8/5/2021</a:t>
            </a:fld>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AB73FACE-FAE3-E341-9B2F-5B0554A97FD9}" type="slidenum">
              <a:rPr lang="en-US" smtClean="0"/>
              <a:pPr/>
              <a:t>‹#›</a:t>
            </a:fld>
            <a:endParaRPr lang="en-US"/>
          </a:p>
        </p:txBody>
      </p:sp>
    </p:spTree>
    <p:extLst>
      <p:ext uri="{BB962C8B-B14F-4D97-AF65-F5344CB8AC3E}">
        <p14:creationId xmlns:p14="http://schemas.microsoft.com/office/powerpoint/2010/main" val="19171636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303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gif"/><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18C212-6B3D-453E-8840-89D490E4830B}" type="datetimeFigureOut">
              <a:rPr lang="en-GB" smtClean="0"/>
              <a:t>05/08/2021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98363-7028-427F-B7DA-CA9A5205688E}" type="slidenum">
              <a:rPr lang="en-GB" smtClean="0"/>
              <a:t>‹#›</a:t>
            </a:fld>
            <a:endParaRPr lang="en-GB"/>
          </a:p>
        </p:txBody>
      </p:sp>
    </p:spTree>
    <p:extLst>
      <p:ext uri="{BB962C8B-B14F-4D97-AF65-F5344CB8AC3E}">
        <p14:creationId xmlns:p14="http://schemas.microsoft.com/office/powerpoint/2010/main" val="2229751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5"/>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9011" y="1294600"/>
            <a:ext cx="5088267" cy="444213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30158421"/>
      </p:ext>
    </p:extLst>
  </p:cSld>
  <p:clrMap bg1="lt1" tx1="dk1" bg2="lt2" tx2="dk2" accent1="accent1" accent2="accent2" accent3="accent3" accent4="accent4" accent5="accent5" accent6="accent6" hlink="hlink" folHlink="folHlink"/>
  <p:sldLayoutIdLst>
    <p:sldLayoutId id="2147493468" r:id="rId1"/>
    <p:sldLayoutId id="2147493471" r:id="rId2"/>
    <p:sldLayoutId id="2147493474"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hyperlink" Target="https://www.youtube.com/watch?v=5KQGz-toMnk"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google.co.uk/url?sa=i&amp;rct=j&amp;q=un&amp;source=images&amp;cd=&amp;cad=rja&amp;docid=R2j5qMrFoXLUdM&amp;tbnid=vMW9Ee4yg-FtBM:&amp;ved=0CAUQjRw&amp;url=http://news.antiwar.com/2012/12/03/un-calls-on-israel-to-open-nuclear-program-to-inspections/&amp;ei=Od_SUYL7JaO60QX0wIGgCA&amp;bvm=bv.48572450,d.d2k&amp;psig=AFQjCNFE81AdMrKG_3vBKrsVUPxXDTMyrA&amp;ust=1372860595050260"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google.co.uk/url?sa=i&amp;rct=j&amp;q=un&amp;source=images&amp;cd=&amp;cad=rja&amp;docid=R2j5qMrFoXLUdM&amp;tbnid=vMW9Ee4yg-FtBM:&amp;ved=0CAUQjRw&amp;url=http://news.antiwar.com/2012/12/03/un-calls-on-israel-to-open-nuclear-program-to-inspections/&amp;ei=Od_SUYL7JaO60QX0wIGgCA&amp;bvm=bv.48572450,d.d2k&amp;psig=AFQjCNFE81AdMrKG_3vBKrsVUPxXDTMyrA&amp;ust=1372860595050260" TargetMode="Externa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vimeo.com/158318071"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cypcs.org.uk/" TargetMode="External"/><Relationship Id="rId5" Type="http://schemas.openxmlformats.org/officeDocument/2006/relationships/hyperlink" Target="https://www.youtube.com/watch?v=4znwLrvVkMU" TargetMode="Externa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0.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3.emf"/><Relationship Id="rId7" Type="http://schemas.openxmlformats.org/officeDocument/2006/relationships/hyperlink" Target="http://www.google.co.uk/url?sa=i&amp;rct=j&amp;q=ohchr&amp;source=images&amp;cd=&amp;cad=rja&amp;docid=k6lbQC6zU8y0lM&amp;tbnid=mPe09i1O0uLSrM:&amp;ved=0CAUQjRw&amp;url=http://www.ungift.org/ungift/en/about/steering_committee_ohchr.html&amp;ei=enzVUezwEOmo0QXdhYGQCg&amp;bvm=bv.48705608,d.d2k&amp;psig=AFQjCNH5_t93htd5UxefdJnejHpLmPs6og&amp;ust=1373031912996476"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hyperlink" Target="http://www.google.co.uk/url?sa=i&amp;rct=j&amp;q=shrc&amp;source=images&amp;cd=&amp;cad=rja&amp;docid=quVrN4qmZAoufM&amp;tbnid=rc2rnd6OFL7NYM:&amp;ved=0CAUQjRw&amp;url=http://www.scottishhumanrights.com/&amp;ei=9HvVUYKhD8Wg0wWXvoDwAg&amp;bvm=bv.48705608,d.d2k&amp;psig=AFQjCNFFd018nx5vpZ7ilFh7DHGqTyrBDg&amp;ust=1373031793971880" TargetMode="External"/><Relationship Id="rId4" Type="http://schemas.openxmlformats.org/officeDocument/2006/relationships/image" Target="../media/image4.png"/><Relationship Id="rId9"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www.youtube.com/watch?v=CFi3w7ozIGY" TargetMode="Externa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284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400">
              <a:solidFill>
                <a:srgbClr val="595959"/>
              </a:solidFill>
              <a:effectLst/>
              <a:latin typeface="Arial"/>
              <a:ea typeface="ＭＳ 明朝"/>
              <a:cs typeface="Times New Roman"/>
            </a:endParaRPr>
          </a:p>
        </p:txBody>
      </p:sp>
      <p:sp>
        <p:nvSpPr>
          <p:cNvPr id="10" name="Title 1"/>
          <p:cNvSpPr>
            <a:spLocks noGrp="1"/>
          </p:cNvSpPr>
          <p:nvPr>
            <p:ph type="title"/>
          </p:nvPr>
        </p:nvSpPr>
        <p:spPr>
          <a:xfrm>
            <a:off x="923090" y="2552935"/>
            <a:ext cx="10363200" cy="1362075"/>
          </a:xfrm>
        </p:spPr>
        <p:txBody>
          <a:bodyPr>
            <a:normAutofit/>
          </a:bodyPr>
          <a:lstStyle/>
          <a:p>
            <a:pPr algn="ctr"/>
            <a:r>
              <a:rPr lang="en-GB" sz="6000" b="1">
                <a:latin typeface="+mn-lt"/>
              </a:rPr>
              <a:t>What are Children's Rights?</a:t>
            </a:r>
          </a:p>
        </p:txBody>
      </p:sp>
    </p:spTree>
    <p:extLst>
      <p:ext uri="{BB962C8B-B14F-4D97-AF65-F5344CB8AC3E}">
        <p14:creationId xmlns:p14="http://schemas.microsoft.com/office/powerpoint/2010/main" val="1013348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869113"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extBox 9"/>
          <p:cNvSpPr txBox="1"/>
          <p:nvPr/>
        </p:nvSpPr>
        <p:spPr>
          <a:xfrm>
            <a:off x="1007619" y="1287292"/>
            <a:ext cx="5970558" cy="369332"/>
          </a:xfrm>
          <a:prstGeom prst="rect">
            <a:avLst/>
          </a:prstGeom>
          <a:noFill/>
        </p:spPr>
        <p:txBody>
          <a:bodyPr wrap="square" lIns="91440" tIns="45720" rIns="91440" bIns="45720" rtlCol="0" anchor="t">
            <a:spAutoFit/>
          </a:bodyPr>
          <a:lstStyle/>
          <a:p>
            <a:r>
              <a:rPr lang="en-GB" dirty="0">
                <a:ea typeface="+mn-lt"/>
                <a:cs typeface="+mn-lt"/>
                <a:hlinkClick r:id="rId5"/>
              </a:rPr>
              <a:t>https://www.youtube.com/watch?v=5KQGz-toMnk</a:t>
            </a:r>
            <a:endParaRPr lang="en-US" dirty="0"/>
          </a:p>
        </p:txBody>
      </p:sp>
      <p:sp>
        <p:nvSpPr>
          <p:cNvPr id="11" name="Title 1"/>
          <p:cNvSpPr>
            <a:spLocks noGrp="1"/>
          </p:cNvSpPr>
          <p:nvPr>
            <p:ph type="title"/>
          </p:nvPr>
        </p:nvSpPr>
        <p:spPr>
          <a:xfrm>
            <a:off x="0" y="279039"/>
            <a:ext cx="12192000" cy="974474"/>
          </a:xfrm>
        </p:spPr>
        <p:txBody>
          <a:bodyPr>
            <a:normAutofit/>
          </a:bodyPr>
          <a:lstStyle/>
          <a:p>
            <a:pPr algn="ctr"/>
            <a:r>
              <a:rPr lang="en-GB" sz="4000" dirty="0">
                <a:latin typeface="+mn-lt"/>
              </a:rPr>
              <a:t>What is the UNCRC and where did it come from?</a:t>
            </a:r>
          </a:p>
        </p:txBody>
      </p:sp>
      <p:pic>
        <p:nvPicPr>
          <p:cNvPr id="16" name="Picture 15" descr="https://icpa.ca/wp-content/uploads/2015/04/uncrc.jpg"/>
          <p:cNvPicPr/>
          <p:nvPr/>
        </p:nvPicPr>
        <p:blipFill>
          <a:blip r:embed="rId6">
            <a:extLst>
              <a:ext uri="{28A0092B-C50C-407E-A947-70E740481C1C}">
                <a14:useLocalDpi xmlns:a14="http://schemas.microsoft.com/office/drawing/2010/main" val="0"/>
              </a:ext>
            </a:extLst>
          </a:blip>
          <a:srcRect/>
          <a:stretch>
            <a:fillRect/>
          </a:stretch>
        </p:blipFill>
        <p:spPr bwMode="auto">
          <a:xfrm>
            <a:off x="8630113" y="1235025"/>
            <a:ext cx="2905207" cy="922692"/>
          </a:xfrm>
          <a:prstGeom prst="rect">
            <a:avLst/>
          </a:prstGeom>
          <a:noFill/>
          <a:ln>
            <a:noFill/>
          </a:ln>
        </p:spPr>
      </p:pic>
    </p:spTree>
    <p:extLst>
      <p:ext uri="{BB962C8B-B14F-4D97-AF65-F5344CB8AC3E}">
        <p14:creationId xmlns:p14="http://schemas.microsoft.com/office/powerpoint/2010/main" val="2787870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11988" y="64037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686204" y="257782"/>
            <a:ext cx="10836972" cy="711200"/>
          </a:xfrm>
        </p:spPr>
        <p:txBody>
          <a:bodyPr>
            <a:normAutofit/>
          </a:bodyPr>
          <a:lstStyle/>
          <a:p>
            <a:pPr algn="ctr"/>
            <a:r>
              <a:rPr lang="en-GB" sz="4000">
                <a:latin typeface="+mn-lt"/>
              </a:rPr>
              <a:t>Context – Children’s Rights in the UK</a:t>
            </a:r>
          </a:p>
        </p:txBody>
      </p:sp>
      <p:sp>
        <p:nvSpPr>
          <p:cNvPr id="11" name="Content Placeholder 3"/>
          <p:cNvSpPr txBox="1">
            <a:spLocks/>
          </p:cNvSpPr>
          <p:nvPr/>
        </p:nvSpPr>
        <p:spPr>
          <a:xfrm>
            <a:off x="3961321" y="958464"/>
            <a:ext cx="7706423" cy="4870170"/>
          </a:xfrm>
          <a:prstGeom prst="rect">
            <a:avLst/>
          </a:prstGeom>
          <a:solidFill>
            <a:srgbClr val="FFFFFF"/>
          </a:solidFill>
        </p:spPr>
        <p:txBody>
          <a:bodyPr lIns="91440" tIns="45720" rIns="91440" bIns="45720" anchor="t"/>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endParaRPr lang="en-GB" sz="600" kern="0"/>
          </a:p>
          <a:p>
            <a:r>
              <a:rPr lang="en-GB" sz="2800" kern="0"/>
              <a:t>1948 – Universal Declaration of Human Rights</a:t>
            </a:r>
          </a:p>
          <a:p>
            <a:r>
              <a:rPr lang="en-GB" sz="2800" kern="0"/>
              <a:t>1959 – Special provision for children</a:t>
            </a:r>
          </a:p>
          <a:p>
            <a:r>
              <a:rPr lang="en-GB" sz="2800" kern="0"/>
              <a:t>1978 – 34</a:t>
            </a:r>
            <a:r>
              <a:rPr lang="en-GB" sz="2800" kern="0" baseline="30000"/>
              <a:t>th</a:t>
            </a:r>
            <a:r>
              <a:rPr lang="en-GB" sz="2800" kern="0"/>
              <a:t> </a:t>
            </a:r>
            <a:r>
              <a:rPr lang="en-GB" sz="2700" kern="0"/>
              <a:t>Session of UN Commission</a:t>
            </a:r>
          </a:p>
          <a:p>
            <a:r>
              <a:rPr lang="en-GB" sz="2800" kern="0"/>
              <a:t>1989 – CRC Ratified by UN</a:t>
            </a:r>
          </a:p>
          <a:p>
            <a:r>
              <a:rPr lang="en-GB" sz="2800" kern="0"/>
              <a:t>1990 – CRC brought into force</a:t>
            </a:r>
          </a:p>
          <a:p>
            <a:pPr lvl="2"/>
            <a:r>
              <a:rPr lang="en-GB" sz="2800" kern="0"/>
              <a:t>1991 – CRC ratified by UK</a:t>
            </a:r>
          </a:p>
          <a:p>
            <a:pPr lvl="2"/>
            <a:r>
              <a:rPr lang="en-GB" sz="2800" kern="0"/>
              <a:t>54 Articles (42 about </a:t>
            </a:r>
            <a:r>
              <a:rPr lang="en-GB" sz="2800" kern="0" err="1"/>
              <a:t>CYP</a:t>
            </a:r>
            <a:r>
              <a:rPr lang="en-GB" sz="2800" kern="0"/>
              <a:t>)</a:t>
            </a:r>
          </a:p>
          <a:p>
            <a:pPr lvl="2"/>
            <a:r>
              <a:rPr lang="en-GB" sz="2800" kern="0"/>
              <a:t>Applicable from birth to 18*</a:t>
            </a:r>
          </a:p>
          <a:p>
            <a:pPr lvl="2"/>
            <a:r>
              <a:rPr lang="en-GB" sz="2800" kern="0"/>
              <a:t>3 Optional Protocols</a:t>
            </a:r>
          </a:p>
        </p:txBody>
      </p:sp>
      <p:grpSp>
        <p:nvGrpSpPr>
          <p:cNvPr id="12" name="Group 11"/>
          <p:cNvGrpSpPr/>
          <p:nvPr/>
        </p:nvGrpSpPr>
        <p:grpSpPr>
          <a:xfrm>
            <a:off x="382369" y="1403896"/>
            <a:ext cx="2369662" cy="3274270"/>
            <a:chOff x="1385669" y="1187996"/>
            <a:chExt cx="2369662" cy="3274270"/>
          </a:xfrm>
        </p:grpSpPr>
        <p:sp>
          <p:nvSpPr>
            <p:cNvPr id="13" name="Rounded Rectangle 12"/>
            <p:cNvSpPr/>
            <p:nvPr/>
          </p:nvSpPr>
          <p:spPr>
            <a:xfrm>
              <a:off x="1385669" y="1187996"/>
              <a:ext cx="2304256" cy="720080"/>
            </a:xfrm>
            <a:prstGeom prst="roundRect">
              <a:avLst/>
            </a:prstGeom>
            <a:solidFill>
              <a:schemeClr val="bg1"/>
            </a:solidFill>
            <a:ln w="57150">
              <a:solidFill>
                <a:srgbClr val="0499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rPr>
                <a:t>UNCRC</a:t>
              </a:r>
            </a:p>
          </p:txBody>
        </p:sp>
        <p:sp>
          <p:nvSpPr>
            <p:cNvPr id="14" name="TextBox 13"/>
            <p:cNvSpPr txBox="1"/>
            <p:nvPr/>
          </p:nvSpPr>
          <p:spPr>
            <a:xfrm>
              <a:off x="1451075" y="3446603"/>
              <a:ext cx="2304256" cy="1015663"/>
            </a:xfrm>
            <a:prstGeom prst="rect">
              <a:avLst/>
            </a:prstGeom>
            <a:noFill/>
          </p:spPr>
          <p:txBody>
            <a:bodyPr wrap="square" rtlCol="0">
              <a:spAutoFit/>
            </a:bodyPr>
            <a:lstStyle/>
            <a:p>
              <a:pPr algn="ctr"/>
              <a:r>
                <a:rPr lang="en-GB" sz="2000" b="1"/>
                <a:t>UN Convention on the Rights </a:t>
              </a:r>
              <a:br>
                <a:rPr lang="en-GB" sz="2000" b="1"/>
              </a:br>
              <a:r>
                <a:rPr lang="en-GB" sz="2000" b="1"/>
                <a:t>of the Child</a:t>
              </a:r>
            </a:p>
          </p:txBody>
        </p:sp>
        <p:pic>
          <p:nvPicPr>
            <p:cNvPr id="15" name="Picture 2" descr="http://news.antiwar.com/wp-content/uploads/2012/12/United-Nations.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26659" y="2025573"/>
              <a:ext cx="1620688" cy="149164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56820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27863"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4848" y="146917"/>
            <a:ext cx="12187152" cy="711200"/>
          </a:xfrm>
        </p:spPr>
        <p:txBody>
          <a:bodyPr>
            <a:normAutofit/>
          </a:bodyPr>
          <a:lstStyle/>
          <a:p>
            <a:pPr algn="ctr"/>
            <a:r>
              <a:rPr lang="en-GB" sz="4000" b="1">
                <a:latin typeface="+mn-lt"/>
              </a:rPr>
              <a:t>Context – Putting the World to Rights</a:t>
            </a:r>
          </a:p>
        </p:txBody>
      </p:sp>
      <p:grpSp>
        <p:nvGrpSpPr>
          <p:cNvPr id="11" name="Group 10"/>
          <p:cNvGrpSpPr/>
          <p:nvPr/>
        </p:nvGrpSpPr>
        <p:grpSpPr>
          <a:xfrm>
            <a:off x="727301" y="1803169"/>
            <a:ext cx="2369662" cy="3274270"/>
            <a:chOff x="1385669" y="1187996"/>
            <a:chExt cx="2369662" cy="3274270"/>
          </a:xfrm>
        </p:grpSpPr>
        <p:sp>
          <p:nvSpPr>
            <p:cNvPr id="12" name="Rounded Rectangle 11"/>
            <p:cNvSpPr/>
            <p:nvPr/>
          </p:nvSpPr>
          <p:spPr>
            <a:xfrm>
              <a:off x="1385669" y="1187996"/>
              <a:ext cx="2304256" cy="720080"/>
            </a:xfrm>
            <a:prstGeom prst="roundRect">
              <a:avLst/>
            </a:prstGeom>
            <a:solidFill>
              <a:schemeClr val="bg1"/>
            </a:solidFill>
            <a:ln w="57150">
              <a:solidFill>
                <a:srgbClr val="0499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rPr>
                <a:t>UNCRC</a:t>
              </a:r>
            </a:p>
          </p:txBody>
        </p:sp>
        <p:sp>
          <p:nvSpPr>
            <p:cNvPr id="13" name="TextBox 12"/>
            <p:cNvSpPr txBox="1"/>
            <p:nvPr/>
          </p:nvSpPr>
          <p:spPr>
            <a:xfrm>
              <a:off x="1451075" y="3446603"/>
              <a:ext cx="2304256" cy="1015663"/>
            </a:xfrm>
            <a:prstGeom prst="rect">
              <a:avLst/>
            </a:prstGeom>
            <a:noFill/>
          </p:spPr>
          <p:txBody>
            <a:bodyPr wrap="square" rtlCol="0">
              <a:spAutoFit/>
            </a:bodyPr>
            <a:lstStyle/>
            <a:p>
              <a:pPr algn="ctr"/>
              <a:r>
                <a:rPr lang="en-GB" sz="2000" b="1"/>
                <a:t>UN Convention on the Rights </a:t>
              </a:r>
              <a:br>
                <a:rPr lang="en-GB" sz="2000" b="1"/>
              </a:br>
              <a:r>
                <a:rPr lang="en-GB" sz="2000" b="1"/>
                <a:t>of the Child</a:t>
              </a:r>
            </a:p>
          </p:txBody>
        </p:sp>
        <p:pic>
          <p:nvPicPr>
            <p:cNvPr id="14" name="Picture 2" descr="http://news.antiwar.com/wp-content/uploads/2012/12/United-Nations.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26659" y="2025573"/>
              <a:ext cx="1620688" cy="1491641"/>
            </a:xfrm>
            <a:prstGeom prst="rect">
              <a:avLst/>
            </a:prstGeom>
            <a:noFill/>
            <a:extLst>
              <a:ext uri="{909E8E84-426E-40DD-AFC4-6F175D3DCCD1}">
                <a14:hiddenFill xmlns:a14="http://schemas.microsoft.com/office/drawing/2010/main">
                  <a:solidFill>
                    <a:srgbClr val="FFFFFF"/>
                  </a:solidFill>
                </a14:hiddenFill>
              </a:ext>
            </a:extLst>
          </p:spPr>
        </p:pic>
      </p:grpSp>
      <p:pic>
        <p:nvPicPr>
          <p:cNvPr id="15" name="Picture 14"/>
          <p:cNvPicPr>
            <a:picLocks noChangeAspect="1"/>
          </p:cNvPicPr>
          <p:nvPr/>
        </p:nvPicPr>
        <p:blipFill rotWithShape="1">
          <a:blip r:embed="rId7"/>
          <a:srcRect l="4308" t="17066" r="18269" b="17832"/>
          <a:stretch/>
        </p:blipFill>
        <p:spPr>
          <a:xfrm>
            <a:off x="3307141" y="1054071"/>
            <a:ext cx="8409408" cy="3830203"/>
          </a:xfrm>
          <a:prstGeom prst="rect">
            <a:avLst/>
          </a:prstGeom>
        </p:spPr>
      </p:pic>
      <p:pic>
        <p:nvPicPr>
          <p:cNvPr id="16" name="Picture 15"/>
          <p:cNvPicPr>
            <a:picLocks noChangeAspect="1"/>
          </p:cNvPicPr>
          <p:nvPr/>
        </p:nvPicPr>
        <p:blipFill rotWithShape="1">
          <a:blip r:embed="rId8"/>
          <a:srcRect l="37653" t="71097" r="24693" b="21751"/>
          <a:stretch/>
        </p:blipFill>
        <p:spPr>
          <a:xfrm>
            <a:off x="3221523" y="5003112"/>
            <a:ext cx="8212936" cy="844952"/>
          </a:xfrm>
          <a:prstGeom prst="rect">
            <a:avLst/>
          </a:prstGeom>
        </p:spPr>
      </p:pic>
    </p:spTree>
    <p:extLst>
      <p:ext uri="{BB962C8B-B14F-4D97-AF65-F5344CB8AC3E}">
        <p14:creationId xmlns:p14="http://schemas.microsoft.com/office/powerpoint/2010/main" val="3743682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892925" y="64037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0" y="107539"/>
            <a:ext cx="12192000" cy="711200"/>
          </a:xfrm>
        </p:spPr>
        <p:txBody>
          <a:bodyPr>
            <a:normAutofit/>
          </a:bodyPr>
          <a:lstStyle/>
          <a:p>
            <a:pPr algn="ctr"/>
            <a:r>
              <a:rPr lang="en-GB" sz="4000" b="1">
                <a:latin typeface="+mn-lt"/>
              </a:rPr>
              <a:t>Children and Young People (Scotland) Act 2014</a:t>
            </a:r>
          </a:p>
        </p:txBody>
      </p:sp>
      <p:sp>
        <p:nvSpPr>
          <p:cNvPr id="11" name="Rectangle 10"/>
          <p:cNvSpPr/>
          <p:nvPr/>
        </p:nvSpPr>
        <p:spPr>
          <a:xfrm>
            <a:off x="1112284" y="806990"/>
            <a:ext cx="7210263" cy="369332"/>
          </a:xfrm>
          <a:prstGeom prst="rect">
            <a:avLst/>
          </a:prstGeom>
        </p:spPr>
        <p:txBody>
          <a:bodyPr wrap="square" lIns="91440" tIns="45720" rIns="91440" bIns="45720" anchor="t">
            <a:spAutoFit/>
          </a:bodyPr>
          <a:lstStyle/>
          <a:p>
            <a:pPr algn="just">
              <a:spcBef>
                <a:spcPts val="0"/>
              </a:spcBef>
            </a:pPr>
            <a:r>
              <a:rPr lang="en-GB" dirty="0" err="1">
                <a:hlinkClick r:id="rId5"/>
              </a:rPr>
              <a:t>CYPA</a:t>
            </a:r>
            <a:r>
              <a:rPr lang="en-GB" dirty="0">
                <a:hlinkClick r:id="rId5"/>
              </a:rPr>
              <a:t>: Children and Young People (Scotland) Act 2014 on Vimeo</a:t>
            </a:r>
            <a:endParaRPr lang="en-GB" sz="2400" kern="0" dirty="0">
              <a:solidFill>
                <a:srgbClr val="000000"/>
              </a:solidFill>
              <a:cs typeface="Calibri" panose="020F0502020204030204"/>
            </a:endParaRP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8039" y="923849"/>
            <a:ext cx="2997402" cy="428879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87751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932613" y="6411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0" y="130941"/>
            <a:ext cx="12192000" cy="711200"/>
          </a:xfrm>
        </p:spPr>
        <p:txBody>
          <a:bodyPr>
            <a:noAutofit/>
          </a:bodyPr>
          <a:lstStyle/>
          <a:p>
            <a:pPr algn="ctr"/>
            <a:r>
              <a:rPr lang="en-GB" sz="3200" b="1">
                <a:latin typeface="+mn-lt"/>
              </a:rPr>
              <a:t>Progressing the human rights of children in Scotland:  </a:t>
            </a:r>
            <a:br>
              <a:rPr lang="en-GB" sz="3200" b="1">
                <a:latin typeface="+mn-lt"/>
              </a:rPr>
            </a:br>
            <a:r>
              <a:rPr lang="en-GB" sz="3200" b="1">
                <a:latin typeface="+mn-lt"/>
              </a:rPr>
              <a:t>Action Plan 2018-2021</a:t>
            </a:r>
          </a:p>
        </p:txBody>
      </p:sp>
      <p:grpSp>
        <p:nvGrpSpPr>
          <p:cNvPr id="11" name="Group 10"/>
          <p:cNvGrpSpPr/>
          <p:nvPr/>
        </p:nvGrpSpPr>
        <p:grpSpPr>
          <a:xfrm>
            <a:off x="587923" y="1145140"/>
            <a:ext cx="11205364" cy="5040000"/>
            <a:chOff x="587923" y="1145140"/>
            <a:chExt cx="11205364" cy="5040000"/>
          </a:xfrm>
        </p:grpSpPr>
        <p:sp>
          <p:nvSpPr>
            <p:cNvPr id="12" name="Rectangle 11"/>
            <p:cNvSpPr/>
            <p:nvPr/>
          </p:nvSpPr>
          <p:spPr>
            <a:xfrm>
              <a:off x="588642" y="3665140"/>
              <a:ext cx="5631535" cy="2520000"/>
            </a:xfrm>
            <a:prstGeom prst="rect">
              <a:avLst/>
            </a:prstGeom>
            <a:solidFill>
              <a:srgbClr val="7030A0"/>
            </a:solidFill>
            <a:ln w="12700" cap="flat" cmpd="sng" algn="ctr">
              <a:noFill/>
              <a:prstDash val="solid"/>
              <a:miter lim="800000"/>
            </a:ln>
            <a:effectLst/>
          </p:spPr>
          <p:txBody>
            <a:bodyPr rot="0" spcFirstLastPara="0" vert="horz" wrap="square" lIns="180000" tIns="108000" rIns="180000" bIns="108000" numCol="1" spcCol="0" rtlCol="0" fromWordArt="0" anchor="t" anchorCtr="0" forceAA="0" compatLnSpc="1">
              <a:prstTxWarp prst="textNoShape">
                <a:avLst/>
              </a:prstTxWarp>
              <a:noAutofit/>
            </a:bodyPr>
            <a:lstStyle/>
            <a:p>
              <a:pPr algn="ctr">
                <a:spcAft>
                  <a:spcPts val="0"/>
                </a:spcAft>
              </a:pPr>
              <a:r>
                <a:rPr lang="en-GB" sz="24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RAISING </a:t>
              </a:r>
            </a:p>
            <a:p>
              <a:pPr algn="ctr">
                <a:spcAft>
                  <a:spcPts val="0"/>
                </a:spcAft>
              </a:pPr>
              <a:r>
                <a:rPr lang="en-GB" sz="24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AWARENESS</a:t>
              </a:r>
              <a:endParaRPr lang="en-GB" sz="2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sz="8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a:solidFill>
                    <a:schemeClr val="bg1"/>
                  </a:solidFill>
                  <a:effectLst/>
                  <a:latin typeface="Arial" panose="020B0604020202020204" pitchFamily="34" charset="0"/>
                  <a:cs typeface="Arial" panose="020B0604020202020204" pitchFamily="34" charset="0"/>
                </a:rPr>
                <a:t>We will develop and deliver through co-production, an ambitious programme to raise awareness and understanding of children's rights across all sectors of society in Scotland.</a:t>
              </a:r>
              <a:endParaRPr lang="en-GB">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80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a:solidFill>
                  <a:schemeClr val="accent5">
                    <a:lumMod val="50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3" name="Rectangle 12"/>
            <p:cNvSpPr/>
            <p:nvPr/>
          </p:nvSpPr>
          <p:spPr>
            <a:xfrm flipH="1">
              <a:off x="6220177" y="1145140"/>
              <a:ext cx="5573110" cy="2520000"/>
            </a:xfrm>
            <a:prstGeom prst="rect">
              <a:avLst/>
            </a:prstGeom>
            <a:solidFill>
              <a:srgbClr val="CC3399"/>
            </a:solidFill>
            <a:ln w="12700" cap="flat" cmpd="sng" algn="ctr">
              <a:noFill/>
              <a:prstDash val="solid"/>
              <a:miter lim="800000"/>
            </a:ln>
            <a:effectLst/>
          </p:spPr>
          <p:txBody>
            <a:bodyPr rot="0" spcFirstLastPara="0" vert="horz" wrap="square" lIns="180000" tIns="108000" rIns="180000" bIns="108000" numCol="1" spcCol="0" rtlCol="0" fromWordArt="0" anchor="t" anchorCtr="0" forceAA="0" compatLnSpc="1">
              <a:prstTxWarp prst="textNoShape">
                <a:avLst/>
              </a:prstTxWarp>
              <a:noAutofit/>
            </a:bodyPr>
            <a:lstStyle/>
            <a:p>
              <a:pPr algn="ctr">
                <a:spcAft>
                  <a:spcPts val="0"/>
                </a:spcAft>
              </a:pPr>
              <a:r>
                <a:rPr lang="en-GB" sz="2400" b="1">
                  <a:solidFill>
                    <a:schemeClr val="bg1"/>
                  </a:solidFill>
                  <a:effectLst/>
                  <a:latin typeface="Arial" panose="020B0604020202020204" pitchFamily="34" charset="0"/>
                  <a:ea typeface="Times New Roman" panose="02020603050405020304" pitchFamily="18" charset="0"/>
                  <a:cs typeface="Arial" panose="020B0604020202020204" pitchFamily="34" charset="0"/>
                </a:rPr>
                <a:t>IMPACT ASSESSMENT</a:t>
              </a:r>
              <a:endParaRPr lang="en-GB" sz="2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sz="1200">
                  <a:solidFill>
                    <a:schemeClr val="bg1"/>
                  </a:solidFill>
                  <a:effectLst/>
                  <a:latin typeface="Arial" panose="020B0604020202020204" pitchFamily="34" charset="0"/>
                  <a:cs typeface="Arial" panose="020B0604020202020204" pitchFamily="34" charset="0"/>
                </a:rPr>
                <a:t> </a:t>
              </a:r>
              <a:endParaRPr lang="en-GB" sz="12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a:solidFill>
                    <a:schemeClr val="bg1"/>
                  </a:solidFill>
                  <a:effectLst/>
                  <a:latin typeface="Arial" panose="020B0604020202020204" pitchFamily="34" charset="0"/>
                  <a:cs typeface="Arial" panose="020B0604020202020204" pitchFamily="34" charset="0"/>
                </a:rPr>
                <a:t>We will evaluate the Child Rights and Wellbeing Impact Assessment </a:t>
              </a:r>
              <a:endParaRPr lang="en-GB">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a:solidFill>
                    <a:schemeClr val="bg1"/>
                  </a:solidFill>
                  <a:effectLst/>
                  <a:latin typeface="Arial" panose="020B0604020202020204" pitchFamily="34" charset="0"/>
                  <a:cs typeface="Arial" panose="020B0604020202020204" pitchFamily="34" charset="0"/>
                </a:rPr>
                <a:t>(CRWIA) process and further support and promote its use.</a:t>
              </a:r>
              <a:endParaRPr lang="en-GB">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Rectangle 13"/>
            <p:cNvSpPr/>
            <p:nvPr/>
          </p:nvSpPr>
          <p:spPr>
            <a:xfrm flipH="1">
              <a:off x="6220177" y="3665140"/>
              <a:ext cx="5573110" cy="2520000"/>
            </a:xfrm>
            <a:prstGeom prst="rect">
              <a:avLst/>
            </a:prstGeom>
            <a:solidFill>
              <a:srgbClr val="0085B4"/>
            </a:solidFill>
            <a:ln w="12700" cap="flat" cmpd="sng" algn="ctr">
              <a:noFill/>
              <a:prstDash val="solid"/>
              <a:miter lim="800000"/>
            </a:ln>
            <a:effectLst/>
          </p:spPr>
          <p:txBody>
            <a:bodyPr rot="0" spcFirstLastPara="0" vert="horz" wrap="square" lIns="180000" tIns="108000" rIns="180000" bIns="108000" numCol="1" spcCol="0" rtlCol="0" fromWordArt="0" anchor="t" anchorCtr="0" forceAA="0" compatLnSpc="1">
              <a:prstTxWarp prst="textNoShape">
                <a:avLst/>
              </a:prstTxWarp>
              <a:noAutofit/>
            </a:bodyPr>
            <a:lstStyle/>
            <a:p>
              <a:pPr algn="ctr">
                <a:spcAft>
                  <a:spcPts val="0"/>
                </a:spcAft>
              </a:pPr>
              <a:r>
                <a:rPr lang="en-GB" sz="2400" b="1" dirty="0">
                  <a:solidFill>
                    <a:schemeClr val="bg1"/>
                  </a:solidFill>
                  <a:effectLst/>
                  <a:latin typeface="Arial"/>
                  <a:ea typeface="Times New Roman" panose="02020603050405020304" pitchFamily="18" charset="0"/>
                  <a:cs typeface="Arial"/>
                </a:rPr>
                <a:t>STRATEGIC APPROACH TO PARTICIPATION</a:t>
              </a:r>
              <a:endParaRPr lang="en-GB" sz="2400" dirty="0">
                <a:solidFill>
                  <a:schemeClr val="bg1"/>
                </a:solidFill>
                <a:effectLst/>
                <a:latin typeface="Arial"/>
                <a:ea typeface="Times New Roman" panose="02020603050405020304" pitchFamily="18" charset="0"/>
                <a:cs typeface="Arial"/>
              </a:endParaRPr>
            </a:p>
            <a:p>
              <a:pPr algn="ctr">
                <a:spcAft>
                  <a:spcPts val="0"/>
                </a:spcAft>
              </a:pPr>
              <a:endParaRPr lang="en-GB" sz="1200">
                <a:solidFill>
                  <a:schemeClr val="bg1"/>
                </a:solidFill>
                <a:effectLst/>
                <a:latin typeface="Arial" panose="020B0604020202020204" pitchFamily="34" charset="0"/>
                <a:ea typeface="+mn-ea"/>
                <a:cs typeface="Arial" panose="020B0604020202020204" pitchFamily="34" charset="0"/>
              </a:endParaRPr>
            </a:p>
            <a:p>
              <a:pPr algn="ctr"/>
              <a:r>
                <a:rPr lang="en-GB" dirty="0">
                  <a:solidFill>
                    <a:schemeClr val="bg1"/>
                  </a:solidFill>
                  <a:effectLst/>
                  <a:latin typeface="Arial"/>
                  <a:cs typeface="Arial"/>
                </a:rPr>
                <a:t>We will develop a strategic approach to children and young people’s</a:t>
              </a:r>
              <a:r>
                <a:rPr lang="en-GB" dirty="0">
                  <a:solidFill>
                    <a:schemeClr val="bg1"/>
                  </a:solidFill>
                  <a:latin typeface="Arial"/>
                  <a:cs typeface="Arial"/>
                </a:rPr>
                <a:t> </a:t>
              </a:r>
              <a:r>
                <a:rPr lang="en-GB" dirty="0">
                  <a:solidFill>
                    <a:schemeClr val="bg1"/>
                  </a:solidFill>
                  <a:effectLst/>
                  <a:latin typeface="Arial"/>
                  <a:cs typeface="Arial"/>
                </a:rPr>
                <a:t> participation, as part of the YoYP</a:t>
              </a:r>
              <a:r>
                <a:rPr lang="en-GB" dirty="0">
                  <a:solidFill>
                    <a:schemeClr val="bg1"/>
                  </a:solidFill>
                  <a:latin typeface="Arial"/>
                  <a:cs typeface="Arial"/>
                </a:rPr>
                <a:t> </a:t>
              </a:r>
              <a:r>
                <a:rPr lang="en-GB" dirty="0">
                  <a:solidFill>
                    <a:schemeClr val="bg1"/>
                  </a:solidFill>
                  <a:effectLst/>
                  <a:latin typeface="Arial"/>
                  <a:cs typeface="Arial"/>
                </a:rPr>
                <a:t> legacy. Our aim is </a:t>
              </a:r>
              <a:r>
                <a:rPr lang="en-GB" dirty="0">
                  <a:solidFill>
                    <a:schemeClr val="bg1"/>
                  </a:solidFill>
                  <a:effectLst/>
                  <a:latin typeface="Arial"/>
                  <a:ea typeface="Times New Roman" panose="02020603050405020304" pitchFamily="18" charset="0"/>
                  <a:cs typeface="Arial"/>
                </a:rPr>
                <a:t>to mainstream the participation of children and young people in decision-making across Scottish society.</a:t>
              </a:r>
            </a:p>
            <a:p>
              <a:pPr>
                <a:spcAft>
                  <a:spcPts val="0"/>
                </a:spcAft>
              </a:pPr>
              <a:endParaRPr lang="en-GB">
                <a:solidFill>
                  <a:schemeClr val="accent5">
                    <a:lumMod val="50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flipH="1">
              <a:off x="587923" y="1145140"/>
              <a:ext cx="5632254" cy="2520000"/>
            </a:xfrm>
            <a:prstGeom prst="rect">
              <a:avLst/>
            </a:prstGeom>
            <a:solidFill>
              <a:srgbClr val="FFC000"/>
            </a:solidFill>
            <a:ln w="12700" cap="flat" cmpd="sng" algn="ctr">
              <a:noFill/>
              <a:prstDash val="solid"/>
              <a:miter lim="800000"/>
            </a:ln>
            <a:effectLst/>
          </p:spPr>
          <p:txBody>
            <a:bodyPr rot="0" spcFirstLastPara="0" vert="horz" wrap="square" lIns="180000" tIns="108000" rIns="180000" bIns="108000" numCol="1" spcCol="0" rtlCol="0" fromWordArt="0" anchor="t" anchorCtr="0" forceAA="0" compatLnSpc="1">
              <a:prstTxWarp prst="textNoShape">
                <a:avLst/>
              </a:prstTxWarp>
              <a:noAutofit/>
            </a:bodyPr>
            <a:lstStyle/>
            <a:p>
              <a:pPr algn="ctr">
                <a:spcAft>
                  <a:spcPts val="0"/>
                </a:spcAft>
              </a:pPr>
              <a:r>
                <a:rPr lang="en-GB" sz="24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INCORPORATION</a:t>
              </a:r>
              <a:endParaRPr lang="en-GB" sz="2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sz="1200" dirty="0">
                  <a:solidFill>
                    <a:schemeClr val="bg1"/>
                  </a:solidFill>
                  <a:effectLst/>
                  <a:latin typeface="Arial" panose="020B0604020202020204" pitchFamily="34" charset="0"/>
                  <a:cs typeface="Arial" panose="020B0604020202020204" pitchFamily="34" charset="0"/>
                </a:rPr>
                <a:t> </a:t>
              </a:r>
              <a:endParaRPr lang="en-GB" sz="12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r>
                <a:rPr lang="en-GB" dirty="0">
                  <a:solidFill>
                    <a:schemeClr val="bg1"/>
                  </a:solidFill>
                  <a:effectLst/>
                  <a:latin typeface="Arial" panose="020B0604020202020204" pitchFamily="34" charset="0"/>
                  <a:cs typeface="Arial" panose="020B0604020202020204" pitchFamily="34" charset="0"/>
                </a:rPr>
                <a:t>We will incorporate UNCRC into Scots law.</a:t>
              </a:r>
              <a:endParaRPr lang="en-GB"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FFFFFF"/>
                  </a:solidFill>
                  <a:effectLst/>
                  <a:latin typeface="Arial" panose="020B0604020202020204" pitchFamily="34" charset="0"/>
                  <a:cs typeface="Arial" panose="020B0604020202020204" pitchFamily="34" charset="0"/>
                </a:rPr>
                <a:t> </a:t>
              </a: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p>
              <a:pPr algn="ctr">
                <a:spcAft>
                  <a:spcPts val="0"/>
                </a:spcAft>
              </a:pP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76146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75" y="5860084"/>
            <a:ext cx="12209380" cy="1029367"/>
          </a:xfrm>
          <a:prstGeom prst="rect">
            <a:avLst/>
          </a:prstGeom>
        </p:spPr>
      </p:pic>
      <p:sp>
        <p:nvSpPr>
          <p:cNvPr id="9" name="Text Box 8"/>
          <p:cNvSpPr txBox="1"/>
          <p:nvPr/>
        </p:nvSpPr>
        <p:spPr>
          <a:xfrm>
            <a:off x="6988175" y="64672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1" name="object 2"/>
          <p:cNvSpPr txBox="1"/>
          <p:nvPr/>
        </p:nvSpPr>
        <p:spPr>
          <a:xfrm>
            <a:off x="548640" y="1263666"/>
            <a:ext cx="10441425" cy="369332"/>
          </a:xfrm>
          <a:prstGeom prst="rect">
            <a:avLst/>
          </a:prstGeom>
        </p:spPr>
        <p:txBody>
          <a:bodyPr vert="horz" wrap="square" lIns="0" tIns="0" rIns="0" bIns="0" rtlCol="0" anchor="t">
            <a:spAutoFit/>
          </a:bodyPr>
          <a:lstStyle/>
          <a:p>
            <a:pPr marL="12700">
              <a:lnSpc>
                <a:spcPct val="100000"/>
              </a:lnSpc>
            </a:pPr>
            <a:endParaRPr lang="en-US" sz="2400">
              <a:cs typeface="Arial"/>
            </a:endParaRPr>
          </a:p>
        </p:txBody>
      </p:sp>
      <p:sp>
        <p:nvSpPr>
          <p:cNvPr id="12" name="Title 1"/>
          <p:cNvSpPr>
            <a:spLocks noGrp="1"/>
          </p:cNvSpPr>
          <p:nvPr>
            <p:ph type="title"/>
          </p:nvPr>
        </p:nvSpPr>
        <p:spPr>
          <a:xfrm>
            <a:off x="0" y="507761"/>
            <a:ext cx="12187152" cy="711200"/>
          </a:xfrm>
        </p:spPr>
        <p:txBody>
          <a:bodyPr>
            <a:normAutofit/>
          </a:bodyPr>
          <a:lstStyle/>
          <a:p>
            <a:pPr algn="ctr"/>
            <a:r>
              <a:rPr lang="en-GB" sz="3200" b="1">
                <a:latin typeface="+mn-lt"/>
              </a:rPr>
              <a:t>The Children and Young People’s Commissioner for Scotland</a:t>
            </a:r>
          </a:p>
        </p:txBody>
      </p:sp>
      <p:sp>
        <p:nvSpPr>
          <p:cNvPr id="2" name="TextBox 1">
            <a:extLst>
              <a:ext uri="{FF2B5EF4-FFF2-40B4-BE49-F238E27FC236}">
                <a16:creationId xmlns:a16="http://schemas.microsoft.com/office/drawing/2014/main" id="{247C1DDE-EF91-43D6-93C6-0DA9A35A25E5}"/>
              </a:ext>
            </a:extLst>
          </p:cNvPr>
          <p:cNvSpPr txBox="1"/>
          <p:nvPr/>
        </p:nvSpPr>
        <p:spPr>
          <a:xfrm>
            <a:off x="2193985" y="26684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3" name="Rectangle 2"/>
          <p:cNvSpPr/>
          <p:nvPr/>
        </p:nvSpPr>
        <p:spPr>
          <a:xfrm>
            <a:off x="974613" y="1182683"/>
            <a:ext cx="5349157" cy="369332"/>
          </a:xfrm>
          <a:prstGeom prst="rect">
            <a:avLst/>
          </a:prstGeom>
        </p:spPr>
        <p:txBody>
          <a:bodyPr wrap="none">
            <a:spAutoFit/>
          </a:bodyPr>
          <a:lstStyle/>
          <a:p>
            <a:r>
              <a:rPr lang="en-GB" dirty="0">
                <a:hlinkClick r:id="rId5"/>
              </a:rPr>
              <a:t>Children and young people’s commissioner 2 - YouTube</a:t>
            </a:r>
            <a:endParaRPr lang="en-GB" dirty="0"/>
          </a:p>
        </p:txBody>
      </p:sp>
      <p:sp>
        <p:nvSpPr>
          <p:cNvPr id="4" name="Rectangle 3"/>
          <p:cNvSpPr/>
          <p:nvPr/>
        </p:nvSpPr>
        <p:spPr>
          <a:xfrm>
            <a:off x="974613" y="1632998"/>
            <a:ext cx="6096000" cy="646331"/>
          </a:xfrm>
          <a:prstGeom prst="rect">
            <a:avLst/>
          </a:prstGeom>
        </p:spPr>
        <p:txBody>
          <a:bodyPr>
            <a:spAutoFit/>
          </a:bodyPr>
          <a:lstStyle/>
          <a:p>
            <a:r>
              <a:rPr lang="en-GB" dirty="0">
                <a:hlinkClick r:id="rId6"/>
              </a:rPr>
              <a:t>Home - The Children and Young People's Commissioner Scotland (cypcs.org.uk)</a:t>
            </a:r>
            <a:endParaRPr lang="en-GB" dirty="0"/>
          </a:p>
        </p:txBody>
      </p:sp>
    </p:spTree>
    <p:extLst>
      <p:ext uri="{BB962C8B-B14F-4D97-AF65-F5344CB8AC3E}">
        <p14:creationId xmlns:p14="http://schemas.microsoft.com/office/powerpoint/2010/main" val="38770537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49766"/>
            <a:ext cx="12209380" cy="1029367"/>
          </a:xfrm>
          <a:prstGeom prst="rect">
            <a:avLst/>
          </a:prstGeom>
        </p:spPr>
      </p:pic>
      <p:sp>
        <p:nvSpPr>
          <p:cNvPr id="9" name="Text Box 8"/>
          <p:cNvSpPr txBox="1"/>
          <p:nvPr/>
        </p:nvSpPr>
        <p:spPr>
          <a:xfrm>
            <a:off x="6845300"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txBox="1">
            <a:spLocks/>
          </p:cNvSpPr>
          <p:nvPr/>
        </p:nvSpPr>
        <p:spPr>
          <a:xfrm>
            <a:off x="-84220" y="58614"/>
            <a:ext cx="12276220" cy="562074"/>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gn="ctr"/>
            <a:r>
              <a:rPr lang="en-GB" kern="0">
                <a:solidFill>
                  <a:schemeClr val="tx1"/>
                </a:solidFill>
                <a:latin typeface="+mn-lt"/>
              </a:rPr>
              <a:t>Body of Rights</a:t>
            </a:r>
          </a:p>
        </p:txBody>
      </p:sp>
      <p:sp>
        <p:nvSpPr>
          <p:cNvPr id="11" name="Rectangle 10"/>
          <p:cNvSpPr/>
          <p:nvPr/>
        </p:nvSpPr>
        <p:spPr>
          <a:xfrm>
            <a:off x="498765" y="5888623"/>
            <a:ext cx="2603993" cy="830997"/>
          </a:xfrm>
          <a:prstGeom prst="rect">
            <a:avLst/>
          </a:prstGeom>
        </p:spPr>
        <p:txBody>
          <a:bodyPr wrap="square">
            <a:spAutoFit/>
          </a:bodyPr>
          <a:lstStyle/>
          <a:p>
            <a:r>
              <a:rPr lang="en-GB" sz="1600" b="1" i="1" dirty="0">
                <a:solidFill>
                  <a:srgbClr val="000000"/>
                </a:solidFill>
              </a:rPr>
              <a:t>JAMBOARD PAGE 3</a:t>
            </a:r>
          </a:p>
          <a:p>
            <a:r>
              <a:rPr lang="en-GB" sz="1600" i="1" dirty="0">
                <a:solidFill>
                  <a:srgbClr val="000000"/>
                </a:solidFill>
              </a:rPr>
              <a:t>Adapted from: </a:t>
            </a:r>
          </a:p>
          <a:p>
            <a:r>
              <a:rPr lang="en-GB" sz="1600" i="1" dirty="0">
                <a:solidFill>
                  <a:srgbClr val="000000"/>
                </a:solidFill>
              </a:rPr>
              <a:t>Save the Children Wales</a:t>
            </a:r>
          </a:p>
        </p:txBody>
      </p:sp>
      <p:pic>
        <p:nvPicPr>
          <p:cNvPr id="12" name="Picture 2" descr="http://cliparts.co/cliparts/8c6/8RE/8c68RE4oi.gif"/>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852" b="98580" l="2564" r="98120"/>
                    </a14:imgEffect>
                  </a14:imgLayer>
                </a14:imgProps>
              </a:ext>
              <a:ext uri="{28A0092B-C50C-407E-A947-70E740481C1C}">
                <a14:useLocalDpi xmlns:a14="http://schemas.microsoft.com/office/drawing/2010/main" val="0"/>
              </a:ext>
            </a:extLst>
          </a:blip>
          <a:srcRect/>
          <a:stretch>
            <a:fillRect/>
          </a:stretch>
        </p:blipFill>
        <p:spPr bwMode="auto">
          <a:xfrm>
            <a:off x="3902725" y="880395"/>
            <a:ext cx="4302330" cy="5177505"/>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4901972" y="2783204"/>
            <a:ext cx="2303836"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rPr>
              <a:t>NEEDS</a:t>
            </a:r>
          </a:p>
        </p:txBody>
      </p:sp>
      <p:sp>
        <p:nvSpPr>
          <p:cNvPr id="15" name="Rectangle 14"/>
          <p:cNvSpPr/>
          <p:nvPr/>
        </p:nvSpPr>
        <p:spPr>
          <a:xfrm>
            <a:off x="1486338" y="3403210"/>
            <a:ext cx="240610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a:ln w="11430"/>
                <a:solidFill>
                  <a:srgbClr val="FF0000"/>
                </a:solidFill>
                <a:effectLst>
                  <a:outerShdw blurRad="50800" dist="39000" dir="5460000" algn="tl">
                    <a:srgbClr val="000000">
                      <a:alpha val="38000"/>
                    </a:srgbClr>
                  </a:outerShdw>
                </a:effectLst>
              </a:rPr>
              <a:t>WANTS</a:t>
            </a:r>
          </a:p>
        </p:txBody>
      </p:sp>
      <p:sp>
        <p:nvSpPr>
          <p:cNvPr id="16" name="Rectangle 15"/>
          <p:cNvSpPr/>
          <p:nvPr/>
        </p:nvSpPr>
        <p:spPr>
          <a:xfrm>
            <a:off x="7900910" y="3352800"/>
            <a:ext cx="2406108"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a:ln w="11430"/>
                <a:solidFill>
                  <a:srgbClr val="FF0000"/>
                </a:solidFill>
                <a:effectLst>
                  <a:outerShdw blurRad="50800" dist="39000" dir="5460000" algn="tl">
                    <a:srgbClr val="000000">
                      <a:alpha val="38000"/>
                    </a:srgbClr>
                  </a:outerShdw>
                </a:effectLst>
              </a:rPr>
              <a:t>WANTS</a:t>
            </a:r>
          </a:p>
        </p:txBody>
      </p:sp>
    </p:spTree>
    <p:extLst>
      <p:ext uri="{BB962C8B-B14F-4D97-AF65-F5344CB8AC3E}">
        <p14:creationId xmlns:p14="http://schemas.microsoft.com/office/powerpoint/2010/main" val="609509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884988" y="64037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pic>
        <p:nvPicPr>
          <p:cNvPr id="10"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t="21500" r="1500" b="37000"/>
          <a:stretch/>
        </p:blipFill>
        <p:spPr bwMode="auto">
          <a:xfrm>
            <a:off x="1775147" y="1030463"/>
            <a:ext cx="864096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789088" y="3681796"/>
            <a:ext cx="10613078" cy="923330"/>
          </a:xfrm>
          <a:prstGeom prst="rect">
            <a:avLst/>
          </a:prstGeom>
          <a:noFill/>
        </p:spPr>
        <p:txBody>
          <a:bodyPr wrap="square" lIns="91440" tIns="45720" rIns="91440" bIns="45720">
            <a:spAutoFit/>
          </a:bodyPr>
          <a:lstStyle/>
          <a:p>
            <a:pPr algn="ctr"/>
            <a:r>
              <a:rPr lang="en-US" sz="5400" b="1">
                <a:ln w="22225">
                  <a:solidFill>
                    <a:schemeClr val="accent2"/>
                  </a:solidFill>
                  <a:prstDash val="solid"/>
                </a:ln>
                <a:solidFill>
                  <a:srgbClr val="FF0000"/>
                </a:solidFill>
              </a:rPr>
              <a:t>What is a right?</a:t>
            </a:r>
          </a:p>
        </p:txBody>
      </p:sp>
      <p:sp>
        <p:nvSpPr>
          <p:cNvPr id="12" name="Title 3"/>
          <p:cNvSpPr>
            <a:spLocks noGrp="1"/>
          </p:cNvSpPr>
          <p:nvPr>
            <p:ph type="title"/>
          </p:nvPr>
        </p:nvSpPr>
        <p:spPr>
          <a:xfrm>
            <a:off x="-744" y="206718"/>
            <a:ext cx="12192743" cy="711200"/>
          </a:xfrm>
        </p:spPr>
        <p:txBody>
          <a:bodyPr/>
          <a:lstStyle/>
          <a:p>
            <a:pPr algn="ctr"/>
            <a:r>
              <a:rPr lang="en-GB"/>
              <a:t>Activity - Body of Rights</a:t>
            </a:r>
          </a:p>
        </p:txBody>
      </p:sp>
    </p:spTree>
    <p:extLst>
      <p:ext uri="{BB962C8B-B14F-4D97-AF65-F5344CB8AC3E}">
        <p14:creationId xmlns:p14="http://schemas.microsoft.com/office/powerpoint/2010/main" val="1509028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900863" y="64037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0" y="180959"/>
            <a:ext cx="12192000" cy="711200"/>
          </a:xfrm>
        </p:spPr>
        <p:txBody>
          <a:bodyPr/>
          <a:lstStyle/>
          <a:p>
            <a:pPr algn="ctr"/>
            <a:r>
              <a:rPr lang="en-GB"/>
              <a:t>Activity - Body of Rights</a:t>
            </a:r>
          </a:p>
        </p:txBody>
      </p:sp>
      <p:pic>
        <p:nvPicPr>
          <p:cNvPr id="1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t="21500" r="1500" b="37000"/>
          <a:stretch/>
        </p:blipFill>
        <p:spPr bwMode="auto">
          <a:xfrm>
            <a:off x="1907742" y="1348196"/>
            <a:ext cx="8393895"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3"/>
          <p:cNvSpPr txBox="1">
            <a:spLocks noChangeArrowheads="1"/>
          </p:cNvSpPr>
          <p:nvPr/>
        </p:nvSpPr>
        <p:spPr>
          <a:xfrm>
            <a:off x="581662" y="3836823"/>
            <a:ext cx="11518371" cy="2398306"/>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800" b="1" kern="0">
                <a:solidFill>
                  <a:schemeClr val="tx1"/>
                </a:solidFill>
              </a:rPr>
              <a:t>Want</a:t>
            </a:r>
            <a:r>
              <a:rPr lang="en-GB" sz="2800" kern="0">
                <a:solidFill>
                  <a:schemeClr val="tx1"/>
                </a:solidFill>
              </a:rPr>
              <a:t> - a desire for something </a:t>
            </a:r>
          </a:p>
          <a:p>
            <a:r>
              <a:rPr lang="en-GB" sz="2800" b="1" kern="0">
                <a:solidFill>
                  <a:schemeClr val="tx1"/>
                </a:solidFill>
              </a:rPr>
              <a:t>Need </a:t>
            </a:r>
            <a:r>
              <a:rPr lang="en-GB" sz="2800" kern="0">
                <a:solidFill>
                  <a:schemeClr val="tx1"/>
                </a:solidFill>
              </a:rPr>
              <a:t>- the state of requiring help, or of lacking basic necessities such as food </a:t>
            </a:r>
          </a:p>
          <a:p>
            <a:r>
              <a:rPr lang="en-GB" sz="2800" b="1" kern="0">
                <a:solidFill>
                  <a:schemeClr val="tx1"/>
                </a:solidFill>
              </a:rPr>
              <a:t>Right</a:t>
            </a:r>
            <a:r>
              <a:rPr lang="en-GB" sz="2800" kern="0">
                <a:solidFill>
                  <a:schemeClr val="tx1"/>
                </a:solidFill>
              </a:rPr>
              <a:t> - a moral or legal entitlement to have or do something</a:t>
            </a:r>
          </a:p>
          <a:p>
            <a:endParaRPr lang="en-GB" sz="2800" kern="0"/>
          </a:p>
        </p:txBody>
      </p:sp>
    </p:spTree>
    <p:extLst>
      <p:ext uri="{BB962C8B-B14F-4D97-AF65-F5344CB8AC3E}">
        <p14:creationId xmlns:p14="http://schemas.microsoft.com/office/powerpoint/2010/main" val="3646350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62800" y="6284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Bold"/>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10" name="Title 1"/>
          <p:cNvSpPr>
            <a:spLocks noGrp="1"/>
          </p:cNvSpPr>
          <p:nvPr>
            <p:ph type="title"/>
          </p:nvPr>
        </p:nvSpPr>
        <p:spPr>
          <a:xfrm>
            <a:off x="-1" y="123649"/>
            <a:ext cx="12234041" cy="711200"/>
          </a:xfrm>
        </p:spPr>
        <p:txBody>
          <a:bodyPr>
            <a:normAutofit/>
          </a:bodyPr>
          <a:lstStyle/>
          <a:p>
            <a:pPr algn="ctr"/>
            <a:r>
              <a:rPr lang="en-GB" b="1">
                <a:latin typeface="+mn-lt"/>
              </a:rPr>
              <a:t>What are Rights?</a:t>
            </a:r>
            <a:endParaRPr lang="en-US" b="1">
              <a:latin typeface="+mn-lt"/>
            </a:endParaRPr>
          </a:p>
        </p:txBody>
      </p:sp>
      <p:sp>
        <p:nvSpPr>
          <p:cNvPr id="11" name="Rectangle 1"/>
          <p:cNvSpPr>
            <a:spLocks noChangeArrowheads="1"/>
          </p:cNvSpPr>
          <p:nvPr/>
        </p:nvSpPr>
        <p:spPr bwMode="auto">
          <a:xfrm rot="10800000" flipV="1">
            <a:off x="8416416" y="3138310"/>
            <a:ext cx="323173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endParaRPr lang="en-US" sz="2400">
              <a:solidFill>
                <a:schemeClr val="tx2">
                  <a:lumMod val="60000"/>
                  <a:lumOff val="40000"/>
                </a:schemeClr>
              </a:solidFill>
              <a:latin typeface="Arial" pitchFamily="34" charset="0"/>
              <a:cs typeface="Arial" pitchFamily="34" charset="0"/>
            </a:endParaRPr>
          </a:p>
        </p:txBody>
      </p:sp>
      <p:sp>
        <p:nvSpPr>
          <p:cNvPr id="12" name="Rectangle 11"/>
          <p:cNvSpPr/>
          <p:nvPr/>
        </p:nvSpPr>
        <p:spPr>
          <a:xfrm>
            <a:off x="3422858" y="3271940"/>
            <a:ext cx="4583962" cy="1433256"/>
          </a:xfrm>
          <a:prstGeom prst="rect">
            <a:avLst/>
          </a:prstGeom>
        </p:spPr>
        <p:txBody>
          <a:bodyPr wrap="square" lIns="91440" tIns="45720" rIns="91440" bIns="45720" anchor="t">
            <a:spAutoFit/>
          </a:bodyPr>
          <a:lstStyle/>
          <a:p>
            <a:pPr lvl="0" eaLnBrk="0" hangingPunct="0"/>
            <a:endParaRPr lang="en-US">
              <a:solidFill>
                <a:schemeClr val="tx1">
                  <a:lumMod val="65000"/>
                  <a:lumOff val="35000"/>
                </a:schemeClr>
              </a:solidFill>
              <a:latin typeface="Calibri"/>
              <a:cs typeface="Calibri"/>
            </a:endParaRPr>
          </a:p>
        </p:txBody>
      </p:sp>
      <p:sp>
        <p:nvSpPr>
          <p:cNvPr id="15" name="Rectangle 14"/>
          <p:cNvSpPr/>
          <p:nvPr/>
        </p:nvSpPr>
        <p:spPr>
          <a:xfrm>
            <a:off x="326539" y="2856440"/>
            <a:ext cx="11115485" cy="369332"/>
          </a:xfrm>
          <a:prstGeom prst="rect">
            <a:avLst/>
          </a:prstGeom>
        </p:spPr>
        <p:txBody>
          <a:bodyPr wrap="square" lIns="91440" tIns="45720" rIns="91440" bIns="45720" anchor="t">
            <a:spAutoFit/>
          </a:bodyPr>
          <a:lstStyle/>
          <a:p>
            <a:endParaRPr lang="en-US">
              <a:solidFill>
                <a:schemeClr val="tx1">
                  <a:lumMod val="65000"/>
                  <a:lumOff val="35000"/>
                </a:schemeClr>
              </a:solidFill>
              <a:cs typeface="Calibri"/>
            </a:endParaRPr>
          </a:p>
        </p:txBody>
      </p:sp>
      <p:sp>
        <p:nvSpPr>
          <p:cNvPr id="14" name="Rectangle 1"/>
          <p:cNvSpPr>
            <a:spLocks noChangeArrowheads="1"/>
          </p:cNvSpPr>
          <p:nvPr/>
        </p:nvSpPr>
        <p:spPr bwMode="auto">
          <a:xfrm rot="10800000" flipV="1">
            <a:off x="6969177" y="4117064"/>
            <a:ext cx="388843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r>
              <a:rPr lang="en-US" sz="2400" b="1" u="sng">
                <a:solidFill>
                  <a:srgbClr val="00ABB5"/>
                </a:solidFill>
                <a:cs typeface="Arial" pitchFamily="34" charset="0"/>
              </a:rPr>
              <a:t>Oxford Online Dictionary</a:t>
            </a:r>
            <a:r>
              <a:rPr lang="en-US" sz="2400">
                <a:solidFill>
                  <a:schemeClr val="tx2">
                    <a:lumMod val="60000"/>
                    <a:lumOff val="40000"/>
                  </a:schemeClr>
                </a:solidFill>
                <a:cs typeface="Arial" pitchFamily="34" charset="0"/>
              </a:rPr>
              <a:t>:</a:t>
            </a:r>
          </a:p>
          <a:p>
            <a:pPr eaLnBrk="0" hangingPunct="0"/>
            <a:r>
              <a:rPr lang="en-US" sz="2400">
                <a:cs typeface="Arial" pitchFamily="34" charset="0"/>
              </a:rPr>
              <a:t>A moral or legal entitlement to have or do something</a:t>
            </a:r>
          </a:p>
        </p:txBody>
      </p:sp>
      <p:sp>
        <p:nvSpPr>
          <p:cNvPr id="16" name="Rectangle 15"/>
          <p:cNvSpPr/>
          <p:nvPr/>
        </p:nvSpPr>
        <p:spPr>
          <a:xfrm>
            <a:off x="6870024" y="2344311"/>
            <a:ext cx="4572000" cy="1200329"/>
          </a:xfrm>
          <a:prstGeom prst="rect">
            <a:avLst/>
          </a:prstGeom>
        </p:spPr>
        <p:txBody>
          <a:bodyPr>
            <a:spAutoFit/>
          </a:bodyPr>
          <a:lstStyle/>
          <a:p>
            <a:pPr lvl="0" eaLnBrk="0" hangingPunct="0"/>
            <a:r>
              <a:rPr lang="en-US"/>
              <a:t>Human rights are the basic rights and freedoms which everyone is entitled to. We are all entitled to human rights in order to live with dignity.</a:t>
            </a:r>
            <a:endParaRPr lang="en-US">
              <a:latin typeface="Arial" pitchFamily="34" charset="0"/>
              <a:cs typeface="Arial" pitchFamily="34" charset="0"/>
            </a:endParaRPr>
          </a:p>
        </p:txBody>
      </p:sp>
      <p:pic>
        <p:nvPicPr>
          <p:cNvPr id="17" name="Picture 3" descr="http://www.scottishhumanrights.com/theme/images/logo.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69177" y="1085966"/>
            <a:ext cx="180975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 descr="http://www.ungift.org/images/ungift/logos/OHCHR_logo_EN_blue.gif">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9002" y="1888365"/>
            <a:ext cx="2828925" cy="1181101"/>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a:off x="1139002" y="3050597"/>
            <a:ext cx="4572000" cy="2308324"/>
          </a:xfrm>
          <a:prstGeom prst="rect">
            <a:avLst/>
          </a:prstGeom>
        </p:spPr>
        <p:txBody>
          <a:bodyPr>
            <a:spAutoFit/>
          </a:bodyPr>
          <a:lstStyle/>
          <a:p>
            <a:r>
              <a:rPr lang="en-US"/>
              <a:t>Human rights are rights inherent to all human beings, whatever our nationality, place of residence, sex, national or ethnic origin, </a:t>
            </a:r>
            <a:r>
              <a:rPr lang="en-US" err="1"/>
              <a:t>colour</a:t>
            </a:r>
            <a:r>
              <a:rPr lang="en-US"/>
              <a:t>, religion, language, or any other status. We are all equally entitled to our human rights without discrimination. These rights are all interrelated, interdependent and indivisible. </a:t>
            </a:r>
            <a:endParaRPr lang="en-GB"/>
          </a:p>
        </p:txBody>
      </p:sp>
      <p:pic>
        <p:nvPicPr>
          <p:cNvPr id="20" name="Picture 19" descr="1.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816600"/>
            <a:ext cx="12192000" cy="1041399"/>
          </a:xfrm>
          <a:prstGeom prst="rect">
            <a:avLst/>
          </a:prstGeom>
        </p:spPr>
      </p:pic>
      <p:sp>
        <p:nvSpPr>
          <p:cNvPr id="21" name="Text Box 8"/>
          <p:cNvSpPr txBox="1"/>
          <p:nvPr/>
        </p:nvSpPr>
        <p:spPr>
          <a:xfrm>
            <a:off x="6972300" y="63754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a:ea typeface="ＭＳ 明朝"/>
                <a:cs typeface="Times New Roman"/>
              </a:rPr>
              <a:t>For Scotland's learners, with Scotland's educators</a:t>
            </a:r>
            <a:endParaRPr lang="en-GB" sz="1400" b="0" i="0" u="none" strike="noStrike" kern="1200" cap="none" spc="0" normalizeH="0" baseline="0" noProof="0">
              <a:ln>
                <a:noFill/>
              </a:ln>
              <a:solidFill>
                <a:srgbClr val="595959"/>
              </a:solidFill>
              <a:effectLst/>
              <a:uLnTx/>
              <a:uFillTx/>
              <a:latin typeface="Arial"/>
              <a:ea typeface="ＭＳ 明朝"/>
              <a:cs typeface="Times New Roman"/>
            </a:endParaRPr>
          </a:p>
        </p:txBody>
      </p:sp>
    </p:spTree>
    <p:extLst>
      <p:ext uri="{BB962C8B-B14F-4D97-AF65-F5344CB8AC3E}">
        <p14:creationId xmlns:p14="http://schemas.microsoft.com/office/powerpoint/2010/main" val="4008198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up)">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up)">
                                      <p:cBhvr>
                                        <p:cTn id="21" dur="500"/>
                                        <p:tgtEl>
                                          <p:spTgt spid="18"/>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up)">
                                      <p:cBhvr>
                                        <p:cTn id="2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5"/>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877050"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3"/>
          <p:cNvSpPr>
            <a:spLocks noGrp="1"/>
          </p:cNvSpPr>
          <p:nvPr>
            <p:ph type="title"/>
          </p:nvPr>
        </p:nvSpPr>
        <p:spPr>
          <a:xfrm>
            <a:off x="0" y="84305"/>
            <a:ext cx="12192000" cy="711200"/>
          </a:xfrm>
        </p:spPr>
        <p:txBody>
          <a:bodyPr/>
          <a:lstStyle/>
          <a:p>
            <a:pPr algn="ctr"/>
            <a:r>
              <a:rPr lang="en-GB"/>
              <a:t>Children and their rights</a:t>
            </a:r>
          </a:p>
        </p:txBody>
      </p:sp>
      <p:pic>
        <p:nvPicPr>
          <p:cNvPr id="11" name="ImportanceOfRights">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601747" y="1285959"/>
            <a:ext cx="5692430" cy="3201820"/>
          </a:xfrm>
        </p:spPr>
      </p:pic>
      <p:sp>
        <p:nvSpPr>
          <p:cNvPr id="12" name="Rectangle 11"/>
          <p:cNvSpPr/>
          <p:nvPr/>
        </p:nvSpPr>
        <p:spPr>
          <a:xfrm>
            <a:off x="6875743" y="1285959"/>
            <a:ext cx="4572000" cy="1323439"/>
          </a:xfrm>
          <a:prstGeom prst="rect">
            <a:avLst/>
          </a:prstGeom>
        </p:spPr>
        <p:txBody>
          <a:bodyPr>
            <a:spAutoFit/>
          </a:bodyPr>
          <a:lstStyle/>
          <a:p>
            <a:pPr algn="just"/>
            <a:r>
              <a:rPr lang="en-GB" sz="2000">
                <a:latin typeface="Arial" panose="020B0604020202020204" pitchFamily="34" charset="0"/>
                <a:ea typeface="Calibri" panose="020F0502020204030204" pitchFamily="34" charset="0"/>
              </a:rPr>
              <a:t>“When something is called a right, it means that nobody can take it away from you.  It is yours, it protects you, and helps you to have a good life”</a:t>
            </a:r>
          </a:p>
        </p:txBody>
      </p:sp>
      <p:sp>
        <p:nvSpPr>
          <p:cNvPr id="13" name="TextBox 12"/>
          <p:cNvSpPr txBox="1"/>
          <p:nvPr/>
        </p:nvSpPr>
        <p:spPr>
          <a:xfrm>
            <a:off x="6875743" y="2886869"/>
            <a:ext cx="3539490" cy="1015663"/>
          </a:xfrm>
          <a:prstGeom prst="rect">
            <a:avLst/>
          </a:prstGeom>
          <a:noFill/>
        </p:spPr>
        <p:txBody>
          <a:bodyPr wrap="square" rtlCol="0">
            <a:spAutoFit/>
          </a:bodyPr>
          <a:lstStyle/>
          <a:p>
            <a:r>
              <a:rPr lang="en-GB" sz="2000">
                <a:latin typeface="Arial" panose="020B0604020202020204" pitchFamily="34" charset="0"/>
                <a:ea typeface="Calibri" panose="020F0502020204030204" pitchFamily="34" charset="0"/>
              </a:rPr>
              <a:t>“Rights are to make sure that children are treated fairly and looked after properly”</a:t>
            </a:r>
            <a:endParaRPr lang="en-GB" sz="2000">
              <a:latin typeface="Times New Roman" panose="02020603050405020304" pitchFamily="18" charset="0"/>
              <a:ea typeface="Calibri" panose="020F0502020204030204" pitchFamily="34" charset="0"/>
            </a:endParaRPr>
          </a:p>
        </p:txBody>
      </p:sp>
      <p:sp>
        <p:nvSpPr>
          <p:cNvPr id="14" name="TextBox 13"/>
          <p:cNvSpPr txBox="1"/>
          <p:nvPr/>
        </p:nvSpPr>
        <p:spPr>
          <a:xfrm>
            <a:off x="6875743" y="4180003"/>
            <a:ext cx="4791452" cy="1631216"/>
          </a:xfrm>
          <a:prstGeom prst="rect">
            <a:avLst/>
          </a:prstGeom>
          <a:noFill/>
        </p:spPr>
        <p:txBody>
          <a:bodyPr wrap="square" rtlCol="0">
            <a:spAutoFit/>
          </a:bodyPr>
          <a:lstStyle/>
          <a:p>
            <a:r>
              <a:rPr lang="en-GB" sz="2000">
                <a:latin typeface="Arial" panose="020B0604020202020204" pitchFamily="34" charset="0"/>
                <a:ea typeface="Calibri" panose="020F0502020204030204" pitchFamily="34" charset="0"/>
              </a:rPr>
              <a:t>“Rights are a list of promises to children and young people to keep us safe”</a:t>
            </a:r>
          </a:p>
          <a:p>
            <a:endParaRPr lang="en-GB" sz="2000">
              <a:latin typeface="Arial" panose="020B0604020202020204" pitchFamily="34" charset="0"/>
              <a:ea typeface="Calibri" panose="020F0502020204030204" pitchFamily="34" charset="0"/>
            </a:endParaRPr>
          </a:p>
          <a:p>
            <a:r>
              <a:rPr lang="en-GB" sz="2000" b="1">
                <a:latin typeface="Arial" panose="020B0604020202020204" pitchFamily="34" charset="0"/>
                <a:ea typeface="Calibri" panose="020F0502020204030204" pitchFamily="34" charset="0"/>
              </a:rPr>
              <a:t>Quotes from children and young people</a:t>
            </a:r>
            <a:endParaRPr lang="en-GB" sz="2000" b="1">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1128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1"/>
                                        </p:tgtEl>
                                      </p:cBhvr>
                                    </p:cmd>
                                  </p:childTnLst>
                                </p:cTn>
                              </p:par>
                            </p:childTnLst>
                          </p:cTn>
                        </p:par>
                      </p:childTnLst>
                    </p:cTn>
                  </p:par>
                </p:childTnLst>
              </p:cTn>
              <p:nextCondLst>
                <p:cond evt="onClick" delay="0">
                  <p:tgtEl>
                    <p:spTgt spid="11"/>
                  </p:tgtEl>
                </p:cond>
              </p:nextCondLst>
            </p:seq>
            <p:video>
              <p:cMediaNode vol="80000">
                <p:cTn id="7" fill="hold" display="0">
                  <p:stCondLst>
                    <p:cond delay="indefinite"/>
                  </p:stCondLst>
                </p:cTn>
                <p:tgtEl>
                  <p:spTgt spid="11"/>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892925" y="637198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extBox 9"/>
          <p:cNvSpPr txBox="1"/>
          <p:nvPr/>
        </p:nvSpPr>
        <p:spPr>
          <a:xfrm>
            <a:off x="1520190" y="508736"/>
            <a:ext cx="2240280" cy="461665"/>
          </a:xfrm>
          <a:prstGeom prst="rect">
            <a:avLst/>
          </a:prstGeom>
          <a:noFill/>
        </p:spPr>
        <p:txBody>
          <a:bodyPr wrap="square" rtlCol="0">
            <a:spAutoFit/>
          </a:bodyPr>
          <a:lstStyle/>
          <a:p>
            <a:pPr algn="ctr"/>
            <a:r>
              <a:rPr lang="en-GB" sz="2400" b="1">
                <a:solidFill>
                  <a:srgbClr val="FF0000"/>
                </a:solidFill>
              </a:rPr>
              <a:t>Equality</a:t>
            </a:r>
            <a:endParaRPr lang="en-GB" b="1">
              <a:solidFill>
                <a:srgbClr val="FF0000"/>
              </a:solidFill>
            </a:endParaRPr>
          </a:p>
        </p:txBody>
      </p:sp>
      <p:sp>
        <p:nvSpPr>
          <p:cNvPr id="11" name="TextBox 10"/>
          <p:cNvSpPr txBox="1"/>
          <p:nvPr/>
        </p:nvSpPr>
        <p:spPr>
          <a:xfrm>
            <a:off x="7792006" y="508799"/>
            <a:ext cx="2240280" cy="461665"/>
          </a:xfrm>
          <a:prstGeom prst="rect">
            <a:avLst/>
          </a:prstGeom>
          <a:noFill/>
        </p:spPr>
        <p:txBody>
          <a:bodyPr wrap="square" rtlCol="0">
            <a:spAutoFit/>
          </a:bodyPr>
          <a:lstStyle/>
          <a:p>
            <a:pPr algn="ctr"/>
            <a:r>
              <a:rPr lang="en-GB" sz="2400" b="1">
                <a:solidFill>
                  <a:srgbClr val="00B050"/>
                </a:solidFill>
              </a:rPr>
              <a:t>Social</a:t>
            </a:r>
            <a:r>
              <a:rPr lang="en-GB" b="1">
                <a:solidFill>
                  <a:srgbClr val="00B050"/>
                </a:solidFill>
              </a:rPr>
              <a:t> </a:t>
            </a:r>
            <a:r>
              <a:rPr lang="en-GB" sz="2400" b="1">
                <a:solidFill>
                  <a:srgbClr val="00B050"/>
                </a:solidFill>
              </a:rPr>
              <a:t>Justice</a:t>
            </a:r>
            <a:endParaRPr lang="en-GB" b="1">
              <a:solidFill>
                <a:srgbClr val="00B050"/>
              </a:solidFill>
            </a:endParaRPr>
          </a:p>
        </p:txBody>
      </p:sp>
      <p:sp>
        <p:nvSpPr>
          <p:cNvPr id="12" name="TextBox 11"/>
          <p:cNvSpPr txBox="1"/>
          <p:nvPr/>
        </p:nvSpPr>
        <p:spPr>
          <a:xfrm>
            <a:off x="4656098" y="519745"/>
            <a:ext cx="2240280" cy="461665"/>
          </a:xfrm>
          <a:prstGeom prst="rect">
            <a:avLst/>
          </a:prstGeom>
          <a:noFill/>
        </p:spPr>
        <p:txBody>
          <a:bodyPr wrap="square" rtlCol="0">
            <a:spAutoFit/>
          </a:bodyPr>
          <a:lstStyle/>
          <a:p>
            <a:pPr algn="ctr"/>
            <a:r>
              <a:rPr lang="en-GB" sz="2400" b="1">
                <a:solidFill>
                  <a:srgbClr val="FFC000"/>
                </a:solidFill>
              </a:rPr>
              <a:t>Equity</a:t>
            </a:r>
            <a:endParaRPr lang="en-GB" b="1">
              <a:solidFill>
                <a:srgbClr val="FFC000"/>
              </a:solidFill>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9472" y="970401"/>
            <a:ext cx="9393532" cy="4999783"/>
          </a:xfrm>
          <a:prstGeom prst="rect">
            <a:avLst/>
          </a:prstGeom>
        </p:spPr>
      </p:pic>
    </p:spTree>
    <p:extLst>
      <p:ext uri="{BB962C8B-B14F-4D97-AF65-F5344CB8AC3E}">
        <p14:creationId xmlns:p14="http://schemas.microsoft.com/office/powerpoint/2010/main" val="233934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123113" y="64672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1"/>
          <p:cNvSpPr>
            <a:spLocks noGrp="1"/>
          </p:cNvSpPr>
          <p:nvPr>
            <p:ph type="title"/>
          </p:nvPr>
        </p:nvSpPr>
        <p:spPr>
          <a:xfrm>
            <a:off x="0" y="94678"/>
            <a:ext cx="12192000" cy="711200"/>
          </a:xfrm>
        </p:spPr>
        <p:txBody>
          <a:bodyPr>
            <a:normAutofit/>
          </a:bodyPr>
          <a:lstStyle/>
          <a:p>
            <a:pPr algn="ctr"/>
            <a:r>
              <a:rPr lang="en-GB" sz="3600" b="1" dirty="0">
                <a:latin typeface="+mn-lt"/>
              </a:rPr>
              <a:t>What is a rights-based approach?</a:t>
            </a:r>
          </a:p>
        </p:txBody>
      </p:sp>
      <p:sp>
        <p:nvSpPr>
          <p:cNvPr id="11" name="Rectangle 10"/>
          <p:cNvSpPr/>
          <p:nvPr/>
        </p:nvSpPr>
        <p:spPr>
          <a:xfrm>
            <a:off x="642238" y="1198218"/>
            <a:ext cx="6921062" cy="4209393"/>
          </a:xfrm>
          <a:prstGeom prst="rect">
            <a:avLst/>
          </a:prstGeom>
          <a:solidFill>
            <a:schemeClr val="accent3">
              <a:lumMod val="40000"/>
              <a:lumOff val="60000"/>
            </a:schemeClr>
          </a:solidFill>
        </p:spPr>
        <p:style>
          <a:lnRef idx="1">
            <a:schemeClr val="accent1"/>
          </a:lnRef>
          <a:fillRef idx="2">
            <a:schemeClr val="accent1"/>
          </a:fillRef>
          <a:effectRef idx="1">
            <a:schemeClr val="accent1"/>
          </a:effectRef>
          <a:fontRef idx="minor">
            <a:schemeClr val="dk1"/>
          </a:fontRef>
        </p:style>
        <p:txBody>
          <a:bodyPr lIns="91440" tIns="45720" rIns="91440" bIns="45720" rtlCol="0" anchor="ctr"/>
          <a:lstStyle/>
          <a:p>
            <a:pPr algn="ctr"/>
            <a:r>
              <a:rPr lang="en-GB" sz="2400" i="1" dirty="0"/>
              <a:t>‘A children’s rights-based approach is a principled and practical framework for working with children and young people, grounded in the UNCRC and other international rights conventions. It is about placing the UNCRC at the heart of planning and service delivery and integrating children and young people’s rights into every aspect of decision making, policy and practice’</a:t>
            </a:r>
          </a:p>
          <a:p>
            <a:pPr algn="ctr"/>
            <a:endParaRPr lang="en-GB" sz="2400" i="1" dirty="0"/>
          </a:p>
          <a:p>
            <a:pPr algn="ctr"/>
            <a:r>
              <a:rPr lang="en-GB" sz="2400" i="1" dirty="0"/>
              <a:t>- State of Children’s Rights Report, 2017</a:t>
            </a:r>
            <a:endParaRPr lang="en-GB" sz="2400" i="1" dirty="0">
              <a:cs typeface="Calibri"/>
            </a:endParaRP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90947" y="1198218"/>
            <a:ext cx="3276526" cy="4588971"/>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259389">
            <a:off x="7574537" y="3140211"/>
            <a:ext cx="2112007" cy="2983061"/>
          </a:xfrm>
          <a:prstGeom prst="rect">
            <a:avLst/>
          </a:prstGeom>
        </p:spPr>
      </p:pic>
    </p:spTree>
    <p:extLst>
      <p:ext uri="{BB962C8B-B14F-4D97-AF65-F5344CB8AC3E}">
        <p14:creationId xmlns:p14="http://schemas.microsoft.com/office/powerpoint/2010/main" val="1024355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6932613" y="641167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2"/>
          <p:cNvSpPr txBox="1">
            <a:spLocks/>
          </p:cNvSpPr>
          <p:nvPr/>
        </p:nvSpPr>
        <p:spPr>
          <a:xfrm>
            <a:off x="0" y="142876"/>
            <a:ext cx="12192000" cy="71120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gn="ctr"/>
            <a:r>
              <a:rPr lang="en-GB" sz="3600" kern="0">
                <a:solidFill>
                  <a:schemeClr val="tx1"/>
                </a:solidFill>
                <a:latin typeface="+mn-lt"/>
              </a:rPr>
              <a:t>Rights Holders and Duty Bearers</a:t>
            </a:r>
          </a:p>
        </p:txBody>
      </p:sp>
      <p:sp>
        <p:nvSpPr>
          <p:cNvPr id="14" name="TextBox 13"/>
          <p:cNvSpPr txBox="1"/>
          <p:nvPr/>
        </p:nvSpPr>
        <p:spPr>
          <a:xfrm>
            <a:off x="1206060" y="983362"/>
            <a:ext cx="5122743" cy="646331"/>
          </a:xfrm>
          <a:prstGeom prst="rect">
            <a:avLst/>
          </a:prstGeom>
          <a:noFill/>
        </p:spPr>
        <p:txBody>
          <a:bodyPr wrap="square" rtlCol="0">
            <a:spAutoFit/>
          </a:bodyPr>
          <a:lstStyle/>
          <a:p>
            <a:r>
              <a:rPr lang="en-GB" dirty="0"/>
              <a:t>Queen’s University Belfast Video</a:t>
            </a:r>
          </a:p>
          <a:p>
            <a:r>
              <a:rPr lang="en-GB" dirty="0">
                <a:hlinkClick r:id="rId5"/>
              </a:rPr>
              <a:t>https://www.youtube.com/watch?v=CFi3w7ozIGY</a:t>
            </a:r>
            <a:r>
              <a:rPr lang="en-GB" dirty="0"/>
              <a:t> </a:t>
            </a:r>
          </a:p>
        </p:txBody>
      </p:sp>
    </p:spTree>
    <p:extLst>
      <p:ext uri="{BB962C8B-B14F-4D97-AF65-F5344CB8AC3E}">
        <p14:creationId xmlns:p14="http://schemas.microsoft.com/office/powerpoint/2010/main" val="2899007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9" name="Text Box 8"/>
          <p:cNvSpPr txBox="1"/>
          <p:nvPr/>
        </p:nvSpPr>
        <p:spPr>
          <a:xfrm>
            <a:off x="7091363" y="6467233"/>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
        <p:nvSpPr>
          <p:cNvPr id="10" name="Title 2"/>
          <p:cNvSpPr>
            <a:spLocks noGrp="1"/>
          </p:cNvSpPr>
          <p:nvPr>
            <p:ph type="title"/>
          </p:nvPr>
        </p:nvSpPr>
        <p:spPr>
          <a:xfrm>
            <a:off x="0" y="139751"/>
            <a:ext cx="12192000" cy="711200"/>
          </a:xfrm>
        </p:spPr>
        <p:txBody>
          <a:bodyPr>
            <a:normAutofit/>
          </a:bodyPr>
          <a:lstStyle/>
          <a:p>
            <a:pPr algn="ctr"/>
            <a:r>
              <a:rPr lang="en-GB" sz="4000" b="1">
                <a:latin typeface="+mn-lt"/>
              </a:rPr>
              <a:t>Rights holder and duty bearers</a:t>
            </a:r>
          </a:p>
        </p:txBody>
      </p:sp>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5752" y="988482"/>
            <a:ext cx="8960495" cy="5325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8378135" y="1051542"/>
            <a:ext cx="3813865" cy="369332"/>
          </a:xfrm>
          <a:prstGeom prst="rect">
            <a:avLst/>
          </a:prstGeom>
          <a:noFill/>
        </p:spPr>
        <p:txBody>
          <a:bodyPr wrap="none" rtlCol="0">
            <a:spAutoFit/>
          </a:bodyPr>
          <a:lstStyle/>
          <a:p>
            <a:r>
              <a:rPr lang="en-GB"/>
              <a:t>Getting It Right, Save the Children</a:t>
            </a:r>
          </a:p>
        </p:txBody>
      </p:sp>
    </p:spTree>
    <p:extLst>
      <p:ext uri="{BB962C8B-B14F-4D97-AF65-F5344CB8AC3E}">
        <p14:creationId xmlns:p14="http://schemas.microsoft.com/office/powerpoint/2010/main" val="20749951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P joint meeting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7FDFED8EC7A294A93B718D5CCE87FF9" ma:contentTypeVersion="4" ma:contentTypeDescription="Create a new document." ma:contentTypeScope="" ma:versionID="11490fd2dde5c29ee5cdf85755020880">
  <xsd:schema xmlns:xsd="http://www.w3.org/2001/XMLSchema" xmlns:xs="http://www.w3.org/2001/XMLSchema" xmlns:p="http://schemas.microsoft.com/office/2006/metadata/properties" xmlns:ns2="78277b6a-1668-4e5a-9b86-b90566812058" targetNamespace="http://schemas.microsoft.com/office/2006/metadata/properties" ma:root="true" ma:fieldsID="89bdf2110481828deb2182d140aa3a6b" ns2:_="">
    <xsd:import namespace="78277b6a-1668-4e5a-9b86-b9056681205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277b6a-1668-4e5a-9b86-b905668120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F788B5-7413-4F92-A268-69BB9D746C70}">
  <ds:schemaRefs>
    <ds:schemaRef ds:uri="http://schemas.microsoft.com/sharepoint/v3/contenttype/forms"/>
  </ds:schemaRefs>
</ds:datastoreItem>
</file>

<file path=customXml/itemProps2.xml><?xml version="1.0" encoding="utf-8"?>
<ds:datastoreItem xmlns:ds="http://schemas.openxmlformats.org/officeDocument/2006/customXml" ds:itemID="{362FDE50-F9B7-47D2-9DE0-51280A3DB41F}">
  <ds:schemaRefs>
    <ds:schemaRef ds:uri="http://purl.org/dc/terms/"/>
    <ds:schemaRef ds:uri="http://schemas.microsoft.com/office/2006/documentManagement/types"/>
    <ds:schemaRef ds:uri="78277b6a-1668-4e5a-9b86-b90566812058"/>
    <ds:schemaRef ds:uri="http://purl.org/dc/elements/1.1/"/>
    <ds:schemaRef ds:uri="http://schemas.microsoft.com/office/infopath/2007/PartnerControls"/>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E997EEE5-C49F-48B8-A70B-33FD1F380100}">
  <ds:schemaRefs>
    <ds:schemaRef ds:uri="78277b6a-1668-4e5a-9b86-b905668120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10</TotalTime>
  <Words>2719</Words>
  <Application>Microsoft Office PowerPoint</Application>
  <PresentationFormat>Widescreen</PresentationFormat>
  <Paragraphs>235</Paragraphs>
  <Slides>16</Slides>
  <Notes>16</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Arial</vt:lpstr>
      <vt:lpstr>Arial Bold</vt:lpstr>
      <vt:lpstr>Calibri</vt:lpstr>
      <vt:lpstr>Calibri Light</vt:lpstr>
      <vt:lpstr>Lucida Grande</vt:lpstr>
      <vt:lpstr>ＭＳ 明朝</vt:lpstr>
      <vt:lpstr>Times New Roman</vt:lpstr>
      <vt:lpstr>Office Theme</vt:lpstr>
      <vt:lpstr>NP joint meeting slides</vt:lpstr>
      <vt:lpstr>What are Children's Rights?</vt:lpstr>
      <vt:lpstr>What is the UNCRC and where did it come from?</vt:lpstr>
      <vt:lpstr>Context – Children’s Rights in the UK</vt:lpstr>
      <vt:lpstr>Context – Putting the World to Rights</vt:lpstr>
      <vt:lpstr>Children and Young People (Scotland) Act 2014</vt:lpstr>
      <vt:lpstr>Progressing the human rights of children in Scotland:   Action Plan 2018-2021</vt:lpstr>
      <vt:lpstr>The Children and Young People’s Commissioner for Scotland</vt:lpstr>
      <vt:lpstr>PowerPoint Presentation</vt:lpstr>
      <vt:lpstr>Activity - Body of Rights</vt:lpstr>
      <vt:lpstr>Activity - Body of Rights</vt:lpstr>
      <vt:lpstr>What are Rights?</vt:lpstr>
      <vt:lpstr>Children and their rights</vt:lpstr>
      <vt:lpstr>PowerPoint Presentation</vt:lpstr>
      <vt:lpstr>What is a rights-based approach?</vt:lpstr>
      <vt:lpstr>PowerPoint Presentation</vt:lpstr>
      <vt:lpstr>Rights holder and duty bearers</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Beckett J (Julie)</dc:creator>
  <cp:lastModifiedBy>Epsworth S (Susan)</cp:lastModifiedBy>
  <cp:revision>61</cp:revision>
  <dcterms:created xsi:type="dcterms:W3CDTF">2021-01-26T11:30:37Z</dcterms:created>
  <dcterms:modified xsi:type="dcterms:W3CDTF">2021-08-05T13:02:42Z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0x01010087FDFED8EC7A294A93B718D5CCE87FF9</vt:lpwstr>
  </property>
</Properties>
</file>