
<file path=[Content_Types].xml><?xml version="1.0" encoding="utf-8"?>
<Types xmlns="http://schemas.openxmlformats.org/package/2006/content-types">
  <Default Extension="emf" ContentType="image/x-emf"/>
  <Default Extension="gif" ContentType="image/gi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5"/>
    <p:sldMasterId id="2147483648" r:id="rId6"/>
  </p:sldMasterIdLst>
  <p:notesMasterIdLst>
    <p:notesMasterId r:id="rId26"/>
  </p:notesMasterIdLst>
  <p:handoutMasterIdLst>
    <p:handoutMasterId r:id="rId27"/>
  </p:handoutMasterIdLst>
  <p:sldIdLst>
    <p:sldId id="2757" r:id="rId7"/>
    <p:sldId id="2835" r:id="rId8"/>
    <p:sldId id="2861" r:id="rId9"/>
    <p:sldId id="2860" r:id="rId10"/>
    <p:sldId id="2862" r:id="rId11"/>
    <p:sldId id="2737" r:id="rId12"/>
    <p:sldId id="699" r:id="rId13"/>
    <p:sldId id="2863" r:id="rId14"/>
    <p:sldId id="700" r:id="rId15"/>
    <p:sldId id="2765" r:id="rId16"/>
    <p:sldId id="695" r:id="rId17"/>
    <p:sldId id="2695" r:id="rId18"/>
    <p:sldId id="2761" r:id="rId19"/>
    <p:sldId id="2762" r:id="rId20"/>
    <p:sldId id="2763" r:id="rId21"/>
    <p:sldId id="2764" r:id="rId22"/>
    <p:sldId id="2864" r:id="rId23"/>
    <p:sldId id="379" r:id="rId24"/>
    <p:sldId id="2866" r:id="rId25"/>
  </p:sldIdLst>
  <p:sldSz cx="12192000" cy="6858000"/>
  <p:notesSz cx="6797675" cy="9926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ABB5"/>
    <a:srgbClr val="4BACC6"/>
    <a:srgbClr val="8067A0"/>
    <a:srgbClr val="244740"/>
    <a:srgbClr val="E2E7E5"/>
    <a:srgbClr val="5860AB"/>
    <a:srgbClr val="407EB7"/>
    <a:srgbClr val="008080"/>
    <a:srgbClr val="43BEB9"/>
    <a:srgbClr val="45B66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7832" autoAdjust="0"/>
    <p:restoredTop sz="86375" autoAdjust="0"/>
  </p:normalViewPr>
  <p:slideViewPr>
    <p:cSldViewPr snapToGrid="0">
      <p:cViewPr varScale="1">
        <p:scale>
          <a:sx n="77" d="100"/>
          <a:sy n="77" d="100"/>
        </p:scale>
        <p:origin x="84" y="1352"/>
      </p:cViewPr>
      <p:guideLst>
        <p:guide orient="horz" pos="2160"/>
        <p:guide pos="3840"/>
      </p:guideLst>
    </p:cSldViewPr>
  </p:slideViewPr>
  <p:outlineViewPr>
    <p:cViewPr>
      <p:scale>
        <a:sx n="33" d="100"/>
        <a:sy n="33" d="100"/>
      </p:scale>
      <p:origin x="0" y="0"/>
    </p:cViewPr>
  </p:outlin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2.xml"/><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notesMaster" Target="notesMasters/notesMaster1.xml"/><Relationship Id="rId3" Type="http://schemas.openxmlformats.org/officeDocument/2006/relationships/customXml" Target="../customXml/item3.xml"/><Relationship Id="rId21" Type="http://schemas.openxmlformats.org/officeDocument/2006/relationships/slide" Target="slides/slide15.xml"/><Relationship Id="rId7" Type="http://schemas.openxmlformats.org/officeDocument/2006/relationships/slide" Target="slides/slide1.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2" Type="http://schemas.openxmlformats.org/officeDocument/2006/relationships/customXml" Target="../customXml/item2.xml"/><Relationship Id="rId16" Type="http://schemas.openxmlformats.org/officeDocument/2006/relationships/slide" Target="slides/slide10.xml"/><Relationship Id="rId20" Type="http://schemas.openxmlformats.org/officeDocument/2006/relationships/slide" Target="slides/slide14.xml"/><Relationship Id="rId29"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Master" Target="slideMasters/slideMaster2.xml"/><Relationship Id="rId11" Type="http://schemas.openxmlformats.org/officeDocument/2006/relationships/slide" Target="slides/slide5.xml"/><Relationship Id="rId24" Type="http://schemas.openxmlformats.org/officeDocument/2006/relationships/slide" Target="slides/slide18.xml"/><Relationship Id="rId32" Type="http://schemas.microsoft.com/office/2016/11/relationships/changesInfo" Target="changesInfos/changesInfo1.xml"/><Relationship Id="rId5" Type="http://schemas.openxmlformats.org/officeDocument/2006/relationships/slideMaster" Target="slideMasters/slideMaster1.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presProps" Target="presProps.xml"/><Relationship Id="rId10" Type="http://schemas.openxmlformats.org/officeDocument/2006/relationships/slide" Target="slides/slide4.xml"/><Relationship Id="rId19" Type="http://schemas.openxmlformats.org/officeDocument/2006/relationships/slide" Target="slides/slide13.xml"/><Relationship Id="rId31" Type="http://schemas.openxmlformats.org/officeDocument/2006/relationships/tableStyles" Target="tableStyles.xml"/><Relationship Id="rId4" Type="http://schemas.openxmlformats.org/officeDocument/2006/relationships/customXml" Target="../customXml/item4.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handoutMaster" Target="handoutMasters/handoutMaster1.xml"/><Relationship Id="rId30"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Catriona Gill" userId="2175e650-49c3-4303-bd93-81c8f4189061" providerId="ADAL" clId="{EF512E25-E025-4CD5-B70D-2F5C1BB30AD1}"/>
    <pc:docChg chg="delSld modSld">
      <pc:chgData name="Catriona Gill" userId="2175e650-49c3-4303-bd93-81c8f4189061" providerId="ADAL" clId="{EF512E25-E025-4CD5-B70D-2F5C1BB30AD1}" dt="2026-01-07T12:45:23.975" v="55" actId="2696"/>
      <pc:docMkLst>
        <pc:docMk/>
      </pc:docMkLst>
      <pc:sldChg chg="modSp mod">
        <pc:chgData name="Catriona Gill" userId="2175e650-49c3-4303-bd93-81c8f4189061" providerId="ADAL" clId="{EF512E25-E025-4CD5-B70D-2F5C1BB30AD1}" dt="2026-01-07T12:41:02.272" v="13" actId="20577"/>
        <pc:sldMkLst>
          <pc:docMk/>
          <pc:sldMk cId="3450986935" sldId="695"/>
        </pc:sldMkLst>
        <pc:spChg chg="mod">
          <ac:chgData name="Catriona Gill" userId="2175e650-49c3-4303-bd93-81c8f4189061" providerId="ADAL" clId="{EF512E25-E025-4CD5-B70D-2F5C1BB30AD1}" dt="2026-01-07T12:41:02.272" v="13" actId="20577"/>
          <ac:spMkLst>
            <pc:docMk/>
            <pc:sldMk cId="3450986935" sldId="695"/>
            <ac:spMk id="6" creationId="{FE8A091B-4DCE-41CB-9324-6F9430867199}"/>
          </ac:spMkLst>
        </pc:spChg>
      </pc:sldChg>
      <pc:sldChg chg="modSp mod">
        <pc:chgData name="Catriona Gill" userId="2175e650-49c3-4303-bd93-81c8f4189061" providerId="ADAL" clId="{EF512E25-E025-4CD5-B70D-2F5C1BB30AD1}" dt="2026-01-07T12:40:24.269" v="12" actId="20577"/>
        <pc:sldMkLst>
          <pc:docMk/>
          <pc:sldMk cId="3916482162" sldId="699"/>
        </pc:sldMkLst>
        <pc:spChg chg="mod">
          <ac:chgData name="Catriona Gill" userId="2175e650-49c3-4303-bd93-81c8f4189061" providerId="ADAL" clId="{EF512E25-E025-4CD5-B70D-2F5C1BB30AD1}" dt="2026-01-07T12:40:24.269" v="12" actId="20577"/>
          <ac:spMkLst>
            <pc:docMk/>
            <pc:sldMk cId="3916482162" sldId="699"/>
            <ac:spMk id="2" creationId="{52FE8B07-1E40-4237-8AA3-EBA3F504770A}"/>
          </ac:spMkLst>
        </pc:spChg>
      </pc:sldChg>
      <pc:sldChg chg="modSp mod">
        <pc:chgData name="Catriona Gill" userId="2175e650-49c3-4303-bd93-81c8f4189061" providerId="ADAL" clId="{EF512E25-E025-4CD5-B70D-2F5C1BB30AD1}" dt="2026-01-07T12:43:44.241" v="47" actId="20577"/>
        <pc:sldMkLst>
          <pc:docMk/>
          <pc:sldMk cId="3755188913" sldId="2761"/>
        </pc:sldMkLst>
        <pc:spChg chg="mod">
          <ac:chgData name="Catriona Gill" userId="2175e650-49c3-4303-bd93-81c8f4189061" providerId="ADAL" clId="{EF512E25-E025-4CD5-B70D-2F5C1BB30AD1}" dt="2026-01-07T12:43:44.241" v="47" actId="20577"/>
          <ac:spMkLst>
            <pc:docMk/>
            <pc:sldMk cId="3755188913" sldId="2761"/>
            <ac:spMk id="3" creationId="{C0F22CC6-E758-41E0-84DE-B77821AF9F99}"/>
          </ac:spMkLst>
        </pc:spChg>
      </pc:sldChg>
      <pc:sldChg chg="modSp mod">
        <pc:chgData name="Catriona Gill" userId="2175e650-49c3-4303-bd93-81c8f4189061" providerId="ADAL" clId="{EF512E25-E025-4CD5-B70D-2F5C1BB30AD1}" dt="2026-01-07T12:44:42.688" v="54" actId="20577"/>
        <pc:sldMkLst>
          <pc:docMk/>
          <pc:sldMk cId="839643597" sldId="2764"/>
        </pc:sldMkLst>
        <pc:spChg chg="mod">
          <ac:chgData name="Catriona Gill" userId="2175e650-49c3-4303-bd93-81c8f4189061" providerId="ADAL" clId="{EF512E25-E025-4CD5-B70D-2F5C1BB30AD1}" dt="2026-01-07T12:44:42.688" v="54" actId="20577"/>
          <ac:spMkLst>
            <pc:docMk/>
            <pc:sldMk cId="839643597" sldId="2764"/>
            <ac:spMk id="3" creationId="{C0F22CC6-E758-41E0-84DE-B77821AF9F99}"/>
          </ac:spMkLst>
        </pc:spChg>
      </pc:sldChg>
      <pc:sldChg chg="del">
        <pc:chgData name="Catriona Gill" userId="2175e650-49c3-4303-bd93-81c8f4189061" providerId="ADAL" clId="{EF512E25-E025-4CD5-B70D-2F5C1BB30AD1}" dt="2026-01-07T12:45:23.975" v="55" actId="2696"/>
        <pc:sldMkLst>
          <pc:docMk/>
          <pc:sldMk cId="2154444110" sldId="2865"/>
        </pc:sldMkLst>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sz="quarter" idx="1"/>
          </p:nvPr>
        </p:nvSpPr>
        <p:spPr>
          <a:xfrm>
            <a:off x="3850443" y="0"/>
            <a:ext cx="2945659" cy="498056"/>
          </a:xfrm>
          <a:prstGeom prst="rect">
            <a:avLst/>
          </a:prstGeom>
        </p:spPr>
        <p:txBody>
          <a:bodyPr vert="horz" lIns="91440" tIns="45720" rIns="91440" bIns="45720" rtlCol="0"/>
          <a:lstStyle>
            <a:lvl1pPr algn="r">
              <a:defRPr sz="1200"/>
            </a:lvl1pPr>
          </a:lstStyle>
          <a:p>
            <a:fld id="{1E1EEAC2-6BA7-4ABE-8AD8-0D26EC897E9A}" type="datetimeFigureOut">
              <a:rPr lang="en-GB" smtClean="0"/>
              <a:t>07/01/2026</a:t>
            </a:fld>
            <a:endParaRPr lang="en-GB"/>
          </a:p>
        </p:txBody>
      </p:sp>
      <p:sp>
        <p:nvSpPr>
          <p:cNvPr id="4" name="Footer Placeholder 3"/>
          <p:cNvSpPr>
            <a:spLocks noGrp="1"/>
          </p:cNvSpPr>
          <p:nvPr>
            <p:ph type="ftr" sz="quarter" idx="2"/>
          </p:nvPr>
        </p:nvSpPr>
        <p:spPr>
          <a:xfrm>
            <a:off x="0" y="9428584"/>
            <a:ext cx="2945659" cy="498055"/>
          </a:xfrm>
          <a:prstGeom prst="rect">
            <a:avLst/>
          </a:prstGeom>
        </p:spPr>
        <p:txBody>
          <a:bodyPr vert="horz" lIns="91440" tIns="45720" rIns="91440" bIns="45720" rtlCol="0" anchor="b"/>
          <a:lstStyle>
            <a:lvl1pPr algn="l">
              <a:defRPr sz="1200"/>
            </a:lvl1pPr>
          </a:lstStyle>
          <a:p>
            <a:endParaRPr lang="en-GB"/>
          </a:p>
        </p:txBody>
      </p:sp>
      <p:sp>
        <p:nvSpPr>
          <p:cNvPr id="5" name="Slide Number Placeholder 4"/>
          <p:cNvSpPr>
            <a:spLocks noGrp="1"/>
          </p:cNvSpPr>
          <p:nvPr>
            <p:ph type="sldNum" sz="quarter" idx="3"/>
          </p:nvPr>
        </p:nvSpPr>
        <p:spPr>
          <a:xfrm>
            <a:off x="3850443" y="9428584"/>
            <a:ext cx="2945659" cy="498055"/>
          </a:xfrm>
          <a:prstGeom prst="rect">
            <a:avLst/>
          </a:prstGeom>
        </p:spPr>
        <p:txBody>
          <a:bodyPr vert="horz" lIns="91440" tIns="45720" rIns="91440" bIns="45720" rtlCol="0" anchor="b"/>
          <a:lstStyle>
            <a:lvl1pPr algn="r">
              <a:defRPr sz="1200"/>
            </a:lvl1pPr>
          </a:lstStyle>
          <a:p>
            <a:fld id="{847A8C41-7247-444A-9DC9-E9ACA2EFD3C8}" type="slidenum">
              <a:rPr lang="en-GB" smtClean="0"/>
              <a:t>‹#›</a:t>
            </a:fld>
            <a:endParaRPr lang="en-GB"/>
          </a:p>
        </p:txBody>
      </p:sp>
    </p:spTree>
    <p:extLst>
      <p:ext uri="{BB962C8B-B14F-4D97-AF65-F5344CB8AC3E}">
        <p14:creationId xmlns:p14="http://schemas.microsoft.com/office/powerpoint/2010/main" val="342907053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50443" y="0"/>
            <a:ext cx="2945659" cy="498056"/>
          </a:xfrm>
          <a:prstGeom prst="rect">
            <a:avLst/>
          </a:prstGeom>
        </p:spPr>
        <p:txBody>
          <a:bodyPr vert="horz" lIns="91440" tIns="45720" rIns="91440" bIns="45720" rtlCol="0"/>
          <a:lstStyle>
            <a:lvl1pPr algn="r">
              <a:defRPr sz="1200"/>
            </a:lvl1pPr>
          </a:lstStyle>
          <a:p>
            <a:fld id="{A6D5B34D-ADEC-457E-B4B9-B8BA594A1FF5}" type="datetimeFigureOut">
              <a:rPr lang="en-GB" smtClean="0"/>
              <a:t>07/01/2026</a:t>
            </a:fld>
            <a:endParaRPr lang="en-GB"/>
          </a:p>
        </p:txBody>
      </p:sp>
      <p:sp>
        <p:nvSpPr>
          <p:cNvPr id="4" name="Slide Image Placeholder 3"/>
          <p:cNvSpPr>
            <a:spLocks noGrp="1" noRot="1" noChangeAspect="1"/>
          </p:cNvSpPr>
          <p:nvPr>
            <p:ph type="sldImg" idx="2"/>
          </p:nvPr>
        </p:nvSpPr>
        <p:spPr>
          <a:xfrm>
            <a:off x="422275" y="1241425"/>
            <a:ext cx="5953125" cy="3349625"/>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79768" y="4777194"/>
            <a:ext cx="5438140" cy="3908614"/>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9428584"/>
            <a:ext cx="2945659" cy="498055"/>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50443" y="9428584"/>
            <a:ext cx="2945659" cy="498055"/>
          </a:xfrm>
          <a:prstGeom prst="rect">
            <a:avLst/>
          </a:prstGeom>
        </p:spPr>
        <p:txBody>
          <a:bodyPr vert="horz" lIns="91440" tIns="45720" rIns="91440" bIns="45720" rtlCol="0" anchor="b"/>
          <a:lstStyle>
            <a:lvl1pPr algn="r">
              <a:defRPr sz="1200"/>
            </a:lvl1pPr>
          </a:lstStyle>
          <a:p>
            <a:fld id="{1238C683-9137-4122-84BD-5AA5692D6AF0}" type="slidenum">
              <a:rPr lang="en-GB" smtClean="0"/>
              <a:t>‹#›</a:t>
            </a:fld>
            <a:endParaRPr lang="en-GB"/>
          </a:p>
        </p:txBody>
      </p:sp>
    </p:spTree>
    <p:extLst>
      <p:ext uri="{BB962C8B-B14F-4D97-AF65-F5344CB8AC3E}">
        <p14:creationId xmlns:p14="http://schemas.microsoft.com/office/powerpoint/2010/main" val="162723293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dirty="0"/>
              <a:t>Purpose of these Slides</a:t>
            </a:r>
          </a:p>
          <a:p>
            <a:endParaRPr lang="en-GB" b="1" dirty="0"/>
          </a:p>
          <a:p>
            <a:pPr marL="228600" algn="l" fontAlgn="base">
              <a:buFont typeface="Arial" panose="020B0604020202020204" pitchFamily="34" charset="0"/>
              <a:buChar char="•"/>
            </a:pPr>
            <a:r>
              <a:rPr lang="en-GB" sz="1800" b="0" i="0" dirty="0">
                <a:solidFill>
                  <a:srgbClr val="000000"/>
                </a:solidFill>
                <a:effectLst/>
                <a:latin typeface="inherit"/>
              </a:rPr>
              <a:t>Read title​</a:t>
            </a:r>
            <a:endParaRPr lang="en-GB" sz="1800" b="0" i="0" dirty="0">
              <a:solidFill>
                <a:srgbClr val="424242"/>
              </a:solidFill>
              <a:effectLst/>
              <a:latin typeface="Calibri" panose="020F0502020204030204" pitchFamily="34" charset="0"/>
            </a:endParaRPr>
          </a:p>
          <a:p>
            <a:pPr marL="228600" algn="l" fontAlgn="base">
              <a:buFont typeface="Arial" panose="020B0604020202020204" pitchFamily="34" charset="0"/>
              <a:buChar char="•"/>
            </a:pPr>
            <a:r>
              <a:rPr lang="en-GB" sz="1800" b="0" i="0" dirty="0">
                <a:solidFill>
                  <a:srgbClr val="000000"/>
                </a:solidFill>
                <a:effectLst/>
                <a:latin typeface="inherit"/>
              </a:rPr>
              <a:t>This professional learning is pitched at an informed level and suitable for anyone working with children and young people in an educational context.</a:t>
            </a:r>
            <a:endParaRPr lang="en-GB" sz="1800" b="0" i="0" dirty="0">
              <a:solidFill>
                <a:srgbClr val="424242"/>
              </a:solidFill>
              <a:effectLst/>
              <a:latin typeface="Calibri" panose="020F0502020204030204" pitchFamily="34" charset="0"/>
            </a:endParaRPr>
          </a:p>
          <a:p>
            <a:endParaRPr lang="en-GB" dirty="0"/>
          </a:p>
          <a:p>
            <a:endParaRPr lang="en-GB" dirty="0"/>
          </a:p>
          <a:p>
            <a:r>
              <a:rPr lang="en-GB" dirty="0"/>
              <a:t>How to use the slides:</a:t>
            </a:r>
            <a:endParaRPr lang="en-US" dirty="0"/>
          </a:p>
          <a:p>
            <a:pPr marL="285750" indent="-285750">
              <a:buFont typeface="Symbol,Sans-Serif"/>
              <a:buChar char="•"/>
            </a:pPr>
            <a:r>
              <a:rPr lang="en-GB" dirty="0"/>
              <a:t>To be used to facilitate professional learning in a group or whole-setting, or as a self-directed learning activity as an individual.</a:t>
            </a:r>
            <a:endParaRPr lang="en-US" dirty="0"/>
          </a:p>
          <a:p>
            <a:endParaRPr lang="en-GB" dirty="0">
              <a:ea typeface="Calibri"/>
              <a:cs typeface="Calibri"/>
            </a:endParaRPr>
          </a:p>
          <a:p>
            <a:r>
              <a:rPr lang="en-GB" b="1" dirty="0"/>
              <a:t>General Guidance</a:t>
            </a:r>
            <a:endParaRPr lang="en-US" dirty="0"/>
          </a:p>
          <a:p>
            <a:pPr marL="285750" indent="-285750">
              <a:buFont typeface="Symbol,Sans-Serif"/>
              <a:buChar char="•"/>
            </a:pPr>
            <a:r>
              <a:rPr lang="en-GB" dirty="0"/>
              <a:t>There is a requirement to cover all the slides.</a:t>
            </a:r>
            <a:endParaRPr lang="en-US" dirty="0"/>
          </a:p>
          <a:p>
            <a:pPr marL="285750" indent="-285750">
              <a:buFont typeface="Symbol,Sans-Serif"/>
              <a:buChar char="•"/>
            </a:pPr>
            <a:r>
              <a:rPr lang="en-GB" dirty="0"/>
              <a:t>Please do not change the provided slides.</a:t>
            </a:r>
            <a:endParaRPr lang="en-US" dirty="0"/>
          </a:p>
          <a:p>
            <a:pPr marL="285750" indent="-285750">
              <a:buFont typeface="Symbol,Sans-Serif"/>
              <a:buChar char="•"/>
            </a:pPr>
            <a:r>
              <a:rPr lang="en-GB" dirty="0"/>
              <a:t>Facilitators are welcome to add slides or activities relevant to your own setting, to support discussion and exploration of the topic. Facilitators will know their participants’ needs best.</a:t>
            </a:r>
            <a:endParaRPr lang="en-US" dirty="0"/>
          </a:p>
          <a:p>
            <a:pPr marL="285750" indent="-285750">
              <a:buFont typeface="Symbol,Sans-Serif"/>
              <a:buChar char="•"/>
            </a:pPr>
            <a:r>
              <a:rPr lang="en-GB" dirty="0"/>
              <a:t>Anyone who works in an educational setting can be a facilitator and use these slides. </a:t>
            </a:r>
            <a:endParaRPr lang="en-US" dirty="0"/>
          </a:p>
          <a:p>
            <a:pPr marL="285750" indent="-285750">
              <a:buFont typeface="Symbol,Sans-Serif"/>
              <a:buChar char="•"/>
            </a:pPr>
            <a:r>
              <a:rPr lang="en-GB" dirty="0"/>
              <a:t>It is important to establish a safe space which encourages respect and honesty to ensure that everyone is able to participate. </a:t>
            </a:r>
            <a:endParaRPr lang="en-US" dirty="0"/>
          </a:p>
          <a:p>
            <a:pPr marL="285750" indent="-285750">
              <a:buFont typeface="Symbol,Sans-Serif"/>
              <a:buChar char="•"/>
            </a:pPr>
            <a:endParaRPr lang="en-GB" dirty="0">
              <a:ea typeface="Calibri"/>
              <a:cs typeface="Calibri"/>
            </a:endParaRPr>
          </a:p>
          <a:p>
            <a:endParaRPr lang="en-US" dirty="0"/>
          </a:p>
          <a:p>
            <a:endParaRPr lang="en-US" dirty="0"/>
          </a:p>
          <a:p>
            <a:endParaRPr lang="en-GB" dirty="0"/>
          </a:p>
          <a:p>
            <a:endParaRPr lang="en-US" dirty="0">
              <a:cs typeface="Calibri"/>
            </a:endParaRPr>
          </a:p>
        </p:txBody>
      </p:sp>
      <p:sp>
        <p:nvSpPr>
          <p:cNvPr id="4" name="Slide Number Placeholder 3"/>
          <p:cNvSpPr>
            <a:spLocks noGrp="1"/>
          </p:cNvSpPr>
          <p:nvPr>
            <p:ph type="sldNum" sz="quarter" idx="10"/>
          </p:nvPr>
        </p:nvSpPr>
        <p:spPr/>
        <p:txBody>
          <a:bodyPr/>
          <a:lstStyle/>
          <a:p>
            <a:fld id="{1238C683-9137-4122-84BD-5AA5692D6AF0}" type="slidenum">
              <a:rPr lang="en-GB" smtClean="0"/>
              <a:t>1</a:t>
            </a:fld>
            <a:endParaRPr lang="en-GB"/>
          </a:p>
        </p:txBody>
      </p:sp>
    </p:spTree>
    <p:extLst>
      <p:ext uri="{BB962C8B-B14F-4D97-AF65-F5344CB8AC3E}">
        <p14:creationId xmlns:p14="http://schemas.microsoft.com/office/powerpoint/2010/main" val="414422574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22275" y="1241425"/>
            <a:ext cx="5953125" cy="3349625"/>
          </a:xfrm>
        </p:spPr>
      </p:sp>
      <p:sp>
        <p:nvSpPr>
          <p:cNvPr id="3" name="Notes Placeholder 2"/>
          <p:cNvSpPr>
            <a:spLocks noGrp="1"/>
          </p:cNvSpPr>
          <p:nvPr>
            <p:ph type="body" idx="1"/>
          </p:nvPr>
        </p:nvSpPr>
        <p:spPr/>
        <p:txBody>
          <a:bodyPr/>
          <a:lstStyle/>
          <a:p>
            <a:endParaRPr lang="en-GB" sz="1800" b="0" dirty="0">
              <a:effectLst/>
              <a:latin typeface="Arial" panose="020B0604020202020204" pitchFamily="34" charset="0"/>
              <a:ea typeface="Times New Roman" panose="02020603050405020304" pitchFamily="18" charset="0"/>
              <a:cs typeface="Times New Roman" panose="02020603050405020304" pitchFamily="18" charset="0"/>
            </a:endParaRPr>
          </a:p>
          <a:p>
            <a:r>
              <a:rPr lang="en-GB" sz="1800" b="1" dirty="0">
                <a:effectLst/>
                <a:latin typeface="Arial" panose="020B0604020202020204" pitchFamily="34" charset="0"/>
                <a:ea typeface="Times New Roman" panose="02020603050405020304" pitchFamily="18" charset="0"/>
                <a:cs typeface="Times New Roman" panose="02020603050405020304" pitchFamily="18" charset="0"/>
              </a:rPr>
              <a:t>Notes</a:t>
            </a:r>
            <a:r>
              <a:rPr lang="en-GB" sz="1800" b="0" dirty="0">
                <a:effectLst/>
                <a:latin typeface="Arial" panose="020B0604020202020204" pitchFamily="34" charset="0"/>
                <a:ea typeface="Times New Roman" panose="02020603050405020304" pitchFamily="18" charset="0"/>
                <a:cs typeface="Times New Roman" panose="02020603050405020304" pitchFamily="18" charset="0"/>
              </a:rPr>
              <a:t> </a:t>
            </a:r>
          </a:p>
          <a:p>
            <a:endParaRPr lang="en-GB" sz="1800" b="0" dirty="0">
              <a:effectLst/>
              <a:latin typeface="Arial" panose="020B0604020202020204" pitchFamily="34" charset="0"/>
              <a:ea typeface="Times New Roman" panose="02020603050405020304" pitchFamily="18" charset="0"/>
              <a:cs typeface="Times New Roman" panose="02020603050405020304" pitchFamily="18" charset="0"/>
            </a:endParaRPr>
          </a:p>
          <a:p>
            <a:pPr algn="just">
              <a:lnSpc>
                <a:spcPct val="150000"/>
              </a:lnSpc>
              <a:tabLst>
                <a:tab pos="457200" algn="l"/>
                <a:tab pos="914400" algn="l"/>
                <a:tab pos="1371600" algn="l"/>
                <a:tab pos="1828800" algn="l"/>
                <a:tab pos="2971800" algn="l"/>
                <a:tab pos="3429000" algn="l"/>
                <a:tab pos="5715000" algn="r"/>
              </a:tabLst>
            </a:pPr>
            <a:r>
              <a:rPr lang="en-GB" sz="1800" dirty="0">
                <a:effectLst/>
                <a:latin typeface="Arial" panose="020B0604020202020204" pitchFamily="34" charset="0"/>
                <a:ea typeface="Times New Roman" panose="02020603050405020304" pitchFamily="18" charset="0"/>
                <a:cs typeface="Calibri" panose="020F0502020204030204" pitchFamily="34" charset="0"/>
              </a:rPr>
              <a:t>Inclusion is the cornerstone to help us achieve equity and excellence in education for all of our children and young people.’ </a:t>
            </a:r>
            <a:endParaRPr lang="en-GB" sz="1800" dirty="0">
              <a:effectLst/>
              <a:latin typeface="Arial" panose="020B0604020202020204" pitchFamily="34" charset="0"/>
              <a:ea typeface="Times New Roman" panose="02020603050405020304" pitchFamily="18" charset="0"/>
              <a:cs typeface="Times New Roman" panose="02020603050405020304" pitchFamily="18" charset="0"/>
            </a:endParaRPr>
          </a:p>
          <a:p>
            <a:pPr algn="l"/>
            <a:r>
              <a:rPr lang="en-GB" sz="1800" b="0" dirty="0">
                <a:effectLst/>
                <a:latin typeface="Arial" panose="020B0604020202020204" pitchFamily="34" charset="0"/>
                <a:ea typeface="Times New Roman" panose="02020603050405020304" pitchFamily="18" charset="0"/>
                <a:cs typeface="Times New Roman" panose="02020603050405020304" pitchFamily="18" charset="0"/>
              </a:rPr>
              <a:t>Scottish Government : Consultation on the Presumption of Mainstreaming 2019</a:t>
            </a:r>
            <a:endParaRPr lang="en-GB" sz="1800" b="0" dirty="0"/>
          </a:p>
          <a:p>
            <a:endParaRPr lang="en-GB" sz="1800" b="0" dirty="0">
              <a:effectLst/>
              <a:latin typeface="Arial" panose="020B0604020202020204" pitchFamily="34" charset="0"/>
              <a:ea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fld id="{1238C683-9137-4122-84BD-5AA5692D6AF0}" type="slidenum">
              <a:rPr lang="en-GB" smtClean="0"/>
              <a:t>10</a:t>
            </a:fld>
            <a:endParaRPr lang="en-GB"/>
          </a:p>
        </p:txBody>
      </p:sp>
    </p:spTree>
    <p:extLst>
      <p:ext uri="{BB962C8B-B14F-4D97-AF65-F5344CB8AC3E}">
        <p14:creationId xmlns:p14="http://schemas.microsoft.com/office/powerpoint/2010/main" val="193501201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22275" y="1241425"/>
            <a:ext cx="5953125" cy="3349625"/>
          </a:xfrm>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1238C683-9137-4122-84BD-5AA5692D6AF0}" type="slidenum">
              <a:rPr lang="en-GB" smtClean="0"/>
              <a:t>11</a:t>
            </a:fld>
            <a:endParaRPr lang="en-GB"/>
          </a:p>
        </p:txBody>
      </p:sp>
    </p:spTree>
    <p:extLst>
      <p:ext uri="{BB962C8B-B14F-4D97-AF65-F5344CB8AC3E}">
        <p14:creationId xmlns:p14="http://schemas.microsoft.com/office/powerpoint/2010/main" val="115887984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p>
        </p:txBody>
      </p:sp>
      <p:sp>
        <p:nvSpPr>
          <p:cNvPr id="4" name="Slide Number Placeholder 3"/>
          <p:cNvSpPr>
            <a:spLocks noGrp="1"/>
          </p:cNvSpPr>
          <p:nvPr>
            <p:ph type="sldNum" sz="quarter" idx="10"/>
          </p:nvPr>
        </p:nvSpPr>
        <p:spPr/>
        <p:txBody>
          <a:bodyPr/>
          <a:lstStyle/>
          <a:p>
            <a:fld id="{1238C683-9137-4122-84BD-5AA5692D6AF0}" type="slidenum">
              <a:rPr lang="en-GB" smtClean="0"/>
              <a:t>12</a:t>
            </a:fld>
            <a:endParaRPr lang="en-GB"/>
          </a:p>
        </p:txBody>
      </p:sp>
    </p:spTree>
    <p:extLst>
      <p:ext uri="{BB962C8B-B14F-4D97-AF65-F5344CB8AC3E}">
        <p14:creationId xmlns:p14="http://schemas.microsoft.com/office/powerpoint/2010/main" val="68405291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p>
        </p:txBody>
      </p:sp>
      <p:sp>
        <p:nvSpPr>
          <p:cNvPr id="4" name="Slide Number Placeholder 3"/>
          <p:cNvSpPr>
            <a:spLocks noGrp="1"/>
          </p:cNvSpPr>
          <p:nvPr>
            <p:ph type="sldNum" sz="quarter" idx="10"/>
          </p:nvPr>
        </p:nvSpPr>
        <p:spPr/>
        <p:txBody>
          <a:bodyPr/>
          <a:lstStyle/>
          <a:p>
            <a:fld id="{1238C683-9137-4122-84BD-5AA5692D6AF0}" type="slidenum">
              <a:rPr lang="en-GB" smtClean="0"/>
              <a:t>13</a:t>
            </a:fld>
            <a:endParaRPr lang="en-GB"/>
          </a:p>
        </p:txBody>
      </p:sp>
    </p:spTree>
    <p:extLst>
      <p:ext uri="{BB962C8B-B14F-4D97-AF65-F5344CB8AC3E}">
        <p14:creationId xmlns:p14="http://schemas.microsoft.com/office/powerpoint/2010/main" val="246969490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p>
        </p:txBody>
      </p:sp>
      <p:sp>
        <p:nvSpPr>
          <p:cNvPr id="4" name="Slide Number Placeholder 3"/>
          <p:cNvSpPr>
            <a:spLocks noGrp="1"/>
          </p:cNvSpPr>
          <p:nvPr>
            <p:ph type="sldNum" sz="quarter" idx="10"/>
          </p:nvPr>
        </p:nvSpPr>
        <p:spPr/>
        <p:txBody>
          <a:bodyPr/>
          <a:lstStyle/>
          <a:p>
            <a:fld id="{1238C683-9137-4122-84BD-5AA5692D6AF0}" type="slidenum">
              <a:rPr lang="en-GB" smtClean="0"/>
              <a:t>14</a:t>
            </a:fld>
            <a:endParaRPr lang="en-GB"/>
          </a:p>
        </p:txBody>
      </p:sp>
    </p:spTree>
    <p:extLst>
      <p:ext uri="{BB962C8B-B14F-4D97-AF65-F5344CB8AC3E}">
        <p14:creationId xmlns:p14="http://schemas.microsoft.com/office/powerpoint/2010/main" val="68688006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p>
        </p:txBody>
      </p:sp>
      <p:sp>
        <p:nvSpPr>
          <p:cNvPr id="4" name="Slide Number Placeholder 3"/>
          <p:cNvSpPr>
            <a:spLocks noGrp="1"/>
          </p:cNvSpPr>
          <p:nvPr>
            <p:ph type="sldNum" sz="quarter" idx="10"/>
          </p:nvPr>
        </p:nvSpPr>
        <p:spPr/>
        <p:txBody>
          <a:bodyPr/>
          <a:lstStyle/>
          <a:p>
            <a:fld id="{1238C683-9137-4122-84BD-5AA5692D6AF0}" type="slidenum">
              <a:rPr lang="en-GB" smtClean="0"/>
              <a:t>15</a:t>
            </a:fld>
            <a:endParaRPr lang="en-GB"/>
          </a:p>
        </p:txBody>
      </p:sp>
    </p:spTree>
    <p:extLst>
      <p:ext uri="{BB962C8B-B14F-4D97-AF65-F5344CB8AC3E}">
        <p14:creationId xmlns:p14="http://schemas.microsoft.com/office/powerpoint/2010/main" val="25956944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p>
        </p:txBody>
      </p:sp>
      <p:sp>
        <p:nvSpPr>
          <p:cNvPr id="4" name="Slide Number Placeholder 3"/>
          <p:cNvSpPr>
            <a:spLocks noGrp="1"/>
          </p:cNvSpPr>
          <p:nvPr>
            <p:ph type="sldNum" sz="quarter" idx="10"/>
          </p:nvPr>
        </p:nvSpPr>
        <p:spPr/>
        <p:txBody>
          <a:bodyPr/>
          <a:lstStyle/>
          <a:p>
            <a:fld id="{1238C683-9137-4122-84BD-5AA5692D6AF0}" type="slidenum">
              <a:rPr lang="en-GB" smtClean="0"/>
              <a:t>16</a:t>
            </a:fld>
            <a:endParaRPr lang="en-GB"/>
          </a:p>
        </p:txBody>
      </p:sp>
    </p:spTree>
    <p:extLst>
      <p:ext uri="{BB962C8B-B14F-4D97-AF65-F5344CB8AC3E}">
        <p14:creationId xmlns:p14="http://schemas.microsoft.com/office/powerpoint/2010/main" val="186497777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22275" y="1241425"/>
            <a:ext cx="5953125" cy="3349625"/>
          </a:xfrm>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1238C683-9137-4122-84BD-5AA5692D6AF0}" type="slidenum">
              <a:rPr lang="en-GB" smtClean="0"/>
              <a:t>17</a:t>
            </a:fld>
            <a:endParaRPr lang="en-GB"/>
          </a:p>
        </p:txBody>
      </p:sp>
    </p:spTree>
    <p:extLst>
      <p:ext uri="{BB962C8B-B14F-4D97-AF65-F5344CB8AC3E}">
        <p14:creationId xmlns:p14="http://schemas.microsoft.com/office/powerpoint/2010/main" val="3507282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pitchFamily="34" charset="-128"/>
              </a:defRPr>
            </a:lvl1pPr>
            <a:lvl2pPr marL="742950" indent="-285750" eaLnBrk="0" hangingPunct="0">
              <a:defRPr sz="2400">
                <a:solidFill>
                  <a:schemeClr val="tx1"/>
                </a:solidFill>
                <a:latin typeface="Arial" charset="0"/>
                <a:ea typeface="ＭＳ Ｐゴシック" pitchFamily="34" charset="-128"/>
              </a:defRPr>
            </a:lvl2pPr>
            <a:lvl3pPr marL="1143000" indent="-228600" eaLnBrk="0" hangingPunct="0">
              <a:defRPr sz="2400">
                <a:solidFill>
                  <a:schemeClr val="tx1"/>
                </a:solidFill>
                <a:latin typeface="Arial" charset="0"/>
                <a:ea typeface="ＭＳ Ｐゴシック" pitchFamily="34" charset="-128"/>
              </a:defRPr>
            </a:lvl3pPr>
            <a:lvl4pPr marL="1600200" indent="-228600" eaLnBrk="0" hangingPunct="0">
              <a:defRPr sz="2400">
                <a:solidFill>
                  <a:schemeClr val="tx1"/>
                </a:solidFill>
                <a:latin typeface="Arial" charset="0"/>
                <a:ea typeface="ＭＳ Ｐゴシック" pitchFamily="34" charset="-128"/>
              </a:defRPr>
            </a:lvl4pPr>
            <a:lvl5pPr marL="2057400" indent="-228600" eaLnBrk="0" hangingPunct="0">
              <a:defRPr sz="2400">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sz="2400">
                <a:solidFill>
                  <a:schemeClr val="tx1"/>
                </a:solidFill>
                <a:latin typeface="Arial" charset="0"/>
                <a:ea typeface="ＭＳ Ｐゴシック" pitchFamily="34" charset="-128"/>
              </a:defRPr>
            </a:lvl9pPr>
          </a:lstStyle>
          <a:p>
            <a:pPr eaLnBrk="1" hangingPunct="1"/>
            <a:fld id="{A76ED88B-7843-4D9C-A2B3-26FDE060B586}" type="slidenum">
              <a:rPr lang="en-GB" altLang="en-US" sz="1200" smtClean="0"/>
              <a:pPr eaLnBrk="1" hangingPunct="1"/>
              <a:t>18</a:t>
            </a:fld>
            <a:endParaRPr lang="en-GB" altLang="en-US" sz="1200"/>
          </a:p>
        </p:txBody>
      </p:sp>
      <p:sp>
        <p:nvSpPr>
          <p:cNvPr id="87043" name="Rectangle 2"/>
          <p:cNvSpPr>
            <a:spLocks noGrp="1" noRot="1" noChangeAspect="1" noChangeArrowheads="1" noTextEdit="1"/>
          </p:cNvSpPr>
          <p:nvPr>
            <p:ph type="sldImg"/>
          </p:nvPr>
        </p:nvSpPr>
        <p:spPr>
          <a:ln/>
        </p:spPr>
      </p:sp>
      <p:sp>
        <p:nvSpPr>
          <p:cNvPr id="8704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a:latin typeface="Arial"/>
                <a:ea typeface="ＭＳ Ｐゴシック"/>
                <a:cs typeface="Arial"/>
              </a:rPr>
              <a:t>Facilitation notes:</a:t>
            </a:r>
          </a:p>
          <a:p>
            <a:r>
              <a:rPr lang="en-US" altLang="en-US">
                <a:latin typeface="Arial"/>
                <a:ea typeface="ＭＳ Ｐゴシック"/>
                <a:cs typeface="Arial"/>
              </a:rPr>
              <a:t>You can do this in groups...</a:t>
            </a:r>
          </a:p>
          <a:p>
            <a:r>
              <a:rPr lang="en-US" altLang="en-US">
                <a:latin typeface="Arial"/>
                <a:ea typeface="ＭＳ Ｐゴシック"/>
                <a:cs typeface="Arial"/>
              </a:rPr>
              <a:t>Encourage educators to take this forward in an enquiry</a:t>
            </a:r>
            <a:endParaRPr lang="en-US"/>
          </a:p>
          <a:p>
            <a:r>
              <a:rPr lang="en-US" altLang="en-US">
                <a:latin typeface="Arial"/>
                <a:ea typeface="ＭＳ Ｐゴシック"/>
                <a:cs typeface="Arial"/>
              </a:rPr>
              <a:t>Consider impact of the actions / learning</a:t>
            </a:r>
            <a:endParaRPr lang="en-US" altLang="en-US">
              <a:latin typeface="Arial" charset="0"/>
              <a:ea typeface="ＭＳ Ｐゴシック" pitchFamily="34" charset="-128"/>
              <a:cs typeface="Arial"/>
            </a:endParaRPr>
          </a:p>
          <a:p>
            <a:endParaRPr lang="en-US" altLang="en-US">
              <a:latin typeface="Arial" charset="0"/>
              <a:ea typeface="ＭＳ Ｐゴシック" pitchFamily="34" charset="-128"/>
              <a:cs typeface="Arial"/>
            </a:endParaRPr>
          </a:p>
        </p:txBody>
      </p:sp>
    </p:spTree>
    <p:extLst>
      <p:ext uri="{BB962C8B-B14F-4D97-AF65-F5344CB8AC3E}">
        <p14:creationId xmlns:p14="http://schemas.microsoft.com/office/powerpoint/2010/main" val="288586799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22275" y="1241425"/>
            <a:ext cx="5953125" cy="3349625"/>
          </a:xfrm>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1238C683-9137-4122-84BD-5AA5692D6AF0}" type="slidenum">
              <a:rPr lang="en-GB" smtClean="0"/>
              <a:t>19</a:t>
            </a:fld>
            <a:endParaRPr lang="en-GB"/>
          </a:p>
        </p:txBody>
      </p:sp>
    </p:spTree>
    <p:extLst>
      <p:ext uri="{BB962C8B-B14F-4D97-AF65-F5344CB8AC3E}">
        <p14:creationId xmlns:p14="http://schemas.microsoft.com/office/powerpoint/2010/main" val="243663731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rtl="0" fontAlgn="base">
              <a:buFont typeface="Arial" panose="020B0604020202020204" pitchFamily="34" charset="0"/>
              <a:buChar char="•"/>
            </a:pPr>
            <a:r>
              <a:rPr lang="en-GB" sz="1800" b="0" i="0" u="none" strike="noStrike" dirty="0">
                <a:solidFill>
                  <a:srgbClr val="000000"/>
                </a:solidFill>
                <a:effectLst/>
                <a:latin typeface="Calibri" panose="020F0502020204030204" pitchFamily="34" charset="0"/>
              </a:rPr>
              <a:t>All of the professional learning in the Framework fits into one of these four themes. The four themes are interconnected and interdependent.</a:t>
            </a:r>
            <a:r>
              <a:rPr lang="en-US" sz="1800" b="0" i="0" dirty="0">
                <a:solidFill>
                  <a:srgbClr val="000000"/>
                </a:solidFill>
                <a:effectLst/>
                <a:latin typeface="Calibri" panose="020F0502020204030204" pitchFamily="34" charset="0"/>
              </a:rPr>
              <a:t>​</a:t>
            </a:r>
            <a:endParaRPr lang="en-US" sz="1800" b="0" i="0" dirty="0">
              <a:solidFill>
                <a:srgbClr val="444444"/>
              </a:solidFill>
              <a:effectLst/>
              <a:latin typeface="Arial" panose="020B0604020202020204" pitchFamily="34" charset="0"/>
            </a:endParaRPr>
          </a:p>
          <a:p>
            <a:pPr algn="l" rtl="0" fontAlgn="base">
              <a:buFont typeface="Arial" panose="020B0604020202020204" pitchFamily="34" charset="0"/>
              <a:buChar char="•"/>
            </a:pPr>
            <a:r>
              <a:rPr lang="en-GB" sz="1800" b="0" i="0" u="none" strike="noStrike" dirty="0">
                <a:solidFill>
                  <a:srgbClr val="000000"/>
                </a:solidFill>
                <a:effectLst/>
                <a:latin typeface="Calibri" panose="020F0502020204030204" pitchFamily="34" charset="0"/>
              </a:rPr>
              <a:t>This activity  interconnects with all four themes</a:t>
            </a:r>
            <a:endParaRPr lang="en-GB" sz="1800" b="0" i="0" dirty="0">
              <a:solidFill>
                <a:srgbClr val="444444"/>
              </a:solidFill>
              <a:effectLst/>
              <a:latin typeface="Arial" panose="020B0604020202020204" pitchFamily="34" charset="0"/>
            </a:endParaRPr>
          </a:p>
        </p:txBody>
      </p:sp>
      <p:sp>
        <p:nvSpPr>
          <p:cNvPr id="4" name="Slide Number Placeholder 3"/>
          <p:cNvSpPr>
            <a:spLocks noGrp="1"/>
          </p:cNvSpPr>
          <p:nvPr>
            <p:ph type="sldNum" sz="quarter" idx="10"/>
          </p:nvPr>
        </p:nvSpPr>
        <p:spPr/>
        <p:txBody>
          <a:bodyPr/>
          <a:lstStyle/>
          <a:p>
            <a:fld id="{1238C683-9137-4122-84BD-5AA5692D6AF0}" type="slidenum">
              <a:rPr lang="en-GB" smtClean="0"/>
              <a:t>2</a:t>
            </a:fld>
            <a:endParaRPr lang="en-GB"/>
          </a:p>
        </p:txBody>
      </p:sp>
    </p:spTree>
    <p:extLst>
      <p:ext uri="{BB962C8B-B14F-4D97-AF65-F5344CB8AC3E}">
        <p14:creationId xmlns:p14="http://schemas.microsoft.com/office/powerpoint/2010/main" val="178303141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pitchFamily="34" charset="-128"/>
              </a:defRPr>
            </a:lvl1pPr>
            <a:lvl2pPr marL="742950" indent="-285750" eaLnBrk="0" hangingPunct="0">
              <a:defRPr sz="2400">
                <a:solidFill>
                  <a:schemeClr val="tx1"/>
                </a:solidFill>
                <a:latin typeface="Arial" charset="0"/>
                <a:ea typeface="ＭＳ Ｐゴシック" pitchFamily="34" charset="-128"/>
              </a:defRPr>
            </a:lvl2pPr>
            <a:lvl3pPr marL="1143000" indent="-228600" eaLnBrk="0" hangingPunct="0">
              <a:defRPr sz="2400">
                <a:solidFill>
                  <a:schemeClr val="tx1"/>
                </a:solidFill>
                <a:latin typeface="Arial" charset="0"/>
                <a:ea typeface="ＭＳ Ｐゴシック" pitchFamily="34" charset="-128"/>
              </a:defRPr>
            </a:lvl3pPr>
            <a:lvl4pPr marL="1600200" indent="-228600" eaLnBrk="0" hangingPunct="0">
              <a:defRPr sz="2400">
                <a:solidFill>
                  <a:schemeClr val="tx1"/>
                </a:solidFill>
                <a:latin typeface="Arial" charset="0"/>
                <a:ea typeface="ＭＳ Ｐゴシック" pitchFamily="34" charset="-128"/>
              </a:defRPr>
            </a:lvl4pPr>
            <a:lvl5pPr marL="2057400" indent="-228600" eaLnBrk="0" hangingPunct="0">
              <a:defRPr sz="2400">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sz="2400">
                <a:solidFill>
                  <a:schemeClr val="tx1"/>
                </a:solidFill>
                <a:latin typeface="Arial" charset="0"/>
                <a:ea typeface="ＭＳ Ｐゴシック" pitchFamily="34" charset="-128"/>
              </a:defRPr>
            </a:lvl9pPr>
          </a:lstStyle>
          <a:p>
            <a:pPr eaLnBrk="1" hangingPunct="1"/>
            <a:fld id="{A76ED88B-7843-4D9C-A2B3-26FDE060B586}" type="slidenum">
              <a:rPr lang="en-GB" altLang="en-US" sz="1200" smtClean="0"/>
              <a:pPr eaLnBrk="1" hangingPunct="1"/>
              <a:t>3</a:t>
            </a:fld>
            <a:endParaRPr lang="en-GB" altLang="en-US" sz="1200"/>
          </a:p>
        </p:txBody>
      </p:sp>
      <p:sp>
        <p:nvSpPr>
          <p:cNvPr id="87043" name="Rectangle 2"/>
          <p:cNvSpPr>
            <a:spLocks noGrp="1" noRot="1" noChangeAspect="1" noChangeArrowheads="1" noTextEdit="1"/>
          </p:cNvSpPr>
          <p:nvPr>
            <p:ph type="sldImg"/>
          </p:nvPr>
        </p:nvSpPr>
        <p:spPr>
          <a:ln/>
        </p:spPr>
      </p:sp>
      <p:sp>
        <p:nvSpPr>
          <p:cNvPr id="8704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sz="1800" b="0" i="0" u="none" strike="noStrike">
                <a:solidFill>
                  <a:srgbClr val="000000"/>
                </a:solidFill>
                <a:effectLst/>
                <a:latin typeface="Calibri" panose="020F0502020204030204" pitchFamily="34" charset="0"/>
              </a:rPr>
              <a:t>Option to skip slide as these are instructions for facilitators only. No need to read to audience.</a:t>
            </a:r>
            <a:endParaRPr lang="en-US" altLang="en-US">
              <a:latin typeface="Arial" charset="0"/>
              <a:ea typeface="ＭＳ Ｐゴシック" pitchFamily="34" charset="-128"/>
            </a:endParaRPr>
          </a:p>
          <a:p>
            <a:endParaRPr lang="en-US" altLang="en-US">
              <a:latin typeface="Arial" charset="0"/>
              <a:ea typeface="ＭＳ Ｐゴシック" pitchFamily="34" charset="-128"/>
            </a:endParaRPr>
          </a:p>
          <a:p>
            <a:endParaRPr lang="en-US" altLang="en-US">
              <a:latin typeface="Arial" charset="0"/>
              <a:ea typeface="ＭＳ Ｐゴシック" pitchFamily="34" charset="-128"/>
            </a:endParaRPr>
          </a:p>
          <a:p>
            <a:endParaRPr lang="en-US" altLang="en-US">
              <a:latin typeface="Arial" charset="0"/>
              <a:ea typeface="ＭＳ Ｐゴシック" pitchFamily="34" charset="-128"/>
            </a:endParaRPr>
          </a:p>
        </p:txBody>
      </p:sp>
    </p:spTree>
    <p:extLst>
      <p:ext uri="{BB962C8B-B14F-4D97-AF65-F5344CB8AC3E}">
        <p14:creationId xmlns:p14="http://schemas.microsoft.com/office/powerpoint/2010/main" val="233505474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85750" indent="-285750" algn="l" rtl="0" fontAlgn="base">
              <a:buFont typeface="Arial" panose="020B0604020202020204" pitchFamily="34" charset="0"/>
              <a:buChar char="•"/>
            </a:pPr>
            <a:r>
              <a:rPr lang="en-GB" sz="1800" b="0" i="0" u="none" strike="noStrike">
                <a:solidFill>
                  <a:srgbClr val="000000"/>
                </a:solidFill>
                <a:effectLst/>
                <a:latin typeface="Calibri" panose="020F0502020204030204" pitchFamily="34" charset="0"/>
              </a:rPr>
              <a:t>This professional learning forms part of the national model for professional learning and is designed to help you gain more knowledge and have a deeper understanding of inclusion, wellbeing and equalities</a:t>
            </a:r>
            <a:r>
              <a:rPr lang="en-US" sz="1800" b="0" i="0" u="none" strike="noStrike">
                <a:solidFill>
                  <a:srgbClr val="000000"/>
                </a:solidFill>
                <a:effectLst/>
                <a:latin typeface="Calibri" panose="020F0502020204030204" pitchFamily="34" charset="0"/>
              </a:rPr>
              <a:t>​</a:t>
            </a:r>
            <a:r>
              <a:rPr lang="en-US" sz="1800" b="0" i="0">
                <a:solidFill>
                  <a:srgbClr val="000000"/>
                </a:solidFill>
                <a:effectLst/>
                <a:latin typeface="Calibri" panose="020F0502020204030204" pitchFamily="34" charset="0"/>
              </a:rPr>
              <a:t>​</a:t>
            </a:r>
            <a:endParaRPr lang="en-US" sz="1800" b="0" i="0">
              <a:solidFill>
                <a:srgbClr val="444444"/>
              </a:solidFill>
              <a:effectLst/>
              <a:latin typeface="Arial" panose="020B0604020202020204" pitchFamily="34" charset="0"/>
            </a:endParaRPr>
          </a:p>
          <a:p>
            <a:pPr marL="285750" indent="-285750" algn="l" rtl="0" fontAlgn="base">
              <a:buFont typeface="Arial" panose="020B0604020202020204" pitchFamily="34" charset="0"/>
              <a:buChar char="•"/>
            </a:pPr>
            <a:r>
              <a:rPr lang="en-GB" sz="1800" b="0" i="0" u="none" strike="noStrike">
                <a:solidFill>
                  <a:srgbClr val="000000"/>
                </a:solidFill>
                <a:effectLst/>
                <a:latin typeface="Calibri" panose="020F0502020204030204" pitchFamily="34" charset="0"/>
              </a:rPr>
              <a:t>On completion of this professional learning, you will be asked to consider what your next steps will be</a:t>
            </a:r>
            <a:r>
              <a:rPr lang="en-US" sz="1800" b="0" i="0" u="none" strike="noStrike">
                <a:solidFill>
                  <a:srgbClr val="000000"/>
                </a:solidFill>
                <a:effectLst/>
                <a:latin typeface="Calibri" panose="020F0502020204030204" pitchFamily="34" charset="0"/>
              </a:rPr>
              <a:t>​</a:t>
            </a:r>
            <a:r>
              <a:rPr lang="en-US" sz="1800" b="0" i="0">
                <a:solidFill>
                  <a:srgbClr val="000000"/>
                </a:solidFill>
                <a:effectLst/>
                <a:latin typeface="Calibri" panose="020F0502020204030204" pitchFamily="34" charset="0"/>
              </a:rPr>
              <a:t>​. </a:t>
            </a:r>
            <a:endParaRPr lang="en-US" sz="1800" b="0" i="0">
              <a:solidFill>
                <a:srgbClr val="444444"/>
              </a:solidFill>
              <a:effectLst/>
              <a:latin typeface="Arial" panose="020B0604020202020204" pitchFamily="34" charset="0"/>
            </a:endParaRPr>
          </a:p>
          <a:p>
            <a:pPr marL="285750" indent="-285750" fontAlgn="base">
              <a:buFont typeface="Arial" panose="020B0604020202020204" pitchFamily="34" charset="0"/>
              <a:buChar char="•"/>
            </a:pPr>
            <a:r>
              <a:rPr lang="en-GB" sz="1800" b="0" i="0" u="none" strike="noStrike">
                <a:solidFill>
                  <a:srgbClr val="000000"/>
                </a:solidFill>
                <a:effectLst/>
                <a:latin typeface="Calibri"/>
                <a:cs typeface="Calibri"/>
              </a:rPr>
              <a:t>Please take some time to consider the reflection questions at the </a:t>
            </a:r>
            <a:r>
              <a:rPr lang="en-GB" sz="1800">
                <a:solidFill>
                  <a:srgbClr val="000000"/>
                </a:solidFill>
                <a:latin typeface="Calibri"/>
                <a:cs typeface="Calibri"/>
              </a:rPr>
              <a:t>end</a:t>
            </a:r>
            <a:endParaRPr lang="en-GB" sz="1800" b="0" i="0">
              <a:solidFill>
                <a:srgbClr val="000000"/>
              </a:solidFill>
              <a:effectLst/>
              <a:latin typeface="Calibri"/>
              <a:cs typeface="Calibri"/>
            </a:endParaRPr>
          </a:p>
          <a:p>
            <a:endParaRPr lang="en-GB">
              <a:ea typeface="Calibri"/>
              <a:cs typeface="Calibri"/>
            </a:endParaRPr>
          </a:p>
        </p:txBody>
      </p:sp>
      <p:sp>
        <p:nvSpPr>
          <p:cNvPr id="4" name="Slide Number Placeholder 3"/>
          <p:cNvSpPr>
            <a:spLocks noGrp="1"/>
          </p:cNvSpPr>
          <p:nvPr>
            <p:ph type="sldNum" sz="quarter" idx="5"/>
          </p:nvPr>
        </p:nvSpPr>
        <p:spPr/>
        <p:txBody>
          <a:bodyPr/>
          <a:lstStyle/>
          <a:p>
            <a:fld id="{1238C683-9137-4122-84BD-5AA5692D6AF0}" type="slidenum">
              <a:rPr lang="en-GB" smtClean="0"/>
              <a:t>4</a:t>
            </a:fld>
            <a:endParaRPr lang="en-GB"/>
          </a:p>
        </p:txBody>
      </p:sp>
    </p:spTree>
    <p:extLst>
      <p:ext uri="{BB962C8B-B14F-4D97-AF65-F5344CB8AC3E}">
        <p14:creationId xmlns:p14="http://schemas.microsoft.com/office/powerpoint/2010/main" val="43974312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pitchFamily="34" charset="-128"/>
              </a:defRPr>
            </a:lvl1pPr>
            <a:lvl2pPr marL="742950" indent="-285750" eaLnBrk="0" hangingPunct="0">
              <a:defRPr sz="2400">
                <a:solidFill>
                  <a:schemeClr val="tx1"/>
                </a:solidFill>
                <a:latin typeface="Arial" charset="0"/>
                <a:ea typeface="ＭＳ Ｐゴシック" pitchFamily="34" charset="-128"/>
              </a:defRPr>
            </a:lvl2pPr>
            <a:lvl3pPr marL="1143000" indent="-228600" eaLnBrk="0" hangingPunct="0">
              <a:defRPr sz="2400">
                <a:solidFill>
                  <a:schemeClr val="tx1"/>
                </a:solidFill>
                <a:latin typeface="Arial" charset="0"/>
                <a:ea typeface="ＭＳ Ｐゴシック" pitchFamily="34" charset="-128"/>
              </a:defRPr>
            </a:lvl3pPr>
            <a:lvl4pPr marL="1600200" indent="-228600" eaLnBrk="0" hangingPunct="0">
              <a:defRPr sz="2400">
                <a:solidFill>
                  <a:schemeClr val="tx1"/>
                </a:solidFill>
                <a:latin typeface="Arial" charset="0"/>
                <a:ea typeface="ＭＳ Ｐゴシック" pitchFamily="34" charset="-128"/>
              </a:defRPr>
            </a:lvl4pPr>
            <a:lvl5pPr marL="2057400" indent="-228600" eaLnBrk="0" hangingPunct="0">
              <a:defRPr sz="2400">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sz="2400">
                <a:solidFill>
                  <a:schemeClr val="tx1"/>
                </a:solidFill>
                <a:latin typeface="Arial" charset="0"/>
                <a:ea typeface="ＭＳ Ｐゴシック" pitchFamily="34" charset="-128"/>
              </a:defRPr>
            </a:lvl9pPr>
          </a:lstStyle>
          <a:p>
            <a:pPr eaLnBrk="1" hangingPunct="1"/>
            <a:fld id="{A76ED88B-7843-4D9C-A2B3-26FDE060B586}" type="slidenum">
              <a:rPr lang="en-GB" altLang="en-US" sz="1200" smtClean="0"/>
              <a:pPr eaLnBrk="1" hangingPunct="1"/>
              <a:t>5</a:t>
            </a:fld>
            <a:endParaRPr lang="en-GB" altLang="en-US" sz="1200"/>
          </a:p>
        </p:txBody>
      </p:sp>
      <p:sp>
        <p:nvSpPr>
          <p:cNvPr id="87043" name="Rectangle 2"/>
          <p:cNvSpPr>
            <a:spLocks noGrp="1" noRot="1" noChangeAspect="1" noChangeArrowheads="1" noTextEdit="1"/>
          </p:cNvSpPr>
          <p:nvPr>
            <p:ph type="sldImg"/>
          </p:nvPr>
        </p:nvSpPr>
        <p:spPr>
          <a:ln/>
        </p:spPr>
      </p:sp>
      <p:sp>
        <p:nvSpPr>
          <p:cNvPr id="8704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a:t>Link activity to national model </a:t>
            </a:r>
          </a:p>
          <a:p>
            <a:endParaRPr lang="en-US" altLang="en-US">
              <a:latin typeface="Arial" charset="0"/>
              <a:ea typeface="ＭＳ Ｐゴシック" pitchFamily="34" charset="-128"/>
            </a:endParaRPr>
          </a:p>
        </p:txBody>
      </p:sp>
    </p:spTree>
    <p:extLst>
      <p:ext uri="{BB962C8B-B14F-4D97-AF65-F5344CB8AC3E}">
        <p14:creationId xmlns:p14="http://schemas.microsoft.com/office/powerpoint/2010/main" val="204959940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1238C683-9137-4122-84BD-5AA5692D6AF0}" type="slidenum">
              <a:rPr lang="en-GB" smtClean="0"/>
              <a:t>6</a:t>
            </a:fld>
            <a:endParaRPr lang="en-GB"/>
          </a:p>
        </p:txBody>
      </p:sp>
    </p:spTree>
    <p:extLst>
      <p:ext uri="{BB962C8B-B14F-4D97-AF65-F5344CB8AC3E}">
        <p14:creationId xmlns:p14="http://schemas.microsoft.com/office/powerpoint/2010/main" val="418752598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1238C683-9137-4122-84BD-5AA5692D6AF0}" type="slidenum">
              <a:rPr lang="en-GB" smtClean="0"/>
              <a:t>7</a:t>
            </a:fld>
            <a:endParaRPr lang="en-GB"/>
          </a:p>
        </p:txBody>
      </p:sp>
    </p:spTree>
    <p:extLst>
      <p:ext uri="{BB962C8B-B14F-4D97-AF65-F5344CB8AC3E}">
        <p14:creationId xmlns:p14="http://schemas.microsoft.com/office/powerpoint/2010/main" val="243666934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1238C683-9137-4122-84BD-5AA5692D6AF0}" type="slidenum">
              <a:rPr lang="en-GB" smtClean="0"/>
              <a:t>8</a:t>
            </a:fld>
            <a:endParaRPr lang="en-GB"/>
          </a:p>
        </p:txBody>
      </p:sp>
    </p:spTree>
    <p:extLst>
      <p:ext uri="{BB962C8B-B14F-4D97-AF65-F5344CB8AC3E}">
        <p14:creationId xmlns:p14="http://schemas.microsoft.com/office/powerpoint/2010/main" val="337958285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b="1"/>
          </a:p>
        </p:txBody>
      </p:sp>
      <p:sp>
        <p:nvSpPr>
          <p:cNvPr id="4" name="Slide Number Placeholder 3"/>
          <p:cNvSpPr>
            <a:spLocks noGrp="1"/>
          </p:cNvSpPr>
          <p:nvPr>
            <p:ph type="sldNum" sz="quarter" idx="5"/>
          </p:nvPr>
        </p:nvSpPr>
        <p:spPr/>
        <p:txBody>
          <a:bodyPr/>
          <a:lstStyle/>
          <a:p>
            <a:fld id="{1238C683-9137-4122-84BD-5AA5692D6AF0}" type="slidenum">
              <a:rPr lang="en-GB" smtClean="0"/>
              <a:t>9</a:t>
            </a:fld>
            <a:endParaRPr lang="en-GB"/>
          </a:p>
        </p:txBody>
      </p:sp>
    </p:spTree>
    <p:extLst>
      <p:ext uri="{BB962C8B-B14F-4D97-AF65-F5344CB8AC3E}">
        <p14:creationId xmlns:p14="http://schemas.microsoft.com/office/powerpoint/2010/main" val="33824902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2.xml"/><Relationship Id="rId4" Type="http://schemas.openxmlformats.org/officeDocument/2006/relationships/image" Target="../media/image3.emf"/></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hasCustomPrompt="1"/>
          </p:nvPr>
        </p:nvSpPr>
        <p:spPr/>
        <p:txBody>
          <a:bodyPr/>
          <a:lstStyle>
            <a:lvl1pPr>
              <a:defRPr b="0" baseline="0"/>
            </a:lvl1pPr>
            <a:lvl2pPr marL="742950" indent="-285750">
              <a:buFont typeface="Arial"/>
              <a:buChar char="•"/>
              <a:defRPr/>
            </a:lvl2pPr>
            <a:lvl3pPr marL="1257300" indent="-342900">
              <a:buFont typeface="Lucida Grande"/>
              <a:buChar char="-"/>
              <a:defRPr/>
            </a:lvl3pPr>
            <a:lvl4pPr marL="1714500" indent="-342900">
              <a:buClr>
                <a:srgbClr val="00ABB5"/>
              </a:buClr>
              <a:buFont typeface="Wingdings" charset="2"/>
              <a:buChar char="Ø"/>
              <a:defRPr/>
            </a:lvl4pPr>
            <a:lvl5pPr marL="2171700" indent="-342900">
              <a:buClr>
                <a:srgbClr val="00ABB5"/>
              </a:buClr>
              <a:buFont typeface="Lucida Grande"/>
              <a:buChar char="-"/>
              <a:defRPr/>
            </a:lvl5pPr>
            <a:lvl6pPr>
              <a:buClr>
                <a:srgbClr val="00ABB5"/>
              </a:buClr>
              <a:defRPr/>
            </a:lvl6pPr>
          </a:lstStyle>
          <a:p>
            <a:pPr lvl="0"/>
            <a:r>
              <a:rPr lang="en-US"/>
              <a:t>Main body style like this and leading into bullets:</a:t>
            </a:r>
          </a:p>
          <a:p>
            <a:pPr lvl="1"/>
            <a:r>
              <a:rPr lang="en-US"/>
              <a:t>First level bullet</a:t>
            </a:r>
          </a:p>
          <a:p>
            <a:pPr lvl="2"/>
            <a:r>
              <a:rPr lang="en-US"/>
              <a:t>Second level bullet</a:t>
            </a:r>
          </a:p>
          <a:p>
            <a:pPr lvl="3"/>
            <a:r>
              <a:rPr lang="en-US"/>
              <a:t>Third level bullet</a:t>
            </a:r>
          </a:p>
          <a:p>
            <a:pPr lvl="4"/>
            <a:r>
              <a:rPr lang="en-US"/>
              <a:t>Fourth level</a:t>
            </a:r>
          </a:p>
          <a:p>
            <a:pPr lvl="5"/>
            <a:r>
              <a:rPr lang="en-US"/>
              <a:t>Fifth level</a:t>
            </a:r>
            <a:endParaRPr lang="en-GB"/>
          </a:p>
        </p:txBody>
      </p:sp>
      <p:cxnSp>
        <p:nvCxnSpPr>
          <p:cNvPr id="6" name="Straight Connector 5"/>
          <p:cNvCxnSpPr/>
          <p:nvPr userDrawn="1"/>
        </p:nvCxnSpPr>
        <p:spPr>
          <a:xfrm>
            <a:off x="666751" y="6223000"/>
            <a:ext cx="10836972" cy="0"/>
          </a:xfrm>
          <a:prstGeom prst="line">
            <a:avLst/>
          </a:prstGeom>
          <a:ln>
            <a:solidFill>
              <a:srgbClr val="B3D236"/>
            </a:solidFill>
          </a:ln>
        </p:spPr>
        <p:style>
          <a:lnRef idx="1">
            <a:schemeClr val="accent1"/>
          </a:lnRef>
          <a:fillRef idx="0">
            <a:schemeClr val="accent1"/>
          </a:fillRef>
          <a:effectRef idx="0">
            <a:schemeClr val="accent1"/>
          </a:effectRef>
          <a:fontRef idx="minor">
            <a:schemeClr val="tx1"/>
          </a:fontRef>
        </p:style>
      </p:cxnSp>
      <p:sp>
        <p:nvSpPr>
          <p:cNvPr id="9" name="TextBox 8">
            <a:extLst>
              <a:ext uri="{FF2B5EF4-FFF2-40B4-BE49-F238E27FC236}">
                <a16:creationId xmlns:a16="http://schemas.microsoft.com/office/drawing/2014/main" id="{BA84719E-0005-42AA-9183-AB9A51DD443D}"/>
              </a:ext>
            </a:extLst>
          </p:cNvPr>
          <p:cNvSpPr txBox="1"/>
          <p:nvPr userDrawn="1"/>
        </p:nvSpPr>
        <p:spPr>
          <a:xfrm>
            <a:off x="7522233" y="6232454"/>
            <a:ext cx="4101173" cy="461665"/>
          </a:xfrm>
          <a:prstGeom prst="rect">
            <a:avLst/>
          </a:prstGeom>
          <a:noFill/>
        </p:spPr>
        <p:txBody>
          <a:bodyPr wrap="square" rtlCol="0">
            <a:spAutoFit/>
          </a:bodyPr>
          <a:lstStyle/>
          <a:p>
            <a:pPr algn="r" eaLnBrk="1" hangingPunct="1">
              <a:lnSpc>
                <a:spcPct val="100000"/>
              </a:lnSpc>
              <a:spcBef>
                <a:spcPts val="0"/>
              </a:spcBef>
              <a:spcAft>
                <a:spcPts val="0"/>
              </a:spcAft>
            </a:pPr>
            <a:r>
              <a:rPr lang="en-GB" sz="1200" b="0">
                <a:solidFill>
                  <a:srgbClr val="00ABB5"/>
                </a:solidFill>
              </a:rPr>
              <a:t>For Scotland's learners, with Scotland's educators</a:t>
            </a:r>
          </a:p>
          <a:p>
            <a:pPr marL="0" marR="0" lvl="0" indent="0" algn="r" defTabSz="914400" rtl="0" eaLnBrk="1" fontAlgn="auto" latinLnBrk="0" hangingPunct="1">
              <a:lnSpc>
                <a:spcPct val="100000"/>
              </a:lnSpc>
              <a:spcBef>
                <a:spcPts val="0"/>
              </a:spcBef>
              <a:spcAft>
                <a:spcPts val="0"/>
              </a:spcAft>
              <a:buClrTx/>
              <a:buSzTx/>
              <a:buFontTx/>
              <a:buNone/>
              <a:tabLst/>
              <a:defRPr/>
            </a:pPr>
            <a:r>
              <a:rPr lang="en-GB" sz="1200" b="0">
                <a:solidFill>
                  <a:srgbClr val="00ABB5"/>
                </a:solidFill>
              </a:rPr>
              <a:t>Do luchd-ionnsachaidh na h-Alba, le luchd-foghlaim Alba </a:t>
            </a:r>
          </a:p>
        </p:txBody>
      </p:sp>
    </p:spTree>
    <p:extLst>
      <p:ext uri="{BB962C8B-B14F-4D97-AF65-F5344CB8AC3E}">
        <p14:creationId xmlns:p14="http://schemas.microsoft.com/office/powerpoint/2010/main" val="299450682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11168" y="830264"/>
            <a:ext cx="2747433" cy="4759325"/>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666751" y="830264"/>
            <a:ext cx="8041216" cy="4759325"/>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cxnSp>
        <p:nvCxnSpPr>
          <p:cNvPr id="4" name="Straight Connector 3"/>
          <p:cNvCxnSpPr/>
          <p:nvPr userDrawn="1"/>
        </p:nvCxnSpPr>
        <p:spPr>
          <a:xfrm>
            <a:off x="666751" y="6223000"/>
            <a:ext cx="10836972" cy="0"/>
          </a:xfrm>
          <a:prstGeom prst="line">
            <a:avLst/>
          </a:prstGeom>
          <a:ln>
            <a:solidFill>
              <a:srgbClr val="B3D236"/>
            </a:solidFill>
          </a:ln>
        </p:spPr>
        <p:style>
          <a:lnRef idx="1">
            <a:schemeClr val="accent1"/>
          </a:lnRef>
          <a:fillRef idx="0">
            <a:schemeClr val="accent1"/>
          </a:fillRef>
          <a:effectRef idx="0">
            <a:schemeClr val="accent1"/>
          </a:effectRef>
          <a:fontRef idx="minor">
            <a:schemeClr val="tx1"/>
          </a:fontRef>
        </p:style>
      </p:cxnSp>
      <p:sp>
        <p:nvSpPr>
          <p:cNvPr id="7" name="TextBox 6">
            <a:extLst>
              <a:ext uri="{FF2B5EF4-FFF2-40B4-BE49-F238E27FC236}">
                <a16:creationId xmlns:a16="http://schemas.microsoft.com/office/drawing/2014/main" id="{AF630345-2D4E-4D56-A052-ABB4EC58AA28}"/>
              </a:ext>
            </a:extLst>
          </p:cNvPr>
          <p:cNvSpPr txBox="1"/>
          <p:nvPr userDrawn="1"/>
        </p:nvSpPr>
        <p:spPr>
          <a:xfrm>
            <a:off x="7522233" y="6232454"/>
            <a:ext cx="4101173" cy="461665"/>
          </a:xfrm>
          <a:prstGeom prst="rect">
            <a:avLst/>
          </a:prstGeom>
          <a:noFill/>
        </p:spPr>
        <p:txBody>
          <a:bodyPr wrap="square" rtlCol="0">
            <a:spAutoFit/>
          </a:bodyPr>
          <a:lstStyle/>
          <a:p>
            <a:pPr algn="r" eaLnBrk="1" hangingPunct="1">
              <a:lnSpc>
                <a:spcPct val="100000"/>
              </a:lnSpc>
              <a:spcBef>
                <a:spcPts val="0"/>
              </a:spcBef>
              <a:spcAft>
                <a:spcPts val="0"/>
              </a:spcAft>
            </a:pPr>
            <a:r>
              <a:rPr lang="en-GB" sz="1200" b="0">
                <a:solidFill>
                  <a:srgbClr val="00ABB5"/>
                </a:solidFill>
              </a:rPr>
              <a:t>For Scotland's learners, with Scotland's educators</a:t>
            </a:r>
          </a:p>
          <a:p>
            <a:pPr marL="0" marR="0" lvl="0" indent="0" algn="r" defTabSz="914400" rtl="0" eaLnBrk="1" fontAlgn="auto" latinLnBrk="0" hangingPunct="1">
              <a:lnSpc>
                <a:spcPct val="100000"/>
              </a:lnSpc>
              <a:spcBef>
                <a:spcPts val="0"/>
              </a:spcBef>
              <a:spcAft>
                <a:spcPts val="0"/>
              </a:spcAft>
              <a:buClrTx/>
              <a:buSzTx/>
              <a:buFontTx/>
              <a:buNone/>
              <a:tabLst/>
              <a:defRPr/>
            </a:pPr>
            <a:r>
              <a:rPr lang="en-GB" sz="1200" b="0">
                <a:solidFill>
                  <a:srgbClr val="00ABB5"/>
                </a:solidFill>
              </a:rPr>
              <a:t>Do luchd-ionnsachaidh na h-Alba, le luchd-foghlaim Alba </a:t>
            </a:r>
          </a:p>
        </p:txBody>
      </p:sp>
    </p:spTree>
    <p:extLst>
      <p:ext uri="{BB962C8B-B14F-4D97-AF65-F5344CB8AC3E}">
        <p14:creationId xmlns:p14="http://schemas.microsoft.com/office/powerpoint/2010/main" val="134463519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100" name="Rectangle 99">
            <a:extLst>
              <a:ext uri="{FF2B5EF4-FFF2-40B4-BE49-F238E27FC236}">
                <a16:creationId xmlns:a16="http://schemas.microsoft.com/office/drawing/2014/main" id="{6DE30225-8564-44BD-7303-368681272E49}"/>
              </a:ext>
            </a:extLst>
          </p:cNvPr>
          <p:cNvSpPr/>
          <p:nvPr userDrawn="1"/>
        </p:nvSpPr>
        <p:spPr>
          <a:xfrm>
            <a:off x="3958752" y="5645323"/>
            <a:ext cx="711640" cy="679293"/>
          </a:xfrm>
          <a:prstGeom prst="rect">
            <a:avLst/>
          </a:prstGeom>
          <a:noFill/>
          <a:ln>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8" name="Rectangle 20">
            <a:extLst>
              <a:ext uri="{FF2B5EF4-FFF2-40B4-BE49-F238E27FC236}">
                <a16:creationId xmlns:a16="http://schemas.microsoft.com/office/drawing/2014/main" id="{75C8F346-112F-D302-782D-9DE8A921A7F2}"/>
              </a:ext>
            </a:extLst>
          </p:cNvPr>
          <p:cNvSpPr/>
          <p:nvPr userDrawn="1"/>
        </p:nvSpPr>
        <p:spPr>
          <a:xfrm rot="5400000">
            <a:off x="2935577" y="5281041"/>
            <a:ext cx="938341" cy="895689"/>
          </a:xfrm>
          <a:custGeom>
            <a:avLst/>
            <a:gdLst>
              <a:gd name="connsiteX0" fmla="*/ 0 w 887506"/>
              <a:gd name="connsiteY0" fmla="*/ 0 h 847165"/>
              <a:gd name="connsiteX1" fmla="*/ 887506 w 887506"/>
              <a:gd name="connsiteY1" fmla="*/ 0 h 847165"/>
              <a:gd name="connsiteX2" fmla="*/ 887506 w 887506"/>
              <a:gd name="connsiteY2" fmla="*/ 847165 h 847165"/>
              <a:gd name="connsiteX3" fmla="*/ 0 w 887506"/>
              <a:gd name="connsiteY3" fmla="*/ 847165 h 847165"/>
              <a:gd name="connsiteX4" fmla="*/ 0 w 887506"/>
              <a:gd name="connsiteY4" fmla="*/ 0 h 847165"/>
              <a:gd name="connsiteX0" fmla="*/ 457200 w 887506"/>
              <a:gd name="connsiteY0" fmla="*/ 411983 h 847165"/>
              <a:gd name="connsiteX1" fmla="*/ 887506 w 887506"/>
              <a:gd name="connsiteY1" fmla="*/ 0 h 847165"/>
              <a:gd name="connsiteX2" fmla="*/ 887506 w 887506"/>
              <a:gd name="connsiteY2" fmla="*/ 847165 h 847165"/>
              <a:gd name="connsiteX3" fmla="*/ 0 w 887506"/>
              <a:gd name="connsiteY3" fmla="*/ 847165 h 847165"/>
              <a:gd name="connsiteX4" fmla="*/ 457200 w 887506"/>
              <a:gd name="connsiteY4" fmla="*/ 411983 h 847165"/>
              <a:gd name="connsiteX0" fmla="*/ 105507 w 887506"/>
              <a:gd name="connsiteY0" fmla="*/ 0 h 872285"/>
              <a:gd name="connsiteX1" fmla="*/ 887506 w 887506"/>
              <a:gd name="connsiteY1" fmla="*/ 25120 h 872285"/>
              <a:gd name="connsiteX2" fmla="*/ 887506 w 887506"/>
              <a:gd name="connsiteY2" fmla="*/ 872285 h 872285"/>
              <a:gd name="connsiteX3" fmla="*/ 0 w 887506"/>
              <a:gd name="connsiteY3" fmla="*/ 872285 h 872285"/>
              <a:gd name="connsiteX4" fmla="*/ 105507 w 887506"/>
              <a:gd name="connsiteY4" fmla="*/ 0 h 872285"/>
              <a:gd name="connsiteX0" fmla="*/ 170821 w 887506"/>
              <a:gd name="connsiteY0" fmla="*/ 180871 h 847165"/>
              <a:gd name="connsiteX1" fmla="*/ 887506 w 887506"/>
              <a:gd name="connsiteY1" fmla="*/ 0 h 847165"/>
              <a:gd name="connsiteX2" fmla="*/ 887506 w 887506"/>
              <a:gd name="connsiteY2" fmla="*/ 847165 h 847165"/>
              <a:gd name="connsiteX3" fmla="*/ 0 w 887506"/>
              <a:gd name="connsiteY3" fmla="*/ 847165 h 847165"/>
              <a:gd name="connsiteX4" fmla="*/ 170821 w 887506"/>
              <a:gd name="connsiteY4" fmla="*/ 180871 h 847165"/>
              <a:gd name="connsiteX0" fmla="*/ 170821 w 887506"/>
              <a:gd name="connsiteY0" fmla="*/ 180871 h 847165"/>
              <a:gd name="connsiteX1" fmla="*/ 887506 w 887506"/>
              <a:gd name="connsiteY1" fmla="*/ 0 h 847165"/>
              <a:gd name="connsiteX2" fmla="*/ 887506 w 887506"/>
              <a:gd name="connsiteY2" fmla="*/ 847165 h 847165"/>
              <a:gd name="connsiteX3" fmla="*/ 0 w 887506"/>
              <a:gd name="connsiteY3" fmla="*/ 847165 h 847165"/>
              <a:gd name="connsiteX4" fmla="*/ 170821 w 887506"/>
              <a:gd name="connsiteY4" fmla="*/ 180871 h 847165"/>
              <a:gd name="connsiteX0" fmla="*/ 0 w 887506"/>
              <a:gd name="connsiteY0" fmla="*/ 847165 h 847165"/>
              <a:gd name="connsiteX1" fmla="*/ 887506 w 887506"/>
              <a:gd name="connsiteY1" fmla="*/ 0 h 847165"/>
              <a:gd name="connsiteX2" fmla="*/ 887506 w 887506"/>
              <a:gd name="connsiteY2" fmla="*/ 847165 h 847165"/>
              <a:gd name="connsiteX3" fmla="*/ 0 w 887506"/>
              <a:gd name="connsiteY3" fmla="*/ 847165 h 847165"/>
              <a:gd name="connsiteX0" fmla="*/ 0 w 887506"/>
              <a:gd name="connsiteY0" fmla="*/ 847165 h 847165"/>
              <a:gd name="connsiteX1" fmla="*/ 887506 w 887506"/>
              <a:gd name="connsiteY1" fmla="*/ 0 h 847165"/>
              <a:gd name="connsiteX2" fmla="*/ 887506 w 887506"/>
              <a:gd name="connsiteY2" fmla="*/ 847165 h 847165"/>
              <a:gd name="connsiteX3" fmla="*/ 0 w 887506"/>
              <a:gd name="connsiteY3" fmla="*/ 847165 h 847165"/>
              <a:gd name="connsiteX0" fmla="*/ 0 w 887506"/>
              <a:gd name="connsiteY0" fmla="*/ 847165 h 847165"/>
              <a:gd name="connsiteX1" fmla="*/ 887506 w 887506"/>
              <a:gd name="connsiteY1" fmla="*/ 0 h 847165"/>
              <a:gd name="connsiteX2" fmla="*/ 887506 w 887506"/>
              <a:gd name="connsiteY2" fmla="*/ 847165 h 847165"/>
              <a:gd name="connsiteX3" fmla="*/ 0 w 887506"/>
              <a:gd name="connsiteY3" fmla="*/ 847165 h 847165"/>
              <a:gd name="connsiteX0" fmla="*/ 0 w 887506"/>
              <a:gd name="connsiteY0" fmla="*/ 847165 h 847165"/>
              <a:gd name="connsiteX1" fmla="*/ 887506 w 887506"/>
              <a:gd name="connsiteY1" fmla="*/ 0 h 847165"/>
              <a:gd name="connsiteX2" fmla="*/ 887506 w 887506"/>
              <a:gd name="connsiteY2" fmla="*/ 847165 h 847165"/>
              <a:gd name="connsiteX3" fmla="*/ 0 w 887506"/>
              <a:gd name="connsiteY3" fmla="*/ 847165 h 847165"/>
              <a:gd name="connsiteX0" fmla="*/ 0 w 887506"/>
              <a:gd name="connsiteY0" fmla="*/ 847165 h 847165"/>
              <a:gd name="connsiteX1" fmla="*/ 887506 w 887506"/>
              <a:gd name="connsiteY1" fmla="*/ 0 h 847165"/>
              <a:gd name="connsiteX2" fmla="*/ 887506 w 887506"/>
              <a:gd name="connsiteY2" fmla="*/ 847165 h 847165"/>
              <a:gd name="connsiteX3" fmla="*/ 0 w 887506"/>
              <a:gd name="connsiteY3" fmla="*/ 847165 h 847165"/>
            </a:gdLst>
            <a:ahLst/>
            <a:cxnLst>
              <a:cxn ang="0">
                <a:pos x="connsiteX0" y="connsiteY0"/>
              </a:cxn>
              <a:cxn ang="0">
                <a:pos x="connsiteX1" y="connsiteY1"/>
              </a:cxn>
              <a:cxn ang="0">
                <a:pos x="connsiteX2" y="connsiteY2"/>
              </a:cxn>
              <a:cxn ang="0">
                <a:pos x="connsiteX3" y="connsiteY3"/>
              </a:cxn>
            </a:cxnLst>
            <a:rect l="l" t="t" r="r" b="b"/>
            <a:pathLst>
              <a:path w="887506" h="847165">
                <a:moveTo>
                  <a:pt x="0" y="847165"/>
                </a:moveTo>
                <a:cubicBezTo>
                  <a:pt x="0" y="309060"/>
                  <a:pt x="342679" y="25120"/>
                  <a:pt x="887506" y="0"/>
                </a:cubicBezTo>
                <a:lnTo>
                  <a:pt x="887506" y="847165"/>
                </a:lnTo>
                <a:lnTo>
                  <a:pt x="0" y="847165"/>
                </a:lnTo>
                <a:close/>
              </a:path>
            </a:pathLst>
          </a:custGeom>
          <a:noFill/>
          <a:ln>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6" name="Oval 95">
            <a:extLst>
              <a:ext uri="{FF2B5EF4-FFF2-40B4-BE49-F238E27FC236}">
                <a16:creationId xmlns:a16="http://schemas.microsoft.com/office/drawing/2014/main" id="{A8594CDE-270D-6ACA-277E-AFDBD1DC1D14}"/>
              </a:ext>
            </a:extLst>
          </p:cNvPr>
          <p:cNvSpPr/>
          <p:nvPr userDrawn="1"/>
        </p:nvSpPr>
        <p:spPr>
          <a:xfrm>
            <a:off x="5631499" y="5190936"/>
            <a:ext cx="929002" cy="929002"/>
          </a:xfrm>
          <a:prstGeom prst="ellipse">
            <a:avLst/>
          </a:prstGeom>
          <a:noFill/>
          <a:ln>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1" name="Picture 80">
            <a:extLst>
              <a:ext uri="{FF2B5EF4-FFF2-40B4-BE49-F238E27FC236}">
                <a16:creationId xmlns:a16="http://schemas.microsoft.com/office/drawing/2014/main" id="{367ED82C-1796-61CE-1E06-CF9236232901}"/>
              </a:ext>
            </a:extLst>
          </p:cNvPr>
          <p:cNvPicPr>
            <a:picLocks noChangeAspect="1"/>
          </p:cNvPicPr>
          <p:nvPr userDrawn="1"/>
        </p:nvPicPr>
        <p:blipFill>
          <a:blip r:embed="rId2" cstate="email">
            <a:extLst>
              <a:ext uri="{28A0092B-C50C-407E-A947-70E740481C1C}">
                <a14:useLocalDpi xmlns:a14="http://schemas.microsoft.com/office/drawing/2010/main"/>
              </a:ext>
            </a:extLst>
          </a:blip>
          <a:srcRect/>
          <a:stretch/>
        </p:blipFill>
        <p:spPr>
          <a:xfrm>
            <a:off x="6836718" y="1002121"/>
            <a:ext cx="5465009" cy="4870663"/>
          </a:xfrm>
          <a:prstGeom prst="rect">
            <a:avLst/>
          </a:prstGeom>
        </p:spPr>
      </p:pic>
      <p:sp>
        <p:nvSpPr>
          <p:cNvPr id="6" name="Rectangle 5">
            <a:extLst>
              <a:ext uri="{FF2B5EF4-FFF2-40B4-BE49-F238E27FC236}">
                <a16:creationId xmlns:a16="http://schemas.microsoft.com/office/drawing/2014/main" id="{B539B71F-62B8-CAAB-4204-3921DC8F9675}"/>
              </a:ext>
            </a:extLst>
          </p:cNvPr>
          <p:cNvSpPr/>
          <p:nvPr userDrawn="1"/>
        </p:nvSpPr>
        <p:spPr>
          <a:xfrm>
            <a:off x="-1" y="5847481"/>
            <a:ext cx="12301729" cy="1201271"/>
          </a:xfrm>
          <a:prstGeom prst="rect">
            <a:avLst/>
          </a:prstGeom>
          <a:solidFill>
            <a:srgbClr val="004AA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descr="A picture containing icon&#10;&#10;Description automatically generated">
            <a:extLst>
              <a:ext uri="{FF2B5EF4-FFF2-40B4-BE49-F238E27FC236}">
                <a16:creationId xmlns:a16="http://schemas.microsoft.com/office/drawing/2014/main" id="{067376F9-7E69-91D7-816D-C2CF12C20536}"/>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234264" y="209721"/>
            <a:ext cx="774625" cy="547402"/>
          </a:xfrm>
          <a:prstGeom prst="rect">
            <a:avLst/>
          </a:prstGeom>
        </p:spPr>
      </p:pic>
      <p:sp>
        <p:nvSpPr>
          <p:cNvPr id="3" name="Rectangle 2">
            <a:extLst>
              <a:ext uri="{FF2B5EF4-FFF2-40B4-BE49-F238E27FC236}">
                <a16:creationId xmlns:a16="http://schemas.microsoft.com/office/drawing/2014/main" id="{E6002415-94AA-FC66-16B9-9BC96AA5C9C7}"/>
              </a:ext>
            </a:extLst>
          </p:cNvPr>
          <p:cNvSpPr/>
          <p:nvPr userDrawn="1"/>
        </p:nvSpPr>
        <p:spPr>
          <a:xfrm>
            <a:off x="205059" y="6048380"/>
            <a:ext cx="8205015" cy="799472"/>
          </a:xfrm>
          <a:prstGeom prst="rect">
            <a:avLst/>
          </a:prstGeom>
          <a:solidFill>
            <a:srgbClr val="004AA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r>
              <a:rPr lang="en-US" sz="2000" b="1">
                <a:latin typeface="Arial" panose="020B0604020202020204" pitchFamily="34" charset="0"/>
                <a:cs typeface="Arial" panose="020B0604020202020204" pitchFamily="34" charset="0"/>
              </a:rPr>
              <a:t>Discussion guide for groups of </a:t>
            </a:r>
            <a:r>
              <a:rPr lang="en-US" sz="3200" b="1">
                <a:solidFill>
                  <a:srgbClr val="00C9C3"/>
                </a:solidFill>
                <a:latin typeface="Arial" panose="020B0604020202020204" pitchFamily="34" charset="0"/>
                <a:cs typeface="Arial" panose="020B0604020202020204" pitchFamily="34" charset="0"/>
              </a:rPr>
              <a:t>adults</a:t>
            </a:r>
            <a:r>
              <a:rPr lang="en-US" sz="3200" b="1">
                <a:solidFill>
                  <a:srgbClr val="00FFFF"/>
                </a:solidFill>
                <a:latin typeface="Arial" panose="020B0604020202020204" pitchFamily="34" charset="0"/>
                <a:cs typeface="Arial" panose="020B0604020202020204" pitchFamily="34" charset="0"/>
              </a:rPr>
              <a:t> </a:t>
            </a:r>
          </a:p>
        </p:txBody>
      </p:sp>
      <p:pic>
        <p:nvPicPr>
          <p:cNvPr id="2" name="Picture 1">
            <a:extLst>
              <a:ext uri="{FF2B5EF4-FFF2-40B4-BE49-F238E27FC236}">
                <a16:creationId xmlns:a16="http://schemas.microsoft.com/office/drawing/2014/main" id="{0341270E-980C-82FF-63D1-BCC0E892F5C7}"/>
              </a:ext>
            </a:extLst>
          </p:cNvPr>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9328836" y="209721"/>
            <a:ext cx="2628900" cy="482600"/>
          </a:xfrm>
          <a:prstGeom prst="rect">
            <a:avLst/>
          </a:prstGeom>
        </p:spPr>
      </p:pic>
      <p:sp>
        <p:nvSpPr>
          <p:cNvPr id="11" name="Rounded Rectangular Callout 1">
            <a:extLst>
              <a:ext uri="{FF2B5EF4-FFF2-40B4-BE49-F238E27FC236}">
                <a16:creationId xmlns:a16="http://schemas.microsoft.com/office/drawing/2014/main" id="{F7934BAC-1B8A-6182-8BA8-9525753A4BEA}"/>
              </a:ext>
            </a:extLst>
          </p:cNvPr>
          <p:cNvSpPr/>
          <p:nvPr userDrawn="1"/>
        </p:nvSpPr>
        <p:spPr>
          <a:xfrm>
            <a:off x="8615134" y="5504144"/>
            <a:ext cx="2990101" cy="1018810"/>
          </a:xfrm>
          <a:custGeom>
            <a:avLst/>
            <a:gdLst>
              <a:gd name="connsiteX0" fmla="*/ 0 w 2984203"/>
              <a:gd name="connsiteY0" fmla="*/ 112235 h 673395"/>
              <a:gd name="connsiteX1" fmla="*/ 112235 w 2984203"/>
              <a:gd name="connsiteY1" fmla="*/ 0 h 673395"/>
              <a:gd name="connsiteX2" fmla="*/ 1740785 w 2984203"/>
              <a:gd name="connsiteY2" fmla="*/ 0 h 673395"/>
              <a:gd name="connsiteX3" fmla="*/ 2103565 w 2984203"/>
              <a:gd name="connsiteY3" fmla="*/ -338401 h 673395"/>
              <a:gd name="connsiteX4" fmla="*/ 2486836 w 2984203"/>
              <a:gd name="connsiteY4" fmla="*/ 0 h 673395"/>
              <a:gd name="connsiteX5" fmla="*/ 2871968 w 2984203"/>
              <a:gd name="connsiteY5" fmla="*/ 0 h 673395"/>
              <a:gd name="connsiteX6" fmla="*/ 2984203 w 2984203"/>
              <a:gd name="connsiteY6" fmla="*/ 112235 h 673395"/>
              <a:gd name="connsiteX7" fmla="*/ 2984203 w 2984203"/>
              <a:gd name="connsiteY7" fmla="*/ 112233 h 673395"/>
              <a:gd name="connsiteX8" fmla="*/ 2984203 w 2984203"/>
              <a:gd name="connsiteY8" fmla="*/ 112233 h 673395"/>
              <a:gd name="connsiteX9" fmla="*/ 2984203 w 2984203"/>
              <a:gd name="connsiteY9" fmla="*/ 280581 h 673395"/>
              <a:gd name="connsiteX10" fmla="*/ 2984203 w 2984203"/>
              <a:gd name="connsiteY10" fmla="*/ 561160 h 673395"/>
              <a:gd name="connsiteX11" fmla="*/ 2871968 w 2984203"/>
              <a:gd name="connsiteY11" fmla="*/ 673395 h 673395"/>
              <a:gd name="connsiteX12" fmla="*/ 2486836 w 2984203"/>
              <a:gd name="connsiteY12" fmla="*/ 673395 h 673395"/>
              <a:gd name="connsiteX13" fmla="*/ 1740785 w 2984203"/>
              <a:gd name="connsiteY13" fmla="*/ 673395 h 673395"/>
              <a:gd name="connsiteX14" fmla="*/ 1740785 w 2984203"/>
              <a:gd name="connsiteY14" fmla="*/ 673395 h 673395"/>
              <a:gd name="connsiteX15" fmla="*/ 112235 w 2984203"/>
              <a:gd name="connsiteY15" fmla="*/ 673395 h 673395"/>
              <a:gd name="connsiteX16" fmla="*/ 0 w 2984203"/>
              <a:gd name="connsiteY16" fmla="*/ 561160 h 673395"/>
              <a:gd name="connsiteX17" fmla="*/ 0 w 2984203"/>
              <a:gd name="connsiteY17" fmla="*/ 280581 h 673395"/>
              <a:gd name="connsiteX18" fmla="*/ 0 w 2984203"/>
              <a:gd name="connsiteY18" fmla="*/ 112233 h 673395"/>
              <a:gd name="connsiteX19" fmla="*/ 0 w 2984203"/>
              <a:gd name="connsiteY19" fmla="*/ 112233 h 673395"/>
              <a:gd name="connsiteX20" fmla="*/ 0 w 2984203"/>
              <a:gd name="connsiteY20" fmla="*/ 112235 h 673395"/>
              <a:gd name="connsiteX0" fmla="*/ 0 w 2984203"/>
              <a:gd name="connsiteY0" fmla="*/ 450636 h 1011796"/>
              <a:gd name="connsiteX1" fmla="*/ 112235 w 2984203"/>
              <a:gd name="connsiteY1" fmla="*/ 338401 h 1011796"/>
              <a:gd name="connsiteX2" fmla="*/ 1740785 w 2984203"/>
              <a:gd name="connsiteY2" fmla="*/ 338401 h 1011796"/>
              <a:gd name="connsiteX3" fmla="*/ 2103565 w 2984203"/>
              <a:gd name="connsiteY3" fmla="*/ 0 h 1011796"/>
              <a:gd name="connsiteX4" fmla="*/ 2486836 w 2984203"/>
              <a:gd name="connsiteY4" fmla="*/ 338401 h 1011796"/>
              <a:gd name="connsiteX5" fmla="*/ 2871968 w 2984203"/>
              <a:gd name="connsiteY5" fmla="*/ 338401 h 1011796"/>
              <a:gd name="connsiteX6" fmla="*/ 2984203 w 2984203"/>
              <a:gd name="connsiteY6" fmla="*/ 450636 h 1011796"/>
              <a:gd name="connsiteX7" fmla="*/ 2984203 w 2984203"/>
              <a:gd name="connsiteY7" fmla="*/ 450634 h 1011796"/>
              <a:gd name="connsiteX8" fmla="*/ 2984203 w 2984203"/>
              <a:gd name="connsiteY8" fmla="*/ 450634 h 1011796"/>
              <a:gd name="connsiteX9" fmla="*/ 2984203 w 2984203"/>
              <a:gd name="connsiteY9" fmla="*/ 618982 h 1011796"/>
              <a:gd name="connsiteX10" fmla="*/ 2984203 w 2984203"/>
              <a:gd name="connsiteY10" fmla="*/ 899561 h 1011796"/>
              <a:gd name="connsiteX11" fmla="*/ 2871968 w 2984203"/>
              <a:gd name="connsiteY11" fmla="*/ 1011796 h 1011796"/>
              <a:gd name="connsiteX12" fmla="*/ 2486836 w 2984203"/>
              <a:gd name="connsiteY12" fmla="*/ 1011796 h 1011796"/>
              <a:gd name="connsiteX13" fmla="*/ 1740785 w 2984203"/>
              <a:gd name="connsiteY13" fmla="*/ 1011796 h 1011796"/>
              <a:gd name="connsiteX14" fmla="*/ 1740785 w 2984203"/>
              <a:gd name="connsiteY14" fmla="*/ 1011796 h 1011796"/>
              <a:gd name="connsiteX15" fmla="*/ 112235 w 2984203"/>
              <a:gd name="connsiteY15" fmla="*/ 1011796 h 1011796"/>
              <a:gd name="connsiteX16" fmla="*/ 0 w 2984203"/>
              <a:gd name="connsiteY16" fmla="*/ 899561 h 1011796"/>
              <a:gd name="connsiteX17" fmla="*/ 0 w 2984203"/>
              <a:gd name="connsiteY17" fmla="*/ 618982 h 1011796"/>
              <a:gd name="connsiteX18" fmla="*/ 0 w 2984203"/>
              <a:gd name="connsiteY18" fmla="*/ 450634 h 1011796"/>
              <a:gd name="connsiteX19" fmla="*/ 0 w 2984203"/>
              <a:gd name="connsiteY19" fmla="*/ 450634 h 1011796"/>
              <a:gd name="connsiteX20" fmla="*/ 0 w 2984203"/>
              <a:gd name="connsiteY20" fmla="*/ 450636 h 1011796"/>
              <a:gd name="connsiteX0" fmla="*/ 0 w 2984203"/>
              <a:gd name="connsiteY0" fmla="*/ 450636 h 1011796"/>
              <a:gd name="connsiteX1" fmla="*/ 112235 w 2984203"/>
              <a:gd name="connsiteY1" fmla="*/ 338401 h 1011796"/>
              <a:gd name="connsiteX2" fmla="*/ 1740785 w 2984203"/>
              <a:gd name="connsiteY2" fmla="*/ 338401 h 1011796"/>
              <a:gd name="connsiteX3" fmla="*/ 2103565 w 2984203"/>
              <a:gd name="connsiteY3" fmla="*/ 0 h 1011796"/>
              <a:gd name="connsiteX4" fmla="*/ 2486836 w 2984203"/>
              <a:gd name="connsiteY4" fmla="*/ 338401 h 1011796"/>
              <a:gd name="connsiteX5" fmla="*/ 2871968 w 2984203"/>
              <a:gd name="connsiteY5" fmla="*/ 338401 h 1011796"/>
              <a:gd name="connsiteX6" fmla="*/ 2984203 w 2984203"/>
              <a:gd name="connsiteY6" fmla="*/ 450636 h 1011796"/>
              <a:gd name="connsiteX7" fmla="*/ 2984203 w 2984203"/>
              <a:gd name="connsiteY7" fmla="*/ 450634 h 1011796"/>
              <a:gd name="connsiteX8" fmla="*/ 2984203 w 2984203"/>
              <a:gd name="connsiteY8" fmla="*/ 450634 h 1011796"/>
              <a:gd name="connsiteX9" fmla="*/ 2984203 w 2984203"/>
              <a:gd name="connsiteY9" fmla="*/ 618982 h 1011796"/>
              <a:gd name="connsiteX10" fmla="*/ 2984203 w 2984203"/>
              <a:gd name="connsiteY10" fmla="*/ 899561 h 1011796"/>
              <a:gd name="connsiteX11" fmla="*/ 2871968 w 2984203"/>
              <a:gd name="connsiteY11" fmla="*/ 1011796 h 1011796"/>
              <a:gd name="connsiteX12" fmla="*/ 2486836 w 2984203"/>
              <a:gd name="connsiteY12" fmla="*/ 1011796 h 1011796"/>
              <a:gd name="connsiteX13" fmla="*/ 1740785 w 2984203"/>
              <a:gd name="connsiteY13" fmla="*/ 1011796 h 1011796"/>
              <a:gd name="connsiteX14" fmla="*/ 1740785 w 2984203"/>
              <a:gd name="connsiteY14" fmla="*/ 1011796 h 1011796"/>
              <a:gd name="connsiteX15" fmla="*/ 112235 w 2984203"/>
              <a:gd name="connsiteY15" fmla="*/ 1011796 h 1011796"/>
              <a:gd name="connsiteX16" fmla="*/ 0 w 2984203"/>
              <a:gd name="connsiteY16" fmla="*/ 899561 h 1011796"/>
              <a:gd name="connsiteX17" fmla="*/ 0 w 2984203"/>
              <a:gd name="connsiteY17" fmla="*/ 618982 h 1011796"/>
              <a:gd name="connsiteX18" fmla="*/ 0 w 2984203"/>
              <a:gd name="connsiteY18" fmla="*/ 450634 h 1011796"/>
              <a:gd name="connsiteX19" fmla="*/ 0 w 2984203"/>
              <a:gd name="connsiteY19" fmla="*/ 450634 h 1011796"/>
              <a:gd name="connsiteX20" fmla="*/ 0 w 2984203"/>
              <a:gd name="connsiteY20" fmla="*/ 450636 h 1011796"/>
              <a:gd name="connsiteX0" fmla="*/ 0 w 2984203"/>
              <a:gd name="connsiteY0" fmla="*/ 450636 h 1011796"/>
              <a:gd name="connsiteX1" fmla="*/ 112235 w 2984203"/>
              <a:gd name="connsiteY1" fmla="*/ 338401 h 1011796"/>
              <a:gd name="connsiteX2" fmla="*/ 1740785 w 2984203"/>
              <a:gd name="connsiteY2" fmla="*/ 338401 h 1011796"/>
              <a:gd name="connsiteX3" fmla="*/ 2103565 w 2984203"/>
              <a:gd name="connsiteY3" fmla="*/ 0 h 1011796"/>
              <a:gd name="connsiteX4" fmla="*/ 2255724 w 2984203"/>
              <a:gd name="connsiteY4" fmla="*/ 343426 h 1011796"/>
              <a:gd name="connsiteX5" fmla="*/ 2871968 w 2984203"/>
              <a:gd name="connsiteY5" fmla="*/ 338401 h 1011796"/>
              <a:gd name="connsiteX6" fmla="*/ 2984203 w 2984203"/>
              <a:gd name="connsiteY6" fmla="*/ 450636 h 1011796"/>
              <a:gd name="connsiteX7" fmla="*/ 2984203 w 2984203"/>
              <a:gd name="connsiteY7" fmla="*/ 450634 h 1011796"/>
              <a:gd name="connsiteX8" fmla="*/ 2984203 w 2984203"/>
              <a:gd name="connsiteY8" fmla="*/ 450634 h 1011796"/>
              <a:gd name="connsiteX9" fmla="*/ 2984203 w 2984203"/>
              <a:gd name="connsiteY9" fmla="*/ 618982 h 1011796"/>
              <a:gd name="connsiteX10" fmla="*/ 2984203 w 2984203"/>
              <a:gd name="connsiteY10" fmla="*/ 899561 h 1011796"/>
              <a:gd name="connsiteX11" fmla="*/ 2871968 w 2984203"/>
              <a:gd name="connsiteY11" fmla="*/ 1011796 h 1011796"/>
              <a:gd name="connsiteX12" fmla="*/ 2486836 w 2984203"/>
              <a:gd name="connsiteY12" fmla="*/ 1011796 h 1011796"/>
              <a:gd name="connsiteX13" fmla="*/ 1740785 w 2984203"/>
              <a:gd name="connsiteY13" fmla="*/ 1011796 h 1011796"/>
              <a:gd name="connsiteX14" fmla="*/ 1740785 w 2984203"/>
              <a:gd name="connsiteY14" fmla="*/ 1011796 h 1011796"/>
              <a:gd name="connsiteX15" fmla="*/ 112235 w 2984203"/>
              <a:gd name="connsiteY15" fmla="*/ 1011796 h 1011796"/>
              <a:gd name="connsiteX16" fmla="*/ 0 w 2984203"/>
              <a:gd name="connsiteY16" fmla="*/ 899561 h 1011796"/>
              <a:gd name="connsiteX17" fmla="*/ 0 w 2984203"/>
              <a:gd name="connsiteY17" fmla="*/ 618982 h 1011796"/>
              <a:gd name="connsiteX18" fmla="*/ 0 w 2984203"/>
              <a:gd name="connsiteY18" fmla="*/ 450634 h 1011796"/>
              <a:gd name="connsiteX19" fmla="*/ 0 w 2984203"/>
              <a:gd name="connsiteY19" fmla="*/ 450634 h 1011796"/>
              <a:gd name="connsiteX20" fmla="*/ 0 w 2984203"/>
              <a:gd name="connsiteY20" fmla="*/ 450636 h 1011796"/>
              <a:gd name="connsiteX0" fmla="*/ 0 w 2984203"/>
              <a:gd name="connsiteY0" fmla="*/ 450636 h 1011796"/>
              <a:gd name="connsiteX1" fmla="*/ 112235 w 2984203"/>
              <a:gd name="connsiteY1" fmla="*/ 338401 h 1011796"/>
              <a:gd name="connsiteX2" fmla="*/ 1740785 w 2984203"/>
              <a:gd name="connsiteY2" fmla="*/ 338401 h 1011796"/>
              <a:gd name="connsiteX3" fmla="*/ 2103565 w 2984203"/>
              <a:gd name="connsiteY3" fmla="*/ 0 h 1011796"/>
              <a:gd name="connsiteX4" fmla="*/ 2255724 w 2984203"/>
              <a:gd name="connsiteY4" fmla="*/ 343426 h 1011796"/>
              <a:gd name="connsiteX5" fmla="*/ 2871968 w 2984203"/>
              <a:gd name="connsiteY5" fmla="*/ 338401 h 1011796"/>
              <a:gd name="connsiteX6" fmla="*/ 2984203 w 2984203"/>
              <a:gd name="connsiteY6" fmla="*/ 450636 h 1011796"/>
              <a:gd name="connsiteX7" fmla="*/ 2984203 w 2984203"/>
              <a:gd name="connsiteY7" fmla="*/ 450634 h 1011796"/>
              <a:gd name="connsiteX8" fmla="*/ 2984203 w 2984203"/>
              <a:gd name="connsiteY8" fmla="*/ 450634 h 1011796"/>
              <a:gd name="connsiteX9" fmla="*/ 2984203 w 2984203"/>
              <a:gd name="connsiteY9" fmla="*/ 618982 h 1011796"/>
              <a:gd name="connsiteX10" fmla="*/ 2984203 w 2984203"/>
              <a:gd name="connsiteY10" fmla="*/ 899561 h 1011796"/>
              <a:gd name="connsiteX11" fmla="*/ 2871968 w 2984203"/>
              <a:gd name="connsiteY11" fmla="*/ 1011796 h 1011796"/>
              <a:gd name="connsiteX12" fmla="*/ 2486836 w 2984203"/>
              <a:gd name="connsiteY12" fmla="*/ 1011796 h 1011796"/>
              <a:gd name="connsiteX13" fmla="*/ 1740785 w 2984203"/>
              <a:gd name="connsiteY13" fmla="*/ 1011796 h 1011796"/>
              <a:gd name="connsiteX14" fmla="*/ 1740785 w 2984203"/>
              <a:gd name="connsiteY14" fmla="*/ 1011796 h 1011796"/>
              <a:gd name="connsiteX15" fmla="*/ 112235 w 2984203"/>
              <a:gd name="connsiteY15" fmla="*/ 1011796 h 1011796"/>
              <a:gd name="connsiteX16" fmla="*/ 0 w 2984203"/>
              <a:gd name="connsiteY16" fmla="*/ 899561 h 1011796"/>
              <a:gd name="connsiteX17" fmla="*/ 0 w 2984203"/>
              <a:gd name="connsiteY17" fmla="*/ 618982 h 1011796"/>
              <a:gd name="connsiteX18" fmla="*/ 0 w 2984203"/>
              <a:gd name="connsiteY18" fmla="*/ 450634 h 1011796"/>
              <a:gd name="connsiteX19" fmla="*/ 0 w 2984203"/>
              <a:gd name="connsiteY19" fmla="*/ 450634 h 1011796"/>
              <a:gd name="connsiteX20" fmla="*/ 0 w 2984203"/>
              <a:gd name="connsiteY20" fmla="*/ 450636 h 1011796"/>
              <a:gd name="connsiteX0" fmla="*/ 0 w 2984203"/>
              <a:gd name="connsiteY0" fmla="*/ 450650 h 1011810"/>
              <a:gd name="connsiteX1" fmla="*/ 112235 w 2984203"/>
              <a:gd name="connsiteY1" fmla="*/ 338415 h 1011810"/>
              <a:gd name="connsiteX2" fmla="*/ 1740785 w 2984203"/>
              <a:gd name="connsiteY2" fmla="*/ 338415 h 1011810"/>
              <a:gd name="connsiteX3" fmla="*/ 2103565 w 2984203"/>
              <a:gd name="connsiteY3" fmla="*/ 14 h 1011810"/>
              <a:gd name="connsiteX4" fmla="*/ 2255724 w 2984203"/>
              <a:gd name="connsiteY4" fmla="*/ 343440 h 1011810"/>
              <a:gd name="connsiteX5" fmla="*/ 2871968 w 2984203"/>
              <a:gd name="connsiteY5" fmla="*/ 338415 h 1011810"/>
              <a:gd name="connsiteX6" fmla="*/ 2984203 w 2984203"/>
              <a:gd name="connsiteY6" fmla="*/ 450650 h 1011810"/>
              <a:gd name="connsiteX7" fmla="*/ 2984203 w 2984203"/>
              <a:gd name="connsiteY7" fmla="*/ 450648 h 1011810"/>
              <a:gd name="connsiteX8" fmla="*/ 2984203 w 2984203"/>
              <a:gd name="connsiteY8" fmla="*/ 450648 h 1011810"/>
              <a:gd name="connsiteX9" fmla="*/ 2984203 w 2984203"/>
              <a:gd name="connsiteY9" fmla="*/ 618996 h 1011810"/>
              <a:gd name="connsiteX10" fmla="*/ 2984203 w 2984203"/>
              <a:gd name="connsiteY10" fmla="*/ 899575 h 1011810"/>
              <a:gd name="connsiteX11" fmla="*/ 2871968 w 2984203"/>
              <a:gd name="connsiteY11" fmla="*/ 1011810 h 1011810"/>
              <a:gd name="connsiteX12" fmla="*/ 2486836 w 2984203"/>
              <a:gd name="connsiteY12" fmla="*/ 1011810 h 1011810"/>
              <a:gd name="connsiteX13" fmla="*/ 1740785 w 2984203"/>
              <a:gd name="connsiteY13" fmla="*/ 1011810 h 1011810"/>
              <a:gd name="connsiteX14" fmla="*/ 1740785 w 2984203"/>
              <a:gd name="connsiteY14" fmla="*/ 1011810 h 1011810"/>
              <a:gd name="connsiteX15" fmla="*/ 112235 w 2984203"/>
              <a:gd name="connsiteY15" fmla="*/ 1011810 h 1011810"/>
              <a:gd name="connsiteX16" fmla="*/ 0 w 2984203"/>
              <a:gd name="connsiteY16" fmla="*/ 899575 h 1011810"/>
              <a:gd name="connsiteX17" fmla="*/ 0 w 2984203"/>
              <a:gd name="connsiteY17" fmla="*/ 618996 h 1011810"/>
              <a:gd name="connsiteX18" fmla="*/ 0 w 2984203"/>
              <a:gd name="connsiteY18" fmla="*/ 450648 h 1011810"/>
              <a:gd name="connsiteX19" fmla="*/ 0 w 2984203"/>
              <a:gd name="connsiteY19" fmla="*/ 450648 h 1011810"/>
              <a:gd name="connsiteX20" fmla="*/ 0 w 2984203"/>
              <a:gd name="connsiteY20" fmla="*/ 450650 h 1011810"/>
              <a:gd name="connsiteX0" fmla="*/ 0 w 2984203"/>
              <a:gd name="connsiteY0" fmla="*/ 450650 h 1011810"/>
              <a:gd name="connsiteX1" fmla="*/ 112235 w 2984203"/>
              <a:gd name="connsiteY1" fmla="*/ 338415 h 1011810"/>
              <a:gd name="connsiteX2" fmla="*/ 1740785 w 2984203"/>
              <a:gd name="connsiteY2" fmla="*/ 338415 h 1011810"/>
              <a:gd name="connsiteX3" fmla="*/ 2103565 w 2984203"/>
              <a:gd name="connsiteY3" fmla="*/ 14 h 1011810"/>
              <a:gd name="connsiteX4" fmla="*/ 2255724 w 2984203"/>
              <a:gd name="connsiteY4" fmla="*/ 343440 h 1011810"/>
              <a:gd name="connsiteX5" fmla="*/ 2665976 w 2984203"/>
              <a:gd name="connsiteY5" fmla="*/ 338415 h 1011810"/>
              <a:gd name="connsiteX6" fmla="*/ 2984203 w 2984203"/>
              <a:gd name="connsiteY6" fmla="*/ 450650 h 1011810"/>
              <a:gd name="connsiteX7" fmla="*/ 2984203 w 2984203"/>
              <a:gd name="connsiteY7" fmla="*/ 450648 h 1011810"/>
              <a:gd name="connsiteX8" fmla="*/ 2984203 w 2984203"/>
              <a:gd name="connsiteY8" fmla="*/ 450648 h 1011810"/>
              <a:gd name="connsiteX9" fmla="*/ 2984203 w 2984203"/>
              <a:gd name="connsiteY9" fmla="*/ 618996 h 1011810"/>
              <a:gd name="connsiteX10" fmla="*/ 2984203 w 2984203"/>
              <a:gd name="connsiteY10" fmla="*/ 899575 h 1011810"/>
              <a:gd name="connsiteX11" fmla="*/ 2871968 w 2984203"/>
              <a:gd name="connsiteY11" fmla="*/ 1011810 h 1011810"/>
              <a:gd name="connsiteX12" fmla="*/ 2486836 w 2984203"/>
              <a:gd name="connsiteY12" fmla="*/ 1011810 h 1011810"/>
              <a:gd name="connsiteX13" fmla="*/ 1740785 w 2984203"/>
              <a:gd name="connsiteY13" fmla="*/ 1011810 h 1011810"/>
              <a:gd name="connsiteX14" fmla="*/ 1740785 w 2984203"/>
              <a:gd name="connsiteY14" fmla="*/ 1011810 h 1011810"/>
              <a:gd name="connsiteX15" fmla="*/ 112235 w 2984203"/>
              <a:gd name="connsiteY15" fmla="*/ 1011810 h 1011810"/>
              <a:gd name="connsiteX16" fmla="*/ 0 w 2984203"/>
              <a:gd name="connsiteY16" fmla="*/ 899575 h 1011810"/>
              <a:gd name="connsiteX17" fmla="*/ 0 w 2984203"/>
              <a:gd name="connsiteY17" fmla="*/ 618996 h 1011810"/>
              <a:gd name="connsiteX18" fmla="*/ 0 w 2984203"/>
              <a:gd name="connsiteY18" fmla="*/ 450648 h 1011810"/>
              <a:gd name="connsiteX19" fmla="*/ 0 w 2984203"/>
              <a:gd name="connsiteY19" fmla="*/ 450648 h 1011810"/>
              <a:gd name="connsiteX20" fmla="*/ 0 w 2984203"/>
              <a:gd name="connsiteY20" fmla="*/ 450650 h 1011810"/>
              <a:gd name="connsiteX0" fmla="*/ 0 w 2984203"/>
              <a:gd name="connsiteY0" fmla="*/ 450650 h 1011810"/>
              <a:gd name="connsiteX1" fmla="*/ 112235 w 2984203"/>
              <a:gd name="connsiteY1" fmla="*/ 338415 h 1011810"/>
              <a:gd name="connsiteX2" fmla="*/ 1740785 w 2984203"/>
              <a:gd name="connsiteY2" fmla="*/ 338415 h 1011810"/>
              <a:gd name="connsiteX3" fmla="*/ 2103565 w 2984203"/>
              <a:gd name="connsiteY3" fmla="*/ 14 h 1011810"/>
              <a:gd name="connsiteX4" fmla="*/ 2255724 w 2984203"/>
              <a:gd name="connsiteY4" fmla="*/ 343440 h 1011810"/>
              <a:gd name="connsiteX5" fmla="*/ 2665976 w 2984203"/>
              <a:gd name="connsiteY5" fmla="*/ 338415 h 1011810"/>
              <a:gd name="connsiteX6" fmla="*/ 2984203 w 2984203"/>
              <a:gd name="connsiteY6" fmla="*/ 450650 h 1011810"/>
              <a:gd name="connsiteX7" fmla="*/ 2984203 w 2984203"/>
              <a:gd name="connsiteY7" fmla="*/ 450648 h 1011810"/>
              <a:gd name="connsiteX8" fmla="*/ 2984203 w 2984203"/>
              <a:gd name="connsiteY8" fmla="*/ 450648 h 1011810"/>
              <a:gd name="connsiteX9" fmla="*/ 2984203 w 2984203"/>
              <a:gd name="connsiteY9" fmla="*/ 899575 h 1011810"/>
              <a:gd name="connsiteX10" fmla="*/ 2871968 w 2984203"/>
              <a:gd name="connsiteY10" fmla="*/ 1011810 h 1011810"/>
              <a:gd name="connsiteX11" fmla="*/ 2486836 w 2984203"/>
              <a:gd name="connsiteY11" fmla="*/ 1011810 h 1011810"/>
              <a:gd name="connsiteX12" fmla="*/ 1740785 w 2984203"/>
              <a:gd name="connsiteY12" fmla="*/ 1011810 h 1011810"/>
              <a:gd name="connsiteX13" fmla="*/ 1740785 w 2984203"/>
              <a:gd name="connsiteY13" fmla="*/ 1011810 h 1011810"/>
              <a:gd name="connsiteX14" fmla="*/ 112235 w 2984203"/>
              <a:gd name="connsiteY14" fmla="*/ 1011810 h 1011810"/>
              <a:gd name="connsiteX15" fmla="*/ 0 w 2984203"/>
              <a:gd name="connsiteY15" fmla="*/ 899575 h 1011810"/>
              <a:gd name="connsiteX16" fmla="*/ 0 w 2984203"/>
              <a:gd name="connsiteY16" fmla="*/ 618996 h 1011810"/>
              <a:gd name="connsiteX17" fmla="*/ 0 w 2984203"/>
              <a:gd name="connsiteY17" fmla="*/ 450648 h 1011810"/>
              <a:gd name="connsiteX18" fmla="*/ 0 w 2984203"/>
              <a:gd name="connsiteY18" fmla="*/ 450648 h 1011810"/>
              <a:gd name="connsiteX19" fmla="*/ 0 w 2984203"/>
              <a:gd name="connsiteY19" fmla="*/ 450650 h 1011810"/>
              <a:gd name="connsiteX0" fmla="*/ 0 w 3396186"/>
              <a:gd name="connsiteY0" fmla="*/ 450650 h 1011810"/>
              <a:gd name="connsiteX1" fmla="*/ 112235 w 3396186"/>
              <a:gd name="connsiteY1" fmla="*/ 338415 h 1011810"/>
              <a:gd name="connsiteX2" fmla="*/ 1740785 w 3396186"/>
              <a:gd name="connsiteY2" fmla="*/ 338415 h 1011810"/>
              <a:gd name="connsiteX3" fmla="*/ 2103565 w 3396186"/>
              <a:gd name="connsiteY3" fmla="*/ 14 h 1011810"/>
              <a:gd name="connsiteX4" fmla="*/ 2255724 w 3396186"/>
              <a:gd name="connsiteY4" fmla="*/ 343440 h 1011810"/>
              <a:gd name="connsiteX5" fmla="*/ 2665976 w 3396186"/>
              <a:gd name="connsiteY5" fmla="*/ 338415 h 1011810"/>
              <a:gd name="connsiteX6" fmla="*/ 2984203 w 3396186"/>
              <a:gd name="connsiteY6" fmla="*/ 450650 h 1011810"/>
              <a:gd name="connsiteX7" fmla="*/ 2984203 w 3396186"/>
              <a:gd name="connsiteY7" fmla="*/ 450648 h 1011810"/>
              <a:gd name="connsiteX8" fmla="*/ 3396186 w 3396186"/>
              <a:gd name="connsiteY8" fmla="*/ 747074 h 1011810"/>
              <a:gd name="connsiteX9" fmla="*/ 2984203 w 3396186"/>
              <a:gd name="connsiteY9" fmla="*/ 899575 h 1011810"/>
              <a:gd name="connsiteX10" fmla="*/ 2871968 w 3396186"/>
              <a:gd name="connsiteY10" fmla="*/ 1011810 h 1011810"/>
              <a:gd name="connsiteX11" fmla="*/ 2486836 w 3396186"/>
              <a:gd name="connsiteY11" fmla="*/ 1011810 h 1011810"/>
              <a:gd name="connsiteX12" fmla="*/ 1740785 w 3396186"/>
              <a:gd name="connsiteY12" fmla="*/ 1011810 h 1011810"/>
              <a:gd name="connsiteX13" fmla="*/ 1740785 w 3396186"/>
              <a:gd name="connsiteY13" fmla="*/ 1011810 h 1011810"/>
              <a:gd name="connsiteX14" fmla="*/ 112235 w 3396186"/>
              <a:gd name="connsiteY14" fmla="*/ 1011810 h 1011810"/>
              <a:gd name="connsiteX15" fmla="*/ 0 w 3396186"/>
              <a:gd name="connsiteY15" fmla="*/ 899575 h 1011810"/>
              <a:gd name="connsiteX16" fmla="*/ 0 w 3396186"/>
              <a:gd name="connsiteY16" fmla="*/ 618996 h 1011810"/>
              <a:gd name="connsiteX17" fmla="*/ 0 w 3396186"/>
              <a:gd name="connsiteY17" fmla="*/ 450648 h 1011810"/>
              <a:gd name="connsiteX18" fmla="*/ 0 w 3396186"/>
              <a:gd name="connsiteY18" fmla="*/ 450648 h 1011810"/>
              <a:gd name="connsiteX19" fmla="*/ 0 w 3396186"/>
              <a:gd name="connsiteY19" fmla="*/ 450650 h 1011810"/>
              <a:gd name="connsiteX0" fmla="*/ 0 w 2984203"/>
              <a:gd name="connsiteY0" fmla="*/ 450650 h 1011810"/>
              <a:gd name="connsiteX1" fmla="*/ 112235 w 2984203"/>
              <a:gd name="connsiteY1" fmla="*/ 338415 h 1011810"/>
              <a:gd name="connsiteX2" fmla="*/ 1740785 w 2984203"/>
              <a:gd name="connsiteY2" fmla="*/ 338415 h 1011810"/>
              <a:gd name="connsiteX3" fmla="*/ 2103565 w 2984203"/>
              <a:gd name="connsiteY3" fmla="*/ 14 h 1011810"/>
              <a:gd name="connsiteX4" fmla="*/ 2255724 w 2984203"/>
              <a:gd name="connsiteY4" fmla="*/ 343440 h 1011810"/>
              <a:gd name="connsiteX5" fmla="*/ 2665976 w 2984203"/>
              <a:gd name="connsiteY5" fmla="*/ 338415 h 1011810"/>
              <a:gd name="connsiteX6" fmla="*/ 2984203 w 2984203"/>
              <a:gd name="connsiteY6" fmla="*/ 450650 h 1011810"/>
              <a:gd name="connsiteX7" fmla="*/ 2984203 w 2984203"/>
              <a:gd name="connsiteY7" fmla="*/ 450648 h 1011810"/>
              <a:gd name="connsiteX8" fmla="*/ 2984203 w 2984203"/>
              <a:gd name="connsiteY8" fmla="*/ 899575 h 1011810"/>
              <a:gd name="connsiteX9" fmla="*/ 2871968 w 2984203"/>
              <a:gd name="connsiteY9" fmla="*/ 1011810 h 1011810"/>
              <a:gd name="connsiteX10" fmla="*/ 2486836 w 2984203"/>
              <a:gd name="connsiteY10" fmla="*/ 1011810 h 1011810"/>
              <a:gd name="connsiteX11" fmla="*/ 1740785 w 2984203"/>
              <a:gd name="connsiteY11" fmla="*/ 1011810 h 1011810"/>
              <a:gd name="connsiteX12" fmla="*/ 1740785 w 2984203"/>
              <a:gd name="connsiteY12" fmla="*/ 1011810 h 1011810"/>
              <a:gd name="connsiteX13" fmla="*/ 112235 w 2984203"/>
              <a:gd name="connsiteY13" fmla="*/ 1011810 h 1011810"/>
              <a:gd name="connsiteX14" fmla="*/ 0 w 2984203"/>
              <a:gd name="connsiteY14" fmla="*/ 899575 h 1011810"/>
              <a:gd name="connsiteX15" fmla="*/ 0 w 2984203"/>
              <a:gd name="connsiteY15" fmla="*/ 618996 h 1011810"/>
              <a:gd name="connsiteX16" fmla="*/ 0 w 2984203"/>
              <a:gd name="connsiteY16" fmla="*/ 450648 h 1011810"/>
              <a:gd name="connsiteX17" fmla="*/ 0 w 2984203"/>
              <a:gd name="connsiteY17" fmla="*/ 450648 h 1011810"/>
              <a:gd name="connsiteX18" fmla="*/ 0 w 2984203"/>
              <a:gd name="connsiteY18" fmla="*/ 450650 h 1011810"/>
              <a:gd name="connsiteX0" fmla="*/ 0 w 2984203"/>
              <a:gd name="connsiteY0" fmla="*/ 450650 h 1011810"/>
              <a:gd name="connsiteX1" fmla="*/ 112235 w 2984203"/>
              <a:gd name="connsiteY1" fmla="*/ 338415 h 1011810"/>
              <a:gd name="connsiteX2" fmla="*/ 1740785 w 2984203"/>
              <a:gd name="connsiteY2" fmla="*/ 338415 h 1011810"/>
              <a:gd name="connsiteX3" fmla="*/ 2103565 w 2984203"/>
              <a:gd name="connsiteY3" fmla="*/ 14 h 1011810"/>
              <a:gd name="connsiteX4" fmla="*/ 2255724 w 2984203"/>
              <a:gd name="connsiteY4" fmla="*/ 343440 h 1011810"/>
              <a:gd name="connsiteX5" fmla="*/ 2665976 w 2984203"/>
              <a:gd name="connsiteY5" fmla="*/ 338415 h 1011810"/>
              <a:gd name="connsiteX6" fmla="*/ 2984203 w 2984203"/>
              <a:gd name="connsiteY6" fmla="*/ 450650 h 1011810"/>
              <a:gd name="connsiteX7" fmla="*/ 2984203 w 2984203"/>
              <a:gd name="connsiteY7" fmla="*/ 676735 h 1011810"/>
              <a:gd name="connsiteX8" fmla="*/ 2984203 w 2984203"/>
              <a:gd name="connsiteY8" fmla="*/ 899575 h 1011810"/>
              <a:gd name="connsiteX9" fmla="*/ 2871968 w 2984203"/>
              <a:gd name="connsiteY9" fmla="*/ 1011810 h 1011810"/>
              <a:gd name="connsiteX10" fmla="*/ 2486836 w 2984203"/>
              <a:gd name="connsiteY10" fmla="*/ 1011810 h 1011810"/>
              <a:gd name="connsiteX11" fmla="*/ 1740785 w 2984203"/>
              <a:gd name="connsiteY11" fmla="*/ 1011810 h 1011810"/>
              <a:gd name="connsiteX12" fmla="*/ 1740785 w 2984203"/>
              <a:gd name="connsiteY12" fmla="*/ 1011810 h 1011810"/>
              <a:gd name="connsiteX13" fmla="*/ 112235 w 2984203"/>
              <a:gd name="connsiteY13" fmla="*/ 1011810 h 1011810"/>
              <a:gd name="connsiteX14" fmla="*/ 0 w 2984203"/>
              <a:gd name="connsiteY14" fmla="*/ 899575 h 1011810"/>
              <a:gd name="connsiteX15" fmla="*/ 0 w 2984203"/>
              <a:gd name="connsiteY15" fmla="*/ 618996 h 1011810"/>
              <a:gd name="connsiteX16" fmla="*/ 0 w 2984203"/>
              <a:gd name="connsiteY16" fmla="*/ 450648 h 1011810"/>
              <a:gd name="connsiteX17" fmla="*/ 0 w 2984203"/>
              <a:gd name="connsiteY17" fmla="*/ 450648 h 1011810"/>
              <a:gd name="connsiteX18" fmla="*/ 0 w 2984203"/>
              <a:gd name="connsiteY18" fmla="*/ 450650 h 1011810"/>
              <a:gd name="connsiteX0" fmla="*/ 0 w 2984203"/>
              <a:gd name="connsiteY0" fmla="*/ 450650 h 1011810"/>
              <a:gd name="connsiteX1" fmla="*/ 112235 w 2984203"/>
              <a:gd name="connsiteY1" fmla="*/ 338415 h 1011810"/>
              <a:gd name="connsiteX2" fmla="*/ 1740785 w 2984203"/>
              <a:gd name="connsiteY2" fmla="*/ 338415 h 1011810"/>
              <a:gd name="connsiteX3" fmla="*/ 2103565 w 2984203"/>
              <a:gd name="connsiteY3" fmla="*/ 14 h 1011810"/>
              <a:gd name="connsiteX4" fmla="*/ 2255724 w 2984203"/>
              <a:gd name="connsiteY4" fmla="*/ 343440 h 1011810"/>
              <a:gd name="connsiteX5" fmla="*/ 2665976 w 2984203"/>
              <a:gd name="connsiteY5" fmla="*/ 338415 h 1011810"/>
              <a:gd name="connsiteX6" fmla="*/ 2974154 w 2984203"/>
              <a:gd name="connsiteY6" fmla="*/ 566206 h 1011810"/>
              <a:gd name="connsiteX7" fmla="*/ 2984203 w 2984203"/>
              <a:gd name="connsiteY7" fmla="*/ 676735 h 1011810"/>
              <a:gd name="connsiteX8" fmla="*/ 2984203 w 2984203"/>
              <a:gd name="connsiteY8" fmla="*/ 899575 h 1011810"/>
              <a:gd name="connsiteX9" fmla="*/ 2871968 w 2984203"/>
              <a:gd name="connsiteY9" fmla="*/ 1011810 h 1011810"/>
              <a:gd name="connsiteX10" fmla="*/ 2486836 w 2984203"/>
              <a:gd name="connsiteY10" fmla="*/ 1011810 h 1011810"/>
              <a:gd name="connsiteX11" fmla="*/ 1740785 w 2984203"/>
              <a:gd name="connsiteY11" fmla="*/ 1011810 h 1011810"/>
              <a:gd name="connsiteX12" fmla="*/ 1740785 w 2984203"/>
              <a:gd name="connsiteY12" fmla="*/ 1011810 h 1011810"/>
              <a:gd name="connsiteX13" fmla="*/ 112235 w 2984203"/>
              <a:gd name="connsiteY13" fmla="*/ 1011810 h 1011810"/>
              <a:gd name="connsiteX14" fmla="*/ 0 w 2984203"/>
              <a:gd name="connsiteY14" fmla="*/ 899575 h 1011810"/>
              <a:gd name="connsiteX15" fmla="*/ 0 w 2984203"/>
              <a:gd name="connsiteY15" fmla="*/ 618996 h 1011810"/>
              <a:gd name="connsiteX16" fmla="*/ 0 w 2984203"/>
              <a:gd name="connsiteY16" fmla="*/ 450648 h 1011810"/>
              <a:gd name="connsiteX17" fmla="*/ 0 w 2984203"/>
              <a:gd name="connsiteY17" fmla="*/ 450648 h 1011810"/>
              <a:gd name="connsiteX18" fmla="*/ 0 w 2984203"/>
              <a:gd name="connsiteY18" fmla="*/ 450650 h 1011810"/>
              <a:gd name="connsiteX0" fmla="*/ 0 w 2984203"/>
              <a:gd name="connsiteY0" fmla="*/ 450650 h 1011810"/>
              <a:gd name="connsiteX1" fmla="*/ 112235 w 2984203"/>
              <a:gd name="connsiteY1" fmla="*/ 338415 h 1011810"/>
              <a:gd name="connsiteX2" fmla="*/ 1740785 w 2984203"/>
              <a:gd name="connsiteY2" fmla="*/ 338415 h 1011810"/>
              <a:gd name="connsiteX3" fmla="*/ 2103565 w 2984203"/>
              <a:gd name="connsiteY3" fmla="*/ 14 h 1011810"/>
              <a:gd name="connsiteX4" fmla="*/ 2255724 w 2984203"/>
              <a:gd name="connsiteY4" fmla="*/ 343440 h 1011810"/>
              <a:gd name="connsiteX5" fmla="*/ 2665976 w 2984203"/>
              <a:gd name="connsiteY5" fmla="*/ 338415 h 1011810"/>
              <a:gd name="connsiteX6" fmla="*/ 2974154 w 2984203"/>
              <a:gd name="connsiteY6" fmla="*/ 566206 h 1011810"/>
              <a:gd name="connsiteX7" fmla="*/ 2984203 w 2984203"/>
              <a:gd name="connsiteY7" fmla="*/ 899575 h 1011810"/>
              <a:gd name="connsiteX8" fmla="*/ 2871968 w 2984203"/>
              <a:gd name="connsiteY8" fmla="*/ 1011810 h 1011810"/>
              <a:gd name="connsiteX9" fmla="*/ 2486836 w 2984203"/>
              <a:gd name="connsiteY9" fmla="*/ 1011810 h 1011810"/>
              <a:gd name="connsiteX10" fmla="*/ 1740785 w 2984203"/>
              <a:gd name="connsiteY10" fmla="*/ 1011810 h 1011810"/>
              <a:gd name="connsiteX11" fmla="*/ 1740785 w 2984203"/>
              <a:gd name="connsiteY11" fmla="*/ 1011810 h 1011810"/>
              <a:gd name="connsiteX12" fmla="*/ 112235 w 2984203"/>
              <a:gd name="connsiteY12" fmla="*/ 1011810 h 1011810"/>
              <a:gd name="connsiteX13" fmla="*/ 0 w 2984203"/>
              <a:gd name="connsiteY13" fmla="*/ 899575 h 1011810"/>
              <a:gd name="connsiteX14" fmla="*/ 0 w 2984203"/>
              <a:gd name="connsiteY14" fmla="*/ 618996 h 1011810"/>
              <a:gd name="connsiteX15" fmla="*/ 0 w 2984203"/>
              <a:gd name="connsiteY15" fmla="*/ 450648 h 1011810"/>
              <a:gd name="connsiteX16" fmla="*/ 0 w 2984203"/>
              <a:gd name="connsiteY16" fmla="*/ 450648 h 1011810"/>
              <a:gd name="connsiteX17" fmla="*/ 0 w 2984203"/>
              <a:gd name="connsiteY17" fmla="*/ 450650 h 1011810"/>
              <a:gd name="connsiteX0" fmla="*/ 0 w 2984203"/>
              <a:gd name="connsiteY0" fmla="*/ 450650 h 1011810"/>
              <a:gd name="connsiteX1" fmla="*/ 112235 w 2984203"/>
              <a:gd name="connsiteY1" fmla="*/ 338415 h 1011810"/>
              <a:gd name="connsiteX2" fmla="*/ 1740785 w 2984203"/>
              <a:gd name="connsiteY2" fmla="*/ 338415 h 1011810"/>
              <a:gd name="connsiteX3" fmla="*/ 2103565 w 2984203"/>
              <a:gd name="connsiteY3" fmla="*/ 14 h 1011810"/>
              <a:gd name="connsiteX4" fmla="*/ 2255724 w 2984203"/>
              <a:gd name="connsiteY4" fmla="*/ 343440 h 1011810"/>
              <a:gd name="connsiteX5" fmla="*/ 2665976 w 2984203"/>
              <a:gd name="connsiteY5" fmla="*/ 338415 h 1011810"/>
              <a:gd name="connsiteX6" fmla="*/ 2979178 w 2984203"/>
              <a:gd name="connsiteY6" fmla="*/ 686786 h 1011810"/>
              <a:gd name="connsiteX7" fmla="*/ 2984203 w 2984203"/>
              <a:gd name="connsiteY7" fmla="*/ 899575 h 1011810"/>
              <a:gd name="connsiteX8" fmla="*/ 2871968 w 2984203"/>
              <a:gd name="connsiteY8" fmla="*/ 1011810 h 1011810"/>
              <a:gd name="connsiteX9" fmla="*/ 2486836 w 2984203"/>
              <a:gd name="connsiteY9" fmla="*/ 1011810 h 1011810"/>
              <a:gd name="connsiteX10" fmla="*/ 1740785 w 2984203"/>
              <a:gd name="connsiteY10" fmla="*/ 1011810 h 1011810"/>
              <a:gd name="connsiteX11" fmla="*/ 1740785 w 2984203"/>
              <a:gd name="connsiteY11" fmla="*/ 1011810 h 1011810"/>
              <a:gd name="connsiteX12" fmla="*/ 112235 w 2984203"/>
              <a:gd name="connsiteY12" fmla="*/ 1011810 h 1011810"/>
              <a:gd name="connsiteX13" fmla="*/ 0 w 2984203"/>
              <a:gd name="connsiteY13" fmla="*/ 899575 h 1011810"/>
              <a:gd name="connsiteX14" fmla="*/ 0 w 2984203"/>
              <a:gd name="connsiteY14" fmla="*/ 618996 h 1011810"/>
              <a:gd name="connsiteX15" fmla="*/ 0 w 2984203"/>
              <a:gd name="connsiteY15" fmla="*/ 450648 h 1011810"/>
              <a:gd name="connsiteX16" fmla="*/ 0 w 2984203"/>
              <a:gd name="connsiteY16" fmla="*/ 450648 h 1011810"/>
              <a:gd name="connsiteX17" fmla="*/ 0 w 2984203"/>
              <a:gd name="connsiteY17" fmla="*/ 450650 h 1011810"/>
              <a:gd name="connsiteX0" fmla="*/ 0 w 2984203"/>
              <a:gd name="connsiteY0" fmla="*/ 450650 h 1011810"/>
              <a:gd name="connsiteX1" fmla="*/ 112235 w 2984203"/>
              <a:gd name="connsiteY1" fmla="*/ 338415 h 1011810"/>
              <a:gd name="connsiteX2" fmla="*/ 1740785 w 2984203"/>
              <a:gd name="connsiteY2" fmla="*/ 338415 h 1011810"/>
              <a:gd name="connsiteX3" fmla="*/ 2103565 w 2984203"/>
              <a:gd name="connsiteY3" fmla="*/ 14 h 1011810"/>
              <a:gd name="connsiteX4" fmla="*/ 2255724 w 2984203"/>
              <a:gd name="connsiteY4" fmla="*/ 343440 h 1011810"/>
              <a:gd name="connsiteX5" fmla="*/ 2665976 w 2984203"/>
              <a:gd name="connsiteY5" fmla="*/ 338415 h 1011810"/>
              <a:gd name="connsiteX6" fmla="*/ 2979178 w 2984203"/>
              <a:gd name="connsiteY6" fmla="*/ 686786 h 1011810"/>
              <a:gd name="connsiteX7" fmla="*/ 2984203 w 2984203"/>
              <a:gd name="connsiteY7" fmla="*/ 899575 h 1011810"/>
              <a:gd name="connsiteX8" fmla="*/ 2871968 w 2984203"/>
              <a:gd name="connsiteY8" fmla="*/ 1011810 h 1011810"/>
              <a:gd name="connsiteX9" fmla="*/ 2486836 w 2984203"/>
              <a:gd name="connsiteY9" fmla="*/ 1011810 h 1011810"/>
              <a:gd name="connsiteX10" fmla="*/ 1740785 w 2984203"/>
              <a:gd name="connsiteY10" fmla="*/ 1011810 h 1011810"/>
              <a:gd name="connsiteX11" fmla="*/ 1740785 w 2984203"/>
              <a:gd name="connsiteY11" fmla="*/ 1011810 h 1011810"/>
              <a:gd name="connsiteX12" fmla="*/ 112235 w 2984203"/>
              <a:gd name="connsiteY12" fmla="*/ 1011810 h 1011810"/>
              <a:gd name="connsiteX13" fmla="*/ 0 w 2984203"/>
              <a:gd name="connsiteY13" fmla="*/ 899575 h 1011810"/>
              <a:gd name="connsiteX14" fmla="*/ 0 w 2984203"/>
              <a:gd name="connsiteY14" fmla="*/ 618996 h 1011810"/>
              <a:gd name="connsiteX15" fmla="*/ 0 w 2984203"/>
              <a:gd name="connsiteY15" fmla="*/ 450648 h 1011810"/>
              <a:gd name="connsiteX16" fmla="*/ 0 w 2984203"/>
              <a:gd name="connsiteY16" fmla="*/ 450648 h 1011810"/>
              <a:gd name="connsiteX17" fmla="*/ 0 w 2984203"/>
              <a:gd name="connsiteY17" fmla="*/ 450650 h 1011810"/>
              <a:gd name="connsiteX0" fmla="*/ 0 w 2984203"/>
              <a:gd name="connsiteY0" fmla="*/ 450650 h 1011810"/>
              <a:gd name="connsiteX1" fmla="*/ 112235 w 2984203"/>
              <a:gd name="connsiteY1" fmla="*/ 338415 h 1011810"/>
              <a:gd name="connsiteX2" fmla="*/ 1740785 w 2984203"/>
              <a:gd name="connsiteY2" fmla="*/ 338415 h 1011810"/>
              <a:gd name="connsiteX3" fmla="*/ 2103565 w 2984203"/>
              <a:gd name="connsiteY3" fmla="*/ 14 h 1011810"/>
              <a:gd name="connsiteX4" fmla="*/ 2255724 w 2984203"/>
              <a:gd name="connsiteY4" fmla="*/ 343440 h 1011810"/>
              <a:gd name="connsiteX5" fmla="*/ 2665976 w 2984203"/>
              <a:gd name="connsiteY5" fmla="*/ 338415 h 1011810"/>
              <a:gd name="connsiteX6" fmla="*/ 2979178 w 2984203"/>
              <a:gd name="connsiteY6" fmla="*/ 686786 h 1011810"/>
              <a:gd name="connsiteX7" fmla="*/ 2984203 w 2984203"/>
              <a:gd name="connsiteY7" fmla="*/ 899575 h 1011810"/>
              <a:gd name="connsiteX8" fmla="*/ 2871968 w 2984203"/>
              <a:gd name="connsiteY8" fmla="*/ 1011810 h 1011810"/>
              <a:gd name="connsiteX9" fmla="*/ 2486836 w 2984203"/>
              <a:gd name="connsiteY9" fmla="*/ 1011810 h 1011810"/>
              <a:gd name="connsiteX10" fmla="*/ 1740785 w 2984203"/>
              <a:gd name="connsiteY10" fmla="*/ 1011810 h 1011810"/>
              <a:gd name="connsiteX11" fmla="*/ 1740785 w 2984203"/>
              <a:gd name="connsiteY11" fmla="*/ 1011810 h 1011810"/>
              <a:gd name="connsiteX12" fmla="*/ 112235 w 2984203"/>
              <a:gd name="connsiteY12" fmla="*/ 1011810 h 1011810"/>
              <a:gd name="connsiteX13" fmla="*/ 0 w 2984203"/>
              <a:gd name="connsiteY13" fmla="*/ 899575 h 1011810"/>
              <a:gd name="connsiteX14" fmla="*/ 0 w 2984203"/>
              <a:gd name="connsiteY14" fmla="*/ 618996 h 1011810"/>
              <a:gd name="connsiteX15" fmla="*/ 0 w 2984203"/>
              <a:gd name="connsiteY15" fmla="*/ 450648 h 1011810"/>
              <a:gd name="connsiteX16" fmla="*/ 0 w 2984203"/>
              <a:gd name="connsiteY16" fmla="*/ 450648 h 1011810"/>
              <a:gd name="connsiteX17" fmla="*/ 0 w 2984203"/>
              <a:gd name="connsiteY17" fmla="*/ 450650 h 1011810"/>
              <a:gd name="connsiteX0" fmla="*/ 0 w 2984203"/>
              <a:gd name="connsiteY0" fmla="*/ 450650 h 1011810"/>
              <a:gd name="connsiteX1" fmla="*/ 112235 w 2984203"/>
              <a:gd name="connsiteY1" fmla="*/ 338415 h 1011810"/>
              <a:gd name="connsiteX2" fmla="*/ 1740785 w 2984203"/>
              <a:gd name="connsiteY2" fmla="*/ 338415 h 1011810"/>
              <a:gd name="connsiteX3" fmla="*/ 2103565 w 2984203"/>
              <a:gd name="connsiteY3" fmla="*/ 14 h 1011810"/>
              <a:gd name="connsiteX4" fmla="*/ 2255724 w 2984203"/>
              <a:gd name="connsiteY4" fmla="*/ 343440 h 1011810"/>
              <a:gd name="connsiteX5" fmla="*/ 2665976 w 2984203"/>
              <a:gd name="connsiteY5" fmla="*/ 338415 h 1011810"/>
              <a:gd name="connsiteX6" fmla="*/ 2979178 w 2984203"/>
              <a:gd name="connsiteY6" fmla="*/ 686786 h 1011810"/>
              <a:gd name="connsiteX7" fmla="*/ 2984203 w 2984203"/>
              <a:gd name="connsiteY7" fmla="*/ 899575 h 1011810"/>
              <a:gd name="connsiteX8" fmla="*/ 2871968 w 2984203"/>
              <a:gd name="connsiteY8" fmla="*/ 1011810 h 1011810"/>
              <a:gd name="connsiteX9" fmla="*/ 2486836 w 2984203"/>
              <a:gd name="connsiteY9" fmla="*/ 1011810 h 1011810"/>
              <a:gd name="connsiteX10" fmla="*/ 1740785 w 2984203"/>
              <a:gd name="connsiteY10" fmla="*/ 1011810 h 1011810"/>
              <a:gd name="connsiteX11" fmla="*/ 1740785 w 2984203"/>
              <a:gd name="connsiteY11" fmla="*/ 1011810 h 1011810"/>
              <a:gd name="connsiteX12" fmla="*/ 112235 w 2984203"/>
              <a:gd name="connsiteY12" fmla="*/ 1011810 h 1011810"/>
              <a:gd name="connsiteX13" fmla="*/ 0 w 2984203"/>
              <a:gd name="connsiteY13" fmla="*/ 899575 h 1011810"/>
              <a:gd name="connsiteX14" fmla="*/ 0 w 2984203"/>
              <a:gd name="connsiteY14" fmla="*/ 618996 h 1011810"/>
              <a:gd name="connsiteX15" fmla="*/ 0 w 2984203"/>
              <a:gd name="connsiteY15" fmla="*/ 450648 h 1011810"/>
              <a:gd name="connsiteX16" fmla="*/ 0 w 2984203"/>
              <a:gd name="connsiteY16" fmla="*/ 450648 h 1011810"/>
              <a:gd name="connsiteX17" fmla="*/ 0 w 2984203"/>
              <a:gd name="connsiteY17" fmla="*/ 450650 h 1011810"/>
              <a:gd name="connsiteX0" fmla="*/ 0 w 2984203"/>
              <a:gd name="connsiteY0" fmla="*/ 450650 h 1011810"/>
              <a:gd name="connsiteX1" fmla="*/ 112235 w 2984203"/>
              <a:gd name="connsiteY1" fmla="*/ 338415 h 1011810"/>
              <a:gd name="connsiteX2" fmla="*/ 1740785 w 2984203"/>
              <a:gd name="connsiteY2" fmla="*/ 338415 h 1011810"/>
              <a:gd name="connsiteX3" fmla="*/ 2103565 w 2984203"/>
              <a:gd name="connsiteY3" fmla="*/ 14 h 1011810"/>
              <a:gd name="connsiteX4" fmla="*/ 2255724 w 2984203"/>
              <a:gd name="connsiteY4" fmla="*/ 343440 h 1011810"/>
              <a:gd name="connsiteX5" fmla="*/ 2665976 w 2984203"/>
              <a:gd name="connsiteY5" fmla="*/ 338415 h 1011810"/>
              <a:gd name="connsiteX6" fmla="*/ 2979178 w 2984203"/>
              <a:gd name="connsiteY6" fmla="*/ 686786 h 1011810"/>
              <a:gd name="connsiteX7" fmla="*/ 2984203 w 2984203"/>
              <a:gd name="connsiteY7" fmla="*/ 899575 h 1011810"/>
              <a:gd name="connsiteX8" fmla="*/ 2871968 w 2984203"/>
              <a:gd name="connsiteY8" fmla="*/ 1011810 h 1011810"/>
              <a:gd name="connsiteX9" fmla="*/ 2486836 w 2984203"/>
              <a:gd name="connsiteY9" fmla="*/ 1011810 h 1011810"/>
              <a:gd name="connsiteX10" fmla="*/ 1740785 w 2984203"/>
              <a:gd name="connsiteY10" fmla="*/ 1011810 h 1011810"/>
              <a:gd name="connsiteX11" fmla="*/ 1740785 w 2984203"/>
              <a:gd name="connsiteY11" fmla="*/ 1011810 h 1011810"/>
              <a:gd name="connsiteX12" fmla="*/ 112235 w 2984203"/>
              <a:gd name="connsiteY12" fmla="*/ 1011810 h 1011810"/>
              <a:gd name="connsiteX13" fmla="*/ 0 w 2984203"/>
              <a:gd name="connsiteY13" fmla="*/ 899575 h 1011810"/>
              <a:gd name="connsiteX14" fmla="*/ 0 w 2984203"/>
              <a:gd name="connsiteY14" fmla="*/ 618996 h 1011810"/>
              <a:gd name="connsiteX15" fmla="*/ 0 w 2984203"/>
              <a:gd name="connsiteY15" fmla="*/ 450648 h 1011810"/>
              <a:gd name="connsiteX16" fmla="*/ 0 w 2984203"/>
              <a:gd name="connsiteY16" fmla="*/ 450648 h 1011810"/>
              <a:gd name="connsiteX17" fmla="*/ 0 w 2984203"/>
              <a:gd name="connsiteY17" fmla="*/ 450650 h 1011810"/>
              <a:gd name="connsiteX0" fmla="*/ 0 w 2980320"/>
              <a:gd name="connsiteY0" fmla="*/ 450650 h 1011810"/>
              <a:gd name="connsiteX1" fmla="*/ 112235 w 2980320"/>
              <a:gd name="connsiteY1" fmla="*/ 338415 h 1011810"/>
              <a:gd name="connsiteX2" fmla="*/ 1740785 w 2980320"/>
              <a:gd name="connsiteY2" fmla="*/ 338415 h 1011810"/>
              <a:gd name="connsiteX3" fmla="*/ 2103565 w 2980320"/>
              <a:gd name="connsiteY3" fmla="*/ 14 h 1011810"/>
              <a:gd name="connsiteX4" fmla="*/ 2255724 w 2980320"/>
              <a:gd name="connsiteY4" fmla="*/ 343440 h 1011810"/>
              <a:gd name="connsiteX5" fmla="*/ 2665976 w 2980320"/>
              <a:gd name="connsiteY5" fmla="*/ 338415 h 1011810"/>
              <a:gd name="connsiteX6" fmla="*/ 2979178 w 2980320"/>
              <a:gd name="connsiteY6" fmla="*/ 686786 h 1011810"/>
              <a:gd name="connsiteX7" fmla="*/ 2871968 w 2980320"/>
              <a:gd name="connsiteY7" fmla="*/ 1011810 h 1011810"/>
              <a:gd name="connsiteX8" fmla="*/ 2486836 w 2980320"/>
              <a:gd name="connsiteY8" fmla="*/ 1011810 h 1011810"/>
              <a:gd name="connsiteX9" fmla="*/ 1740785 w 2980320"/>
              <a:gd name="connsiteY9" fmla="*/ 1011810 h 1011810"/>
              <a:gd name="connsiteX10" fmla="*/ 1740785 w 2980320"/>
              <a:gd name="connsiteY10" fmla="*/ 1011810 h 1011810"/>
              <a:gd name="connsiteX11" fmla="*/ 112235 w 2980320"/>
              <a:gd name="connsiteY11" fmla="*/ 1011810 h 1011810"/>
              <a:gd name="connsiteX12" fmla="*/ 0 w 2980320"/>
              <a:gd name="connsiteY12" fmla="*/ 899575 h 1011810"/>
              <a:gd name="connsiteX13" fmla="*/ 0 w 2980320"/>
              <a:gd name="connsiteY13" fmla="*/ 618996 h 1011810"/>
              <a:gd name="connsiteX14" fmla="*/ 0 w 2980320"/>
              <a:gd name="connsiteY14" fmla="*/ 450648 h 1011810"/>
              <a:gd name="connsiteX15" fmla="*/ 0 w 2980320"/>
              <a:gd name="connsiteY15" fmla="*/ 450648 h 1011810"/>
              <a:gd name="connsiteX16" fmla="*/ 0 w 2980320"/>
              <a:gd name="connsiteY16" fmla="*/ 450650 h 1011810"/>
              <a:gd name="connsiteX0" fmla="*/ 0 w 2980320"/>
              <a:gd name="connsiteY0" fmla="*/ 450650 h 1011810"/>
              <a:gd name="connsiteX1" fmla="*/ 112235 w 2980320"/>
              <a:gd name="connsiteY1" fmla="*/ 338415 h 1011810"/>
              <a:gd name="connsiteX2" fmla="*/ 1740785 w 2980320"/>
              <a:gd name="connsiteY2" fmla="*/ 338415 h 1011810"/>
              <a:gd name="connsiteX3" fmla="*/ 2103565 w 2980320"/>
              <a:gd name="connsiteY3" fmla="*/ 14 h 1011810"/>
              <a:gd name="connsiteX4" fmla="*/ 2255724 w 2980320"/>
              <a:gd name="connsiteY4" fmla="*/ 343440 h 1011810"/>
              <a:gd name="connsiteX5" fmla="*/ 2665976 w 2980320"/>
              <a:gd name="connsiteY5" fmla="*/ 338415 h 1011810"/>
              <a:gd name="connsiteX6" fmla="*/ 2979178 w 2980320"/>
              <a:gd name="connsiteY6" fmla="*/ 686786 h 1011810"/>
              <a:gd name="connsiteX7" fmla="*/ 2871968 w 2980320"/>
              <a:gd name="connsiteY7" fmla="*/ 1011810 h 1011810"/>
              <a:gd name="connsiteX8" fmla="*/ 2486836 w 2980320"/>
              <a:gd name="connsiteY8" fmla="*/ 1011810 h 1011810"/>
              <a:gd name="connsiteX9" fmla="*/ 1740785 w 2980320"/>
              <a:gd name="connsiteY9" fmla="*/ 1011810 h 1011810"/>
              <a:gd name="connsiteX10" fmla="*/ 1740785 w 2980320"/>
              <a:gd name="connsiteY10" fmla="*/ 1011810 h 1011810"/>
              <a:gd name="connsiteX11" fmla="*/ 112235 w 2980320"/>
              <a:gd name="connsiteY11" fmla="*/ 1011810 h 1011810"/>
              <a:gd name="connsiteX12" fmla="*/ 0 w 2980320"/>
              <a:gd name="connsiteY12" fmla="*/ 899575 h 1011810"/>
              <a:gd name="connsiteX13" fmla="*/ 0 w 2980320"/>
              <a:gd name="connsiteY13" fmla="*/ 618996 h 1011810"/>
              <a:gd name="connsiteX14" fmla="*/ 0 w 2980320"/>
              <a:gd name="connsiteY14" fmla="*/ 450648 h 1011810"/>
              <a:gd name="connsiteX15" fmla="*/ 0 w 2980320"/>
              <a:gd name="connsiteY15" fmla="*/ 450648 h 1011810"/>
              <a:gd name="connsiteX16" fmla="*/ 0 w 2980320"/>
              <a:gd name="connsiteY16" fmla="*/ 450650 h 1011810"/>
              <a:gd name="connsiteX0" fmla="*/ 0 w 2980320"/>
              <a:gd name="connsiteY0" fmla="*/ 450650 h 1021858"/>
              <a:gd name="connsiteX1" fmla="*/ 112235 w 2980320"/>
              <a:gd name="connsiteY1" fmla="*/ 338415 h 1021858"/>
              <a:gd name="connsiteX2" fmla="*/ 1740785 w 2980320"/>
              <a:gd name="connsiteY2" fmla="*/ 338415 h 1021858"/>
              <a:gd name="connsiteX3" fmla="*/ 2103565 w 2980320"/>
              <a:gd name="connsiteY3" fmla="*/ 14 h 1021858"/>
              <a:gd name="connsiteX4" fmla="*/ 2255724 w 2980320"/>
              <a:gd name="connsiteY4" fmla="*/ 343440 h 1021858"/>
              <a:gd name="connsiteX5" fmla="*/ 2665976 w 2980320"/>
              <a:gd name="connsiteY5" fmla="*/ 338415 h 1021858"/>
              <a:gd name="connsiteX6" fmla="*/ 2979178 w 2980320"/>
              <a:gd name="connsiteY6" fmla="*/ 686786 h 1021858"/>
              <a:gd name="connsiteX7" fmla="*/ 2701146 w 2980320"/>
              <a:gd name="connsiteY7" fmla="*/ 1021858 h 1021858"/>
              <a:gd name="connsiteX8" fmla="*/ 2486836 w 2980320"/>
              <a:gd name="connsiteY8" fmla="*/ 1011810 h 1021858"/>
              <a:gd name="connsiteX9" fmla="*/ 1740785 w 2980320"/>
              <a:gd name="connsiteY9" fmla="*/ 1011810 h 1021858"/>
              <a:gd name="connsiteX10" fmla="*/ 1740785 w 2980320"/>
              <a:gd name="connsiteY10" fmla="*/ 1011810 h 1021858"/>
              <a:gd name="connsiteX11" fmla="*/ 112235 w 2980320"/>
              <a:gd name="connsiteY11" fmla="*/ 1011810 h 1021858"/>
              <a:gd name="connsiteX12" fmla="*/ 0 w 2980320"/>
              <a:gd name="connsiteY12" fmla="*/ 899575 h 1021858"/>
              <a:gd name="connsiteX13" fmla="*/ 0 w 2980320"/>
              <a:gd name="connsiteY13" fmla="*/ 618996 h 1021858"/>
              <a:gd name="connsiteX14" fmla="*/ 0 w 2980320"/>
              <a:gd name="connsiteY14" fmla="*/ 450648 h 1021858"/>
              <a:gd name="connsiteX15" fmla="*/ 0 w 2980320"/>
              <a:gd name="connsiteY15" fmla="*/ 450648 h 1021858"/>
              <a:gd name="connsiteX16" fmla="*/ 0 w 2980320"/>
              <a:gd name="connsiteY16" fmla="*/ 450650 h 1021858"/>
              <a:gd name="connsiteX0" fmla="*/ 0 w 2980320"/>
              <a:gd name="connsiteY0" fmla="*/ 450650 h 1021858"/>
              <a:gd name="connsiteX1" fmla="*/ 112235 w 2980320"/>
              <a:gd name="connsiteY1" fmla="*/ 338415 h 1021858"/>
              <a:gd name="connsiteX2" fmla="*/ 1740785 w 2980320"/>
              <a:gd name="connsiteY2" fmla="*/ 338415 h 1021858"/>
              <a:gd name="connsiteX3" fmla="*/ 2103565 w 2980320"/>
              <a:gd name="connsiteY3" fmla="*/ 14 h 1021858"/>
              <a:gd name="connsiteX4" fmla="*/ 2255724 w 2980320"/>
              <a:gd name="connsiteY4" fmla="*/ 343440 h 1021858"/>
              <a:gd name="connsiteX5" fmla="*/ 2665976 w 2980320"/>
              <a:gd name="connsiteY5" fmla="*/ 338415 h 1021858"/>
              <a:gd name="connsiteX6" fmla="*/ 2979178 w 2980320"/>
              <a:gd name="connsiteY6" fmla="*/ 686786 h 1021858"/>
              <a:gd name="connsiteX7" fmla="*/ 2701146 w 2980320"/>
              <a:gd name="connsiteY7" fmla="*/ 1021858 h 1021858"/>
              <a:gd name="connsiteX8" fmla="*/ 2486836 w 2980320"/>
              <a:gd name="connsiteY8" fmla="*/ 1011810 h 1021858"/>
              <a:gd name="connsiteX9" fmla="*/ 1740785 w 2980320"/>
              <a:gd name="connsiteY9" fmla="*/ 1011810 h 1021858"/>
              <a:gd name="connsiteX10" fmla="*/ 1740785 w 2980320"/>
              <a:gd name="connsiteY10" fmla="*/ 1011810 h 1021858"/>
              <a:gd name="connsiteX11" fmla="*/ 112235 w 2980320"/>
              <a:gd name="connsiteY11" fmla="*/ 1011810 h 1021858"/>
              <a:gd name="connsiteX12" fmla="*/ 0 w 2980320"/>
              <a:gd name="connsiteY12" fmla="*/ 899575 h 1021858"/>
              <a:gd name="connsiteX13" fmla="*/ 0 w 2980320"/>
              <a:gd name="connsiteY13" fmla="*/ 618996 h 1021858"/>
              <a:gd name="connsiteX14" fmla="*/ 0 w 2980320"/>
              <a:gd name="connsiteY14" fmla="*/ 450648 h 1021858"/>
              <a:gd name="connsiteX15" fmla="*/ 0 w 2980320"/>
              <a:gd name="connsiteY15" fmla="*/ 450648 h 1021858"/>
              <a:gd name="connsiteX16" fmla="*/ 0 w 2980320"/>
              <a:gd name="connsiteY16" fmla="*/ 450650 h 1021858"/>
              <a:gd name="connsiteX0" fmla="*/ 0 w 2980320"/>
              <a:gd name="connsiteY0" fmla="*/ 450650 h 1011810"/>
              <a:gd name="connsiteX1" fmla="*/ 112235 w 2980320"/>
              <a:gd name="connsiteY1" fmla="*/ 338415 h 1011810"/>
              <a:gd name="connsiteX2" fmla="*/ 1740785 w 2980320"/>
              <a:gd name="connsiteY2" fmla="*/ 338415 h 1011810"/>
              <a:gd name="connsiteX3" fmla="*/ 2103565 w 2980320"/>
              <a:gd name="connsiteY3" fmla="*/ 14 h 1011810"/>
              <a:gd name="connsiteX4" fmla="*/ 2255724 w 2980320"/>
              <a:gd name="connsiteY4" fmla="*/ 343440 h 1011810"/>
              <a:gd name="connsiteX5" fmla="*/ 2665976 w 2980320"/>
              <a:gd name="connsiteY5" fmla="*/ 338415 h 1011810"/>
              <a:gd name="connsiteX6" fmla="*/ 2979178 w 2980320"/>
              <a:gd name="connsiteY6" fmla="*/ 686786 h 1011810"/>
              <a:gd name="connsiteX7" fmla="*/ 2716219 w 2980320"/>
              <a:gd name="connsiteY7" fmla="*/ 1001761 h 1011810"/>
              <a:gd name="connsiteX8" fmla="*/ 2486836 w 2980320"/>
              <a:gd name="connsiteY8" fmla="*/ 1011810 h 1011810"/>
              <a:gd name="connsiteX9" fmla="*/ 1740785 w 2980320"/>
              <a:gd name="connsiteY9" fmla="*/ 1011810 h 1011810"/>
              <a:gd name="connsiteX10" fmla="*/ 1740785 w 2980320"/>
              <a:gd name="connsiteY10" fmla="*/ 1011810 h 1011810"/>
              <a:gd name="connsiteX11" fmla="*/ 112235 w 2980320"/>
              <a:gd name="connsiteY11" fmla="*/ 1011810 h 1011810"/>
              <a:gd name="connsiteX12" fmla="*/ 0 w 2980320"/>
              <a:gd name="connsiteY12" fmla="*/ 899575 h 1011810"/>
              <a:gd name="connsiteX13" fmla="*/ 0 w 2980320"/>
              <a:gd name="connsiteY13" fmla="*/ 618996 h 1011810"/>
              <a:gd name="connsiteX14" fmla="*/ 0 w 2980320"/>
              <a:gd name="connsiteY14" fmla="*/ 450648 h 1011810"/>
              <a:gd name="connsiteX15" fmla="*/ 0 w 2980320"/>
              <a:gd name="connsiteY15" fmla="*/ 450648 h 1011810"/>
              <a:gd name="connsiteX16" fmla="*/ 0 w 2980320"/>
              <a:gd name="connsiteY16" fmla="*/ 450650 h 1011810"/>
              <a:gd name="connsiteX0" fmla="*/ 0 w 2980320"/>
              <a:gd name="connsiteY0" fmla="*/ 450650 h 1021858"/>
              <a:gd name="connsiteX1" fmla="*/ 112235 w 2980320"/>
              <a:gd name="connsiteY1" fmla="*/ 338415 h 1021858"/>
              <a:gd name="connsiteX2" fmla="*/ 1740785 w 2980320"/>
              <a:gd name="connsiteY2" fmla="*/ 338415 h 1021858"/>
              <a:gd name="connsiteX3" fmla="*/ 2103565 w 2980320"/>
              <a:gd name="connsiteY3" fmla="*/ 14 h 1021858"/>
              <a:gd name="connsiteX4" fmla="*/ 2255724 w 2980320"/>
              <a:gd name="connsiteY4" fmla="*/ 343440 h 1021858"/>
              <a:gd name="connsiteX5" fmla="*/ 2665976 w 2980320"/>
              <a:gd name="connsiteY5" fmla="*/ 338415 h 1021858"/>
              <a:gd name="connsiteX6" fmla="*/ 2979178 w 2980320"/>
              <a:gd name="connsiteY6" fmla="*/ 686786 h 1021858"/>
              <a:gd name="connsiteX7" fmla="*/ 2721244 w 2980320"/>
              <a:gd name="connsiteY7" fmla="*/ 1021858 h 1021858"/>
              <a:gd name="connsiteX8" fmla="*/ 2486836 w 2980320"/>
              <a:gd name="connsiteY8" fmla="*/ 1011810 h 1021858"/>
              <a:gd name="connsiteX9" fmla="*/ 1740785 w 2980320"/>
              <a:gd name="connsiteY9" fmla="*/ 1011810 h 1021858"/>
              <a:gd name="connsiteX10" fmla="*/ 1740785 w 2980320"/>
              <a:gd name="connsiteY10" fmla="*/ 1011810 h 1021858"/>
              <a:gd name="connsiteX11" fmla="*/ 112235 w 2980320"/>
              <a:gd name="connsiteY11" fmla="*/ 1011810 h 1021858"/>
              <a:gd name="connsiteX12" fmla="*/ 0 w 2980320"/>
              <a:gd name="connsiteY12" fmla="*/ 899575 h 1021858"/>
              <a:gd name="connsiteX13" fmla="*/ 0 w 2980320"/>
              <a:gd name="connsiteY13" fmla="*/ 618996 h 1021858"/>
              <a:gd name="connsiteX14" fmla="*/ 0 w 2980320"/>
              <a:gd name="connsiteY14" fmla="*/ 450648 h 1021858"/>
              <a:gd name="connsiteX15" fmla="*/ 0 w 2980320"/>
              <a:gd name="connsiteY15" fmla="*/ 450648 h 1021858"/>
              <a:gd name="connsiteX16" fmla="*/ 0 w 2980320"/>
              <a:gd name="connsiteY16" fmla="*/ 450650 h 1021858"/>
              <a:gd name="connsiteX0" fmla="*/ 0 w 2980320"/>
              <a:gd name="connsiteY0" fmla="*/ 450650 h 1011810"/>
              <a:gd name="connsiteX1" fmla="*/ 112235 w 2980320"/>
              <a:gd name="connsiteY1" fmla="*/ 338415 h 1011810"/>
              <a:gd name="connsiteX2" fmla="*/ 1740785 w 2980320"/>
              <a:gd name="connsiteY2" fmla="*/ 338415 h 1011810"/>
              <a:gd name="connsiteX3" fmla="*/ 2103565 w 2980320"/>
              <a:gd name="connsiteY3" fmla="*/ 14 h 1011810"/>
              <a:gd name="connsiteX4" fmla="*/ 2255724 w 2980320"/>
              <a:gd name="connsiteY4" fmla="*/ 343440 h 1011810"/>
              <a:gd name="connsiteX5" fmla="*/ 2665976 w 2980320"/>
              <a:gd name="connsiteY5" fmla="*/ 338415 h 1011810"/>
              <a:gd name="connsiteX6" fmla="*/ 2979178 w 2980320"/>
              <a:gd name="connsiteY6" fmla="*/ 686786 h 1011810"/>
              <a:gd name="connsiteX7" fmla="*/ 2728119 w 2980320"/>
              <a:gd name="connsiteY7" fmla="*/ 1008107 h 1011810"/>
              <a:gd name="connsiteX8" fmla="*/ 2486836 w 2980320"/>
              <a:gd name="connsiteY8" fmla="*/ 1011810 h 1011810"/>
              <a:gd name="connsiteX9" fmla="*/ 1740785 w 2980320"/>
              <a:gd name="connsiteY9" fmla="*/ 1011810 h 1011810"/>
              <a:gd name="connsiteX10" fmla="*/ 1740785 w 2980320"/>
              <a:gd name="connsiteY10" fmla="*/ 1011810 h 1011810"/>
              <a:gd name="connsiteX11" fmla="*/ 112235 w 2980320"/>
              <a:gd name="connsiteY11" fmla="*/ 1011810 h 1011810"/>
              <a:gd name="connsiteX12" fmla="*/ 0 w 2980320"/>
              <a:gd name="connsiteY12" fmla="*/ 899575 h 1011810"/>
              <a:gd name="connsiteX13" fmla="*/ 0 w 2980320"/>
              <a:gd name="connsiteY13" fmla="*/ 618996 h 1011810"/>
              <a:gd name="connsiteX14" fmla="*/ 0 w 2980320"/>
              <a:gd name="connsiteY14" fmla="*/ 450648 h 1011810"/>
              <a:gd name="connsiteX15" fmla="*/ 0 w 2980320"/>
              <a:gd name="connsiteY15" fmla="*/ 450648 h 1011810"/>
              <a:gd name="connsiteX16" fmla="*/ 0 w 2980320"/>
              <a:gd name="connsiteY16" fmla="*/ 450650 h 1011810"/>
              <a:gd name="connsiteX0" fmla="*/ 0 w 2980320"/>
              <a:gd name="connsiteY0" fmla="*/ 450650 h 1014043"/>
              <a:gd name="connsiteX1" fmla="*/ 112235 w 2980320"/>
              <a:gd name="connsiteY1" fmla="*/ 338415 h 1014043"/>
              <a:gd name="connsiteX2" fmla="*/ 1740785 w 2980320"/>
              <a:gd name="connsiteY2" fmla="*/ 338415 h 1014043"/>
              <a:gd name="connsiteX3" fmla="*/ 2103565 w 2980320"/>
              <a:gd name="connsiteY3" fmla="*/ 14 h 1014043"/>
              <a:gd name="connsiteX4" fmla="*/ 2255724 w 2980320"/>
              <a:gd name="connsiteY4" fmla="*/ 343440 h 1014043"/>
              <a:gd name="connsiteX5" fmla="*/ 2665976 w 2980320"/>
              <a:gd name="connsiteY5" fmla="*/ 338415 h 1014043"/>
              <a:gd name="connsiteX6" fmla="*/ 2979178 w 2980320"/>
              <a:gd name="connsiteY6" fmla="*/ 686786 h 1014043"/>
              <a:gd name="connsiteX7" fmla="*/ 2728119 w 2980320"/>
              <a:gd name="connsiteY7" fmla="*/ 1008107 h 1014043"/>
              <a:gd name="connsiteX8" fmla="*/ 2486836 w 2980320"/>
              <a:gd name="connsiteY8" fmla="*/ 1011810 h 1014043"/>
              <a:gd name="connsiteX9" fmla="*/ 1740785 w 2980320"/>
              <a:gd name="connsiteY9" fmla="*/ 1011810 h 1014043"/>
              <a:gd name="connsiteX10" fmla="*/ 1740785 w 2980320"/>
              <a:gd name="connsiteY10" fmla="*/ 1011810 h 1014043"/>
              <a:gd name="connsiteX11" fmla="*/ 112235 w 2980320"/>
              <a:gd name="connsiteY11" fmla="*/ 1011810 h 1014043"/>
              <a:gd name="connsiteX12" fmla="*/ 0 w 2980320"/>
              <a:gd name="connsiteY12" fmla="*/ 899575 h 1014043"/>
              <a:gd name="connsiteX13" fmla="*/ 0 w 2980320"/>
              <a:gd name="connsiteY13" fmla="*/ 618996 h 1014043"/>
              <a:gd name="connsiteX14" fmla="*/ 0 w 2980320"/>
              <a:gd name="connsiteY14" fmla="*/ 450648 h 1014043"/>
              <a:gd name="connsiteX15" fmla="*/ 0 w 2980320"/>
              <a:gd name="connsiteY15" fmla="*/ 450648 h 1014043"/>
              <a:gd name="connsiteX16" fmla="*/ 0 w 2980320"/>
              <a:gd name="connsiteY16" fmla="*/ 450650 h 1014043"/>
              <a:gd name="connsiteX0" fmla="*/ 0 w 2980320"/>
              <a:gd name="connsiteY0" fmla="*/ 450650 h 1014043"/>
              <a:gd name="connsiteX1" fmla="*/ 112235 w 2980320"/>
              <a:gd name="connsiteY1" fmla="*/ 338415 h 1014043"/>
              <a:gd name="connsiteX2" fmla="*/ 1740785 w 2980320"/>
              <a:gd name="connsiteY2" fmla="*/ 338415 h 1014043"/>
              <a:gd name="connsiteX3" fmla="*/ 2103565 w 2980320"/>
              <a:gd name="connsiteY3" fmla="*/ 14 h 1014043"/>
              <a:gd name="connsiteX4" fmla="*/ 2255724 w 2980320"/>
              <a:gd name="connsiteY4" fmla="*/ 343440 h 1014043"/>
              <a:gd name="connsiteX5" fmla="*/ 2665976 w 2980320"/>
              <a:gd name="connsiteY5" fmla="*/ 338415 h 1014043"/>
              <a:gd name="connsiteX6" fmla="*/ 2979178 w 2980320"/>
              <a:gd name="connsiteY6" fmla="*/ 686786 h 1014043"/>
              <a:gd name="connsiteX7" fmla="*/ 2728119 w 2980320"/>
              <a:gd name="connsiteY7" fmla="*/ 1008107 h 1014043"/>
              <a:gd name="connsiteX8" fmla="*/ 2486836 w 2980320"/>
              <a:gd name="connsiteY8" fmla="*/ 1011810 h 1014043"/>
              <a:gd name="connsiteX9" fmla="*/ 2495853 w 2980320"/>
              <a:gd name="connsiteY9" fmla="*/ 996995 h 1014043"/>
              <a:gd name="connsiteX10" fmla="*/ 1740785 w 2980320"/>
              <a:gd name="connsiteY10" fmla="*/ 1011810 h 1014043"/>
              <a:gd name="connsiteX11" fmla="*/ 1740785 w 2980320"/>
              <a:gd name="connsiteY11" fmla="*/ 1011810 h 1014043"/>
              <a:gd name="connsiteX12" fmla="*/ 112235 w 2980320"/>
              <a:gd name="connsiteY12" fmla="*/ 1011810 h 1014043"/>
              <a:gd name="connsiteX13" fmla="*/ 0 w 2980320"/>
              <a:gd name="connsiteY13" fmla="*/ 899575 h 1014043"/>
              <a:gd name="connsiteX14" fmla="*/ 0 w 2980320"/>
              <a:gd name="connsiteY14" fmla="*/ 618996 h 1014043"/>
              <a:gd name="connsiteX15" fmla="*/ 0 w 2980320"/>
              <a:gd name="connsiteY15" fmla="*/ 450648 h 1014043"/>
              <a:gd name="connsiteX16" fmla="*/ 0 w 2980320"/>
              <a:gd name="connsiteY16" fmla="*/ 450648 h 1014043"/>
              <a:gd name="connsiteX17" fmla="*/ 0 w 2980320"/>
              <a:gd name="connsiteY17" fmla="*/ 450650 h 1014043"/>
              <a:gd name="connsiteX0" fmla="*/ 0 w 2980320"/>
              <a:gd name="connsiteY0" fmla="*/ 450650 h 1014043"/>
              <a:gd name="connsiteX1" fmla="*/ 112235 w 2980320"/>
              <a:gd name="connsiteY1" fmla="*/ 338415 h 1014043"/>
              <a:gd name="connsiteX2" fmla="*/ 1740785 w 2980320"/>
              <a:gd name="connsiteY2" fmla="*/ 338415 h 1014043"/>
              <a:gd name="connsiteX3" fmla="*/ 2103565 w 2980320"/>
              <a:gd name="connsiteY3" fmla="*/ 14 h 1014043"/>
              <a:gd name="connsiteX4" fmla="*/ 2255724 w 2980320"/>
              <a:gd name="connsiteY4" fmla="*/ 343440 h 1014043"/>
              <a:gd name="connsiteX5" fmla="*/ 2665976 w 2980320"/>
              <a:gd name="connsiteY5" fmla="*/ 338415 h 1014043"/>
              <a:gd name="connsiteX6" fmla="*/ 2979178 w 2980320"/>
              <a:gd name="connsiteY6" fmla="*/ 686786 h 1014043"/>
              <a:gd name="connsiteX7" fmla="*/ 2728119 w 2980320"/>
              <a:gd name="connsiteY7" fmla="*/ 1008107 h 1014043"/>
              <a:gd name="connsiteX8" fmla="*/ 2486836 w 2980320"/>
              <a:gd name="connsiteY8" fmla="*/ 1011810 h 1014043"/>
              <a:gd name="connsiteX9" fmla="*/ 1740785 w 2980320"/>
              <a:gd name="connsiteY9" fmla="*/ 1011810 h 1014043"/>
              <a:gd name="connsiteX10" fmla="*/ 1740785 w 2980320"/>
              <a:gd name="connsiteY10" fmla="*/ 1011810 h 1014043"/>
              <a:gd name="connsiteX11" fmla="*/ 112235 w 2980320"/>
              <a:gd name="connsiteY11" fmla="*/ 1011810 h 1014043"/>
              <a:gd name="connsiteX12" fmla="*/ 0 w 2980320"/>
              <a:gd name="connsiteY12" fmla="*/ 899575 h 1014043"/>
              <a:gd name="connsiteX13" fmla="*/ 0 w 2980320"/>
              <a:gd name="connsiteY13" fmla="*/ 618996 h 1014043"/>
              <a:gd name="connsiteX14" fmla="*/ 0 w 2980320"/>
              <a:gd name="connsiteY14" fmla="*/ 450648 h 1014043"/>
              <a:gd name="connsiteX15" fmla="*/ 0 w 2980320"/>
              <a:gd name="connsiteY15" fmla="*/ 450648 h 1014043"/>
              <a:gd name="connsiteX16" fmla="*/ 0 w 2980320"/>
              <a:gd name="connsiteY16" fmla="*/ 450650 h 1014043"/>
              <a:gd name="connsiteX0" fmla="*/ 0 w 2980320"/>
              <a:gd name="connsiteY0" fmla="*/ 450650 h 1013039"/>
              <a:gd name="connsiteX1" fmla="*/ 112235 w 2980320"/>
              <a:gd name="connsiteY1" fmla="*/ 338415 h 1013039"/>
              <a:gd name="connsiteX2" fmla="*/ 1740785 w 2980320"/>
              <a:gd name="connsiteY2" fmla="*/ 338415 h 1013039"/>
              <a:gd name="connsiteX3" fmla="*/ 2103565 w 2980320"/>
              <a:gd name="connsiteY3" fmla="*/ 14 h 1013039"/>
              <a:gd name="connsiteX4" fmla="*/ 2255724 w 2980320"/>
              <a:gd name="connsiteY4" fmla="*/ 343440 h 1013039"/>
              <a:gd name="connsiteX5" fmla="*/ 2665976 w 2980320"/>
              <a:gd name="connsiteY5" fmla="*/ 338415 h 1013039"/>
              <a:gd name="connsiteX6" fmla="*/ 2979178 w 2980320"/>
              <a:gd name="connsiteY6" fmla="*/ 686786 h 1013039"/>
              <a:gd name="connsiteX7" fmla="*/ 2728119 w 2980320"/>
              <a:gd name="connsiteY7" fmla="*/ 1008107 h 1013039"/>
              <a:gd name="connsiteX8" fmla="*/ 2149951 w 2980320"/>
              <a:gd name="connsiteY8" fmla="*/ 1008372 h 1013039"/>
              <a:gd name="connsiteX9" fmla="*/ 1740785 w 2980320"/>
              <a:gd name="connsiteY9" fmla="*/ 1011810 h 1013039"/>
              <a:gd name="connsiteX10" fmla="*/ 1740785 w 2980320"/>
              <a:gd name="connsiteY10" fmla="*/ 1011810 h 1013039"/>
              <a:gd name="connsiteX11" fmla="*/ 112235 w 2980320"/>
              <a:gd name="connsiteY11" fmla="*/ 1011810 h 1013039"/>
              <a:gd name="connsiteX12" fmla="*/ 0 w 2980320"/>
              <a:gd name="connsiteY12" fmla="*/ 899575 h 1013039"/>
              <a:gd name="connsiteX13" fmla="*/ 0 w 2980320"/>
              <a:gd name="connsiteY13" fmla="*/ 618996 h 1013039"/>
              <a:gd name="connsiteX14" fmla="*/ 0 w 2980320"/>
              <a:gd name="connsiteY14" fmla="*/ 450648 h 1013039"/>
              <a:gd name="connsiteX15" fmla="*/ 0 w 2980320"/>
              <a:gd name="connsiteY15" fmla="*/ 450648 h 1013039"/>
              <a:gd name="connsiteX16" fmla="*/ 0 w 2980320"/>
              <a:gd name="connsiteY16" fmla="*/ 450650 h 1013039"/>
              <a:gd name="connsiteX0" fmla="*/ 0 w 2980320"/>
              <a:gd name="connsiteY0" fmla="*/ 450650 h 1015247"/>
              <a:gd name="connsiteX1" fmla="*/ 112235 w 2980320"/>
              <a:gd name="connsiteY1" fmla="*/ 338415 h 1015247"/>
              <a:gd name="connsiteX2" fmla="*/ 1740785 w 2980320"/>
              <a:gd name="connsiteY2" fmla="*/ 338415 h 1015247"/>
              <a:gd name="connsiteX3" fmla="*/ 2103565 w 2980320"/>
              <a:gd name="connsiteY3" fmla="*/ 14 h 1015247"/>
              <a:gd name="connsiteX4" fmla="*/ 2255724 w 2980320"/>
              <a:gd name="connsiteY4" fmla="*/ 343440 h 1015247"/>
              <a:gd name="connsiteX5" fmla="*/ 2665976 w 2980320"/>
              <a:gd name="connsiteY5" fmla="*/ 338415 h 1015247"/>
              <a:gd name="connsiteX6" fmla="*/ 2979178 w 2980320"/>
              <a:gd name="connsiteY6" fmla="*/ 686786 h 1015247"/>
              <a:gd name="connsiteX7" fmla="*/ 2728119 w 2980320"/>
              <a:gd name="connsiteY7" fmla="*/ 1008107 h 1015247"/>
              <a:gd name="connsiteX8" fmla="*/ 2149951 w 2980320"/>
              <a:gd name="connsiteY8" fmla="*/ 1008372 h 1015247"/>
              <a:gd name="connsiteX9" fmla="*/ 1740785 w 2980320"/>
              <a:gd name="connsiteY9" fmla="*/ 1011810 h 1015247"/>
              <a:gd name="connsiteX10" fmla="*/ 1740785 w 2980320"/>
              <a:gd name="connsiteY10" fmla="*/ 1011810 h 1015247"/>
              <a:gd name="connsiteX11" fmla="*/ 297865 w 2980320"/>
              <a:gd name="connsiteY11" fmla="*/ 1015247 h 1015247"/>
              <a:gd name="connsiteX12" fmla="*/ 0 w 2980320"/>
              <a:gd name="connsiteY12" fmla="*/ 899575 h 1015247"/>
              <a:gd name="connsiteX13" fmla="*/ 0 w 2980320"/>
              <a:gd name="connsiteY13" fmla="*/ 618996 h 1015247"/>
              <a:gd name="connsiteX14" fmla="*/ 0 w 2980320"/>
              <a:gd name="connsiteY14" fmla="*/ 450648 h 1015247"/>
              <a:gd name="connsiteX15" fmla="*/ 0 w 2980320"/>
              <a:gd name="connsiteY15" fmla="*/ 450648 h 1015247"/>
              <a:gd name="connsiteX16" fmla="*/ 0 w 2980320"/>
              <a:gd name="connsiteY16" fmla="*/ 450650 h 1015247"/>
              <a:gd name="connsiteX0" fmla="*/ 0 w 2980320"/>
              <a:gd name="connsiteY0" fmla="*/ 450650 h 1015247"/>
              <a:gd name="connsiteX1" fmla="*/ 112235 w 2980320"/>
              <a:gd name="connsiteY1" fmla="*/ 338415 h 1015247"/>
              <a:gd name="connsiteX2" fmla="*/ 1740785 w 2980320"/>
              <a:gd name="connsiteY2" fmla="*/ 338415 h 1015247"/>
              <a:gd name="connsiteX3" fmla="*/ 2103565 w 2980320"/>
              <a:gd name="connsiteY3" fmla="*/ 14 h 1015247"/>
              <a:gd name="connsiteX4" fmla="*/ 2255724 w 2980320"/>
              <a:gd name="connsiteY4" fmla="*/ 343440 h 1015247"/>
              <a:gd name="connsiteX5" fmla="*/ 2665976 w 2980320"/>
              <a:gd name="connsiteY5" fmla="*/ 338415 h 1015247"/>
              <a:gd name="connsiteX6" fmla="*/ 2979178 w 2980320"/>
              <a:gd name="connsiteY6" fmla="*/ 686786 h 1015247"/>
              <a:gd name="connsiteX7" fmla="*/ 2728119 w 2980320"/>
              <a:gd name="connsiteY7" fmla="*/ 1008107 h 1015247"/>
              <a:gd name="connsiteX8" fmla="*/ 2149951 w 2980320"/>
              <a:gd name="connsiteY8" fmla="*/ 1008372 h 1015247"/>
              <a:gd name="connsiteX9" fmla="*/ 1740785 w 2980320"/>
              <a:gd name="connsiteY9" fmla="*/ 1011810 h 1015247"/>
              <a:gd name="connsiteX10" fmla="*/ 1740785 w 2980320"/>
              <a:gd name="connsiteY10" fmla="*/ 1011810 h 1015247"/>
              <a:gd name="connsiteX11" fmla="*/ 297865 w 2980320"/>
              <a:gd name="connsiteY11" fmla="*/ 1015247 h 1015247"/>
              <a:gd name="connsiteX12" fmla="*/ 0 w 2980320"/>
              <a:gd name="connsiteY12" fmla="*/ 618996 h 1015247"/>
              <a:gd name="connsiteX13" fmla="*/ 0 w 2980320"/>
              <a:gd name="connsiteY13" fmla="*/ 450648 h 1015247"/>
              <a:gd name="connsiteX14" fmla="*/ 0 w 2980320"/>
              <a:gd name="connsiteY14" fmla="*/ 450648 h 1015247"/>
              <a:gd name="connsiteX15" fmla="*/ 0 w 2980320"/>
              <a:gd name="connsiteY15" fmla="*/ 450650 h 1015247"/>
              <a:gd name="connsiteX0" fmla="*/ 6875 w 2987195"/>
              <a:gd name="connsiteY0" fmla="*/ 450650 h 1015247"/>
              <a:gd name="connsiteX1" fmla="*/ 119110 w 2987195"/>
              <a:gd name="connsiteY1" fmla="*/ 338415 h 1015247"/>
              <a:gd name="connsiteX2" fmla="*/ 1747660 w 2987195"/>
              <a:gd name="connsiteY2" fmla="*/ 338415 h 1015247"/>
              <a:gd name="connsiteX3" fmla="*/ 2110440 w 2987195"/>
              <a:gd name="connsiteY3" fmla="*/ 14 h 1015247"/>
              <a:gd name="connsiteX4" fmla="*/ 2262599 w 2987195"/>
              <a:gd name="connsiteY4" fmla="*/ 343440 h 1015247"/>
              <a:gd name="connsiteX5" fmla="*/ 2672851 w 2987195"/>
              <a:gd name="connsiteY5" fmla="*/ 338415 h 1015247"/>
              <a:gd name="connsiteX6" fmla="*/ 2986053 w 2987195"/>
              <a:gd name="connsiteY6" fmla="*/ 686786 h 1015247"/>
              <a:gd name="connsiteX7" fmla="*/ 2734994 w 2987195"/>
              <a:gd name="connsiteY7" fmla="*/ 1008107 h 1015247"/>
              <a:gd name="connsiteX8" fmla="*/ 2156826 w 2987195"/>
              <a:gd name="connsiteY8" fmla="*/ 1008372 h 1015247"/>
              <a:gd name="connsiteX9" fmla="*/ 1747660 w 2987195"/>
              <a:gd name="connsiteY9" fmla="*/ 1011810 h 1015247"/>
              <a:gd name="connsiteX10" fmla="*/ 1747660 w 2987195"/>
              <a:gd name="connsiteY10" fmla="*/ 1011810 h 1015247"/>
              <a:gd name="connsiteX11" fmla="*/ 304740 w 2987195"/>
              <a:gd name="connsiteY11" fmla="*/ 1015247 h 1015247"/>
              <a:gd name="connsiteX12" fmla="*/ 0 w 2987195"/>
              <a:gd name="connsiteY12" fmla="*/ 701498 h 1015247"/>
              <a:gd name="connsiteX13" fmla="*/ 6875 w 2987195"/>
              <a:gd name="connsiteY13" fmla="*/ 450648 h 1015247"/>
              <a:gd name="connsiteX14" fmla="*/ 6875 w 2987195"/>
              <a:gd name="connsiteY14" fmla="*/ 450648 h 1015247"/>
              <a:gd name="connsiteX15" fmla="*/ 6875 w 2987195"/>
              <a:gd name="connsiteY15" fmla="*/ 450650 h 1015247"/>
              <a:gd name="connsiteX0" fmla="*/ 6875 w 2987195"/>
              <a:gd name="connsiteY0" fmla="*/ 450650 h 1015247"/>
              <a:gd name="connsiteX1" fmla="*/ 119110 w 2987195"/>
              <a:gd name="connsiteY1" fmla="*/ 338415 h 1015247"/>
              <a:gd name="connsiteX2" fmla="*/ 1747660 w 2987195"/>
              <a:gd name="connsiteY2" fmla="*/ 338415 h 1015247"/>
              <a:gd name="connsiteX3" fmla="*/ 2110440 w 2987195"/>
              <a:gd name="connsiteY3" fmla="*/ 14 h 1015247"/>
              <a:gd name="connsiteX4" fmla="*/ 2262599 w 2987195"/>
              <a:gd name="connsiteY4" fmla="*/ 343440 h 1015247"/>
              <a:gd name="connsiteX5" fmla="*/ 2672851 w 2987195"/>
              <a:gd name="connsiteY5" fmla="*/ 338415 h 1015247"/>
              <a:gd name="connsiteX6" fmla="*/ 2986053 w 2987195"/>
              <a:gd name="connsiteY6" fmla="*/ 686786 h 1015247"/>
              <a:gd name="connsiteX7" fmla="*/ 2734994 w 2987195"/>
              <a:gd name="connsiteY7" fmla="*/ 1008107 h 1015247"/>
              <a:gd name="connsiteX8" fmla="*/ 2156826 w 2987195"/>
              <a:gd name="connsiteY8" fmla="*/ 1008372 h 1015247"/>
              <a:gd name="connsiteX9" fmla="*/ 1747660 w 2987195"/>
              <a:gd name="connsiteY9" fmla="*/ 1011810 h 1015247"/>
              <a:gd name="connsiteX10" fmla="*/ 1747660 w 2987195"/>
              <a:gd name="connsiteY10" fmla="*/ 1011810 h 1015247"/>
              <a:gd name="connsiteX11" fmla="*/ 304740 w 2987195"/>
              <a:gd name="connsiteY11" fmla="*/ 1015247 h 1015247"/>
              <a:gd name="connsiteX12" fmla="*/ 0 w 2987195"/>
              <a:gd name="connsiteY12" fmla="*/ 701498 h 1015247"/>
              <a:gd name="connsiteX13" fmla="*/ 6875 w 2987195"/>
              <a:gd name="connsiteY13" fmla="*/ 450648 h 1015247"/>
              <a:gd name="connsiteX14" fmla="*/ 6875 w 2987195"/>
              <a:gd name="connsiteY14" fmla="*/ 450648 h 1015247"/>
              <a:gd name="connsiteX15" fmla="*/ 6875 w 2987195"/>
              <a:gd name="connsiteY15" fmla="*/ 450650 h 1015247"/>
              <a:gd name="connsiteX0" fmla="*/ 6875 w 2987195"/>
              <a:gd name="connsiteY0" fmla="*/ 450650 h 1018685"/>
              <a:gd name="connsiteX1" fmla="*/ 119110 w 2987195"/>
              <a:gd name="connsiteY1" fmla="*/ 338415 h 1018685"/>
              <a:gd name="connsiteX2" fmla="*/ 1747660 w 2987195"/>
              <a:gd name="connsiteY2" fmla="*/ 338415 h 1018685"/>
              <a:gd name="connsiteX3" fmla="*/ 2110440 w 2987195"/>
              <a:gd name="connsiteY3" fmla="*/ 14 h 1018685"/>
              <a:gd name="connsiteX4" fmla="*/ 2262599 w 2987195"/>
              <a:gd name="connsiteY4" fmla="*/ 343440 h 1018685"/>
              <a:gd name="connsiteX5" fmla="*/ 2672851 w 2987195"/>
              <a:gd name="connsiteY5" fmla="*/ 338415 h 1018685"/>
              <a:gd name="connsiteX6" fmla="*/ 2986053 w 2987195"/>
              <a:gd name="connsiteY6" fmla="*/ 686786 h 1018685"/>
              <a:gd name="connsiteX7" fmla="*/ 2734994 w 2987195"/>
              <a:gd name="connsiteY7" fmla="*/ 1008107 h 1018685"/>
              <a:gd name="connsiteX8" fmla="*/ 2156826 w 2987195"/>
              <a:gd name="connsiteY8" fmla="*/ 1008372 h 1018685"/>
              <a:gd name="connsiteX9" fmla="*/ 1747660 w 2987195"/>
              <a:gd name="connsiteY9" fmla="*/ 1011810 h 1018685"/>
              <a:gd name="connsiteX10" fmla="*/ 1747660 w 2987195"/>
              <a:gd name="connsiteY10" fmla="*/ 1011810 h 1018685"/>
              <a:gd name="connsiteX11" fmla="*/ 321927 w 2987195"/>
              <a:gd name="connsiteY11" fmla="*/ 1018685 h 1018685"/>
              <a:gd name="connsiteX12" fmla="*/ 0 w 2987195"/>
              <a:gd name="connsiteY12" fmla="*/ 701498 h 1018685"/>
              <a:gd name="connsiteX13" fmla="*/ 6875 w 2987195"/>
              <a:gd name="connsiteY13" fmla="*/ 450648 h 1018685"/>
              <a:gd name="connsiteX14" fmla="*/ 6875 w 2987195"/>
              <a:gd name="connsiteY14" fmla="*/ 450648 h 1018685"/>
              <a:gd name="connsiteX15" fmla="*/ 6875 w 2987195"/>
              <a:gd name="connsiteY15" fmla="*/ 450650 h 1018685"/>
              <a:gd name="connsiteX0" fmla="*/ 6875 w 2987195"/>
              <a:gd name="connsiteY0" fmla="*/ 450650 h 1018685"/>
              <a:gd name="connsiteX1" fmla="*/ 119110 w 2987195"/>
              <a:gd name="connsiteY1" fmla="*/ 338415 h 1018685"/>
              <a:gd name="connsiteX2" fmla="*/ 1747660 w 2987195"/>
              <a:gd name="connsiteY2" fmla="*/ 338415 h 1018685"/>
              <a:gd name="connsiteX3" fmla="*/ 2110440 w 2987195"/>
              <a:gd name="connsiteY3" fmla="*/ 14 h 1018685"/>
              <a:gd name="connsiteX4" fmla="*/ 2262599 w 2987195"/>
              <a:gd name="connsiteY4" fmla="*/ 343440 h 1018685"/>
              <a:gd name="connsiteX5" fmla="*/ 2672851 w 2987195"/>
              <a:gd name="connsiteY5" fmla="*/ 338415 h 1018685"/>
              <a:gd name="connsiteX6" fmla="*/ 2986053 w 2987195"/>
              <a:gd name="connsiteY6" fmla="*/ 686786 h 1018685"/>
              <a:gd name="connsiteX7" fmla="*/ 2734994 w 2987195"/>
              <a:gd name="connsiteY7" fmla="*/ 1008107 h 1018685"/>
              <a:gd name="connsiteX8" fmla="*/ 2156826 w 2987195"/>
              <a:gd name="connsiteY8" fmla="*/ 1008372 h 1018685"/>
              <a:gd name="connsiteX9" fmla="*/ 1747660 w 2987195"/>
              <a:gd name="connsiteY9" fmla="*/ 1011810 h 1018685"/>
              <a:gd name="connsiteX10" fmla="*/ 1747660 w 2987195"/>
              <a:gd name="connsiteY10" fmla="*/ 1011810 h 1018685"/>
              <a:gd name="connsiteX11" fmla="*/ 321927 w 2987195"/>
              <a:gd name="connsiteY11" fmla="*/ 1018685 h 1018685"/>
              <a:gd name="connsiteX12" fmla="*/ 0 w 2987195"/>
              <a:gd name="connsiteY12" fmla="*/ 701498 h 1018685"/>
              <a:gd name="connsiteX13" fmla="*/ 6875 w 2987195"/>
              <a:gd name="connsiteY13" fmla="*/ 450648 h 1018685"/>
              <a:gd name="connsiteX14" fmla="*/ 6875 w 2987195"/>
              <a:gd name="connsiteY14" fmla="*/ 450648 h 1018685"/>
              <a:gd name="connsiteX15" fmla="*/ 6875 w 2987195"/>
              <a:gd name="connsiteY15" fmla="*/ 450650 h 1018685"/>
              <a:gd name="connsiteX0" fmla="*/ 6875 w 2987195"/>
              <a:gd name="connsiteY0" fmla="*/ 450648 h 1018685"/>
              <a:gd name="connsiteX1" fmla="*/ 119110 w 2987195"/>
              <a:gd name="connsiteY1" fmla="*/ 338415 h 1018685"/>
              <a:gd name="connsiteX2" fmla="*/ 1747660 w 2987195"/>
              <a:gd name="connsiteY2" fmla="*/ 338415 h 1018685"/>
              <a:gd name="connsiteX3" fmla="*/ 2110440 w 2987195"/>
              <a:gd name="connsiteY3" fmla="*/ 14 h 1018685"/>
              <a:gd name="connsiteX4" fmla="*/ 2262599 w 2987195"/>
              <a:gd name="connsiteY4" fmla="*/ 343440 h 1018685"/>
              <a:gd name="connsiteX5" fmla="*/ 2672851 w 2987195"/>
              <a:gd name="connsiteY5" fmla="*/ 338415 h 1018685"/>
              <a:gd name="connsiteX6" fmla="*/ 2986053 w 2987195"/>
              <a:gd name="connsiteY6" fmla="*/ 686786 h 1018685"/>
              <a:gd name="connsiteX7" fmla="*/ 2734994 w 2987195"/>
              <a:gd name="connsiteY7" fmla="*/ 1008107 h 1018685"/>
              <a:gd name="connsiteX8" fmla="*/ 2156826 w 2987195"/>
              <a:gd name="connsiteY8" fmla="*/ 1008372 h 1018685"/>
              <a:gd name="connsiteX9" fmla="*/ 1747660 w 2987195"/>
              <a:gd name="connsiteY9" fmla="*/ 1011810 h 1018685"/>
              <a:gd name="connsiteX10" fmla="*/ 1747660 w 2987195"/>
              <a:gd name="connsiteY10" fmla="*/ 1011810 h 1018685"/>
              <a:gd name="connsiteX11" fmla="*/ 321927 w 2987195"/>
              <a:gd name="connsiteY11" fmla="*/ 1018685 h 1018685"/>
              <a:gd name="connsiteX12" fmla="*/ 0 w 2987195"/>
              <a:gd name="connsiteY12" fmla="*/ 701498 h 1018685"/>
              <a:gd name="connsiteX13" fmla="*/ 6875 w 2987195"/>
              <a:gd name="connsiteY13" fmla="*/ 450648 h 1018685"/>
              <a:gd name="connsiteX14" fmla="*/ 6875 w 2987195"/>
              <a:gd name="connsiteY14" fmla="*/ 450648 h 1018685"/>
              <a:gd name="connsiteX0" fmla="*/ 216569 w 2987195"/>
              <a:gd name="connsiteY0" fmla="*/ 546901 h 1018685"/>
              <a:gd name="connsiteX1" fmla="*/ 119110 w 2987195"/>
              <a:gd name="connsiteY1" fmla="*/ 338415 h 1018685"/>
              <a:gd name="connsiteX2" fmla="*/ 1747660 w 2987195"/>
              <a:gd name="connsiteY2" fmla="*/ 338415 h 1018685"/>
              <a:gd name="connsiteX3" fmla="*/ 2110440 w 2987195"/>
              <a:gd name="connsiteY3" fmla="*/ 14 h 1018685"/>
              <a:gd name="connsiteX4" fmla="*/ 2262599 w 2987195"/>
              <a:gd name="connsiteY4" fmla="*/ 343440 h 1018685"/>
              <a:gd name="connsiteX5" fmla="*/ 2672851 w 2987195"/>
              <a:gd name="connsiteY5" fmla="*/ 338415 h 1018685"/>
              <a:gd name="connsiteX6" fmla="*/ 2986053 w 2987195"/>
              <a:gd name="connsiteY6" fmla="*/ 686786 h 1018685"/>
              <a:gd name="connsiteX7" fmla="*/ 2734994 w 2987195"/>
              <a:gd name="connsiteY7" fmla="*/ 1008107 h 1018685"/>
              <a:gd name="connsiteX8" fmla="*/ 2156826 w 2987195"/>
              <a:gd name="connsiteY8" fmla="*/ 1008372 h 1018685"/>
              <a:gd name="connsiteX9" fmla="*/ 1747660 w 2987195"/>
              <a:gd name="connsiteY9" fmla="*/ 1011810 h 1018685"/>
              <a:gd name="connsiteX10" fmla="*/ 1747660 w 2987195"/>
              <a:gd name="connsiteY10" fmla="*/ 1011810 h 1018685"/>
              <a:gd name="connsiteX11" fmla="*/ 321927 w 2987195"/>
              <a:gd name="connsiteY11" fmla="*/ 1018685 h 1018685"/>
              <a:gd name="connsiteX12" fmla="*/ 0 w 2987195"/>
              <a:gd name="connsiteY12" fmla="*/ 701498 h 1018685"/>
              <a:gd name="connsiteX13" fmla="*/ 6875 w 2987195"/>
              <a:gd name="connsiteY13" fmla="*/ 450648 h 1018685"/>
              <a:gd name="connsiteX14" fmla="*/ 216569 w 2987195"/>
              <a:gd name="connsiteY14" fmla="*/ 546901 h 1018685"/>
              <a:gd name="connsiteX0" fmla="*/ 6875 w 2987195"/>
              <a:gd name="connsiteY0" fmla="*/ 450648 h 1018685"/>
              <a:gd name="connsiteX1" fmla="*/ 119110 w 2987195"/>
              <a:gd name="connsiteY1" fmla="*/ 338415 h 1018685"/>
              <a:gd name="connsiteX2" fmla="*/ 1747660 w 2987195"/>
              <a:gd name="connsiteY2" fmla="*/ 338415 h 1018685"/>
              <a:gd name="connsiteX3" fmla="*/ 2110440 w 2987195"/>
              <a:gd name="connsiteY3" fmla="*/ 14 h 1018685"/>
              <a:gd name="connsiteX4" fmla="*/ 2262599 w 2987195"/>
              <a:gd name="connsiteY4" fmla="*/ 343440 h 1018685"/>
              <a:gd name="connsiteX5" fmla="*/ 2672851 w 2987195"/>
              <a:gd name="connsiteY5" fmla="*/ 338415 h 1018685"/>
              <a:gd name="connsiteX6" fmla="*/ 2986053 w 2987195"/>
              <a:gd name="connsiteY6" fmla="*/ 686786 h 1018685"/>
              <a:gd name="connsiteX7" fmla="*/ 2734994 w 2987195"/>
              <a:gd name="connsiteY7" fmla="*/ 1008107 h 1018685"/>
              <a:gd name="connsiteX8" fmla="*/ 2156826 w 2987195"/>
              <a:gd name="connsiteY8" fmla="*/ 1008372 h 1018685"/>
              <a:gd name="connsiteX9" fmla="*/ 1747660 w 2987195"/>
              <a:gd name="connsiteY9" fmla="*/ 1011810 h 1018685"/>
              <a:gd name="connsiteX10" fmla="*/ 1747660 w 2987195"/>
              <a:gd name="connsiteY10" fmla="*/ 1011810 h 1018685"/>
              <a:gd name="connsiteX11" fmla="*/ 321927 w 2987195"/>
              <a:gd name="connsiteY11" fmla="*/ 1018685 h 1018685"/>
              <a:gd name="connsiteX12" fmla="*/ 0 w 2987195"/>
              <a:gd name="connsiteY12" fmla="*/ 701498 h 1018685"/>
              <a:gd name="connsiteX13" fmla="*/ 6875 w 2987195"/>
              <a:gd name="connsiteY13" fmla="*/ 450648 h 1018685"/>
              <a:gd name="connsiteX0" fmla="*/ 0 w 2987195"/>
              <a:gd name="connsiteY0" fmla="*/ 701498 h 1018685"/>
              <a:gd name="connsiteX1" fmla="*/ 119110 w 2987195"/>
              <a:gd name="connsiteY1" fmla="*/ 338415 h 1018685"/>
              <a:gd name="connsiteX2" fmla="*/ 1747660 w 2987195"/>
              <a:gd name="connsiteY2" fmla="*/ 338415 h 1018685"/>
              <a:gd name="connsiteX3" fmla="*/ 2110440 w 2987195"/>
              <a:gd name="connsiteY3" fmla="*/ 14 h 1018685"/>
              <a:gd name="connsiteX4" fmla="*/ 2262599 w 2987195"/>
              <a:gd name="connsiteY4" fmla="*/ 343440 h 1018685"/>
              <a:gd name="connsiteX5" fmla="*/ 2672851 w 2987195"/>
              <a:gd name="connsiteY5" fmla="*/ 338415 h 1018685"/>
              <a:gd name="connsiteX6" fmla="*/ 2986053 w 2987195"/>
              <a:gd name="connsiteY6" fmla="*/ 686786 h 1018685"/>
              <a:gd name="connsiteX7" fmla="*/ 2734994 w 2987195"/>
              <a:gd name="connsiteY7" fmla="*/ 1008107 h 1018685"/>
              <a:gd name="connsiteX8" fmla="*/ 2156826 w 2987195"/>
              <a:gd name="connsiteY8" fmla="*/ 1008372 h 1018685"/>
              <a:gd name="connsiteX9" fmla="*/ 1747660 w 2987195"/>
              <a:gd name="connsiteY9" fmla="*/ 1011810 h 1018685"/>
              <a:gd name="connsiteX10" fmla="*/ 1747660 w 2987195"/>
              <a:gd name="connsiteY10" fmla="*/ 1011810 h 1018685"/>
              <a:gd name="connsiteX11" fmla="*/ 321927 w 2987195"/>
              <a:gd name="connsiteY11" fmla="*/ 1018685 h 1018685"/>
              <a:gd name="connsiteX12" fmla="*/ 0 w 2987195"/>
              <a:gd name="connsiteY12" fmla="*/ 701498 h 1018685"/>
              <a:gd name="connsiteX0" fmla="*/ 565 w 2987760"/>
              <a:gd name="connsiteY0" fmla="*/ 701498 h 1018685"/>
              <a:gd name="connsiteX1" fmla="*/ 119675 w 2987760"/>
              <a:gd name="connsiteY1" fmla="*/ 338415 h 1018685"/>
              <a:gd name="connsiteX2" fmla="*/ 1748225 w 2987760"/>
              <a:gd name="connsiteY2" fmla="*/ 338415 h 1018685"/>
              <a:gd name="connsiteX3" fmla="*/ 2111005 w 2987760"/>
              <a:gd name="connsiteY3" fmla="*/ 14 h 1018685"/>
              <a:gd name="connsiteX4" fmla="*/ 2263164 w 2987760"/>
              <a:gd name="connsiteY4" fmla="*/ 343440 h 1018685"/>
              <a:gd name="connsiteX5" fmla="*/ 2673416 w 2987760"/>
              <a:gd name="connsiteY5" fmla="*/ 338415 h 1018685"/>
              <a:gd name="connsiteX6" fmla="*/ 2986618 w 2987760"/>
              <a:gd name="connsiteY6" fmla="*/ 686786 h 1018685"/>
              <a:gd name="connsiteX7" fmla="*/ 2735559 w 2987760"/>
              <a:gd name="connsiteY7" fmla="*/ 1008107 h 1018685"/>
              <a:gd name="connsiteX8" fmla="*/ 2157391 w 2987760"/>
              <a:gd name="connsiteY8" fmla="*/ 1008372 h 1018685"/>
              <a:gd name="connsiteX9" fmla="*/ 1748225 w 2987760"/>
              <a:gd name="connsiteY9" fmla="*/ 1011810 h 1018685"/>
              <a:gd name="connsiteX10" fmla="*/ 1748225 w 2987760"/>
              <a:gd name="connsiteY10" fmla="*/ 1011810 h 1018685"/>
              <a:gd name="connsiteX11" fmla="*/ 322492 w 2987760"/>
              <a:gd name="connsiteY11" fmla="*/ 1018685 h 1018685"/>
              <a:gd name="connsiteX12" fmla="*/ 565 w 2987760"/>
              <a:gd name="connsiteY12" fmla="*/ 701498 h 1018685"/>
              <a:gd name="connsiteX0" fmla="*/ 3986 w 2991181"/>
              <a:gd name="connsiteY0" fmla="*/ 701498 h 1018685"/>
              <a:gd name="connsiteX1" fmla="*/ 123096 w 2991181"/>
              <a:gd name="connsiteY1" fmla="*/ 338415 h 1018685"/>
              <a:gd name="connsiteX2" fmla="*/ 1751646 w 2991181"/>
              <a:gd name="connsiteY2" fmla="*/ 338415 h 1018685"/>
              <a:gd name="connsiteX3" fmla="*/ 2114426 w 2991181"/>
              <a:gd name="connsiteY3" fmla="*/ 14 h 1018685"/>
              <a:gd name="connsiteX4" fmla="*/ 2266585 w 2991181"/>
              <a:gd name="connsiteY4" fmla="*/ 343440 h 1018685"/>
              <a:gd name="connsiteX5" fmla="*/ 2676837 w 2991181"/>
              <a:gd name="connsiteY5" fmla="*/ 338415 h 1018685"/>
              <a:gd name="connsiteX6" fmla="*/ 2990039 w 2991181"/>
              <a:gd name="connsiteY6" fmla="*/ 686786 h 1018685"/>
              <a:gd name="connsiteX7" fmla="*/ 2738980 w 2991181"/>
              <a:gd name="connsiteY7" fmla="*/ 1008107 h 1018685"/>
              <a:gd name="connsiteX8" fmla="*/ 2160812 w 2991181"/>
              <a:gd name="connsiteY8" fmla="*/ 1008372 h 1018685"/>
              <a:gd name="connsiteX9" fmla="*/ 1751646 w 2991181"/>
              <a:gd name="connsiteY9" fmla="*/ 1011810 h 1018685"/>
              <a:gd name="connsiteX10" fmla="*/ 1751646 w 2991181"/>
              <a:gd name="connsiteY10" fmla="*/ 1011810 h 1018685"/>
              <a:gd name="connsiteX11" fmla="*/ 325913 w 2991181"/>
              <a:gd name="connsiteY11" fmla="*/ 1018685 h 1018685"/>
              <a:gd name="connsiteX12" fmla="*/ 3986 w 2991181"/>
              <a:gd name="connsiteY12" fmla="*/ 701498 h 1018685"/>
              <a:gd name="connsiteX0" fmla="*/ 3986 w 2991181"/>
              <a:gd name="connsiteY0" fmla="*/ 701498 h 1018685"/>
              <a:gd name="connsiteX1" fmla="*/ 301851 w 2991181"/>
              <a:gd name="connsiteY1" fmla="*/ 352165 h 1018685"/>
              <a:gd name="connsiteX2" fmla="*/ 1751646 w 2991181"/>
              <a:gd name="connsiteY2" fmla="*/ 338415 h 1018685"/>
              <a:gd name="connsiteX3" fmla="*/ 2114426 w 2991181"/>
              <a:gd name="connsiteY3" fmla="*/ 14 h 1018685"/>
              <a:gd name="connsiteX4" fmla="*/ 2266585 w 2991181"/>
              <a:gd name="connsiteY4" fmla="*/ 343440 h 1018685"/>
              <a:gd name="connsiteX5" fmla="*/ 2676837 w 2991181"/>
              <a:gd name="connsiteY5" fmla="*/ 338415 h 1018685"/>
              <a:gd name="connsiteX6" fmla="*/ 2990039 w 2991181"/>
              <a:gd name="connsiteY6" fmla="*/ 686786 h 1018685"/>
              <a:gd name="connsiteX7" fmla="*/ 2738980 w 2991181"/>
              <a:gd name="connsiteY7" fmla="*/ 1008107 h 1018685"/>
              <a:gd name="connsiteX8" fmla="*/ 2160812 w 2991181"/>
              <a:gd name="connsiteY8" fmla="*/ 1008372 h 1018685"/>
              <a:gd name="connsiteX9" fmla="*/ 1751646 w 2991181"/>
              <a:gd name="connsiteY9" fmla="*/ 1011810 h 1018685"/>
              <a:gd name="connsiteX10" fmla="*/ 1751646 w 2991181"/>
              <a:gd name="connsiteY10" fmla="*/ 1011810 h 1018685"/>
              <a:gd name="connsiteX11" fmla="*/ 325913 w 2991181"/>
              <a:gd name="connsiteY11" fmla="*/ 1018685 h 1018685"/>
              <a:gd name="connsiteX12" fmla="*/ 3986 w 2991181"/>
              <a:gd name="connsiteY12" fmla="*/ 701498 h 1018685"/>
              <a:gd name="connsiteX0" fmla="*/ 3986 w 2991181"/>
              <a:gd name="connsiteY0" fmla="*/ 701498 h 1018685"/>
              <a:gd name="connsiteX1" fmla="*/ 301851 w 2991181"/>
              <a:gd name="connsiteY1" fmla="*/ 352165 h 1018685"/>
              <a:gd name="connsiteX2" fmla="*/ 1751646 w 2991181"/>
              <a:gd name="connsiteY2" fmla="*/ 338415 h 1018685"/>
              <a:gd name="connsiteX3" fmla="*/ 2114426 w 2991181"/>
              <a:gd name="connsiteY3" fmla="*/ 14 h 1018685"/>
              <a:gd name="connsiteX4" fmla="*/ 2266585 w 2991181"/>
              <a:gd name="connsiteY4" fmla="*/ 343440 h 1018685"/>
              <a:gd name="connsiteX5" fmla="*/ 2676837 w 2991181"/>
              <a:gd name="connsiteY5" fmla="*/ 338415 h 1018685"/>
              <a:gd name="connsiteX6" fmla="*/ 2990039 w 2991181"/>
              <a:gd name="connsiteY6" fmla="*/ 686786 h 1018685"/>
              <a:gd name="connsiteX7" fmla="*/ 2738980 w 2991181"/>
              <a:gd name="connsiteY7" fmla="*/ 1008107 h 1018685"/>
              <a:gd name="connsiteX8" fmla="*/ 2160812 w 2991181"/>
              <a:gd name="connsiteY8" fmla="*/ 1008372 h 1018685"/>
              <a:gd name="connsiteX9" fmla="*/ 1751646 w 2991181"/>
              <a:gd name="connsiteY9" fmla="*/ 1011810 h 1018685"/>
              <a:gd name="connsiteX10" fmla="*/ 1751646 w 2991181"/>
              <a:gd name="connsiteY10" fmla="*/ 1011810 h 1018685"/>
              <a:gd name="connsiteX11" fmla="*/ 325913 w 2991181"/>
              <a:gd name="connsiteY11" fmla="*/ 1018685 h 1018685"/>
              <a:gd name="connsiteX12" fmla="*/ 3986 w 2991181"/>
              <a:gd name="connsiteY12" fmla="*/ 701498 h 1018685"/>
              <a:gd name="connsiteX0" fmla="*/ 3986 w 2991181"/>
              <a:gd name="connsiteY0" fmla="*/ 701498 h 1018685"/>
              <a:gd name="connsiteX1" fmla="*/ 301851 w 2991181"/>
              <a:gd name="connsiteY1" fmla="*/ 352165 h 1018685"/>
              <a:gd name="connsiteX2" fmla="*/ 1751646 w 2991181"/>
              <a:gd name="connsiteY2" fmla="*/ 338415 h 1018685"/>
              <a:gd name="connsiteX3" fmla="*/ 2114426 w 2991181"/>
              <a:gd name="connsiteY3" fmla="*/ 14 h 1018685"/>
              <a:gd name="connsiteX4" fmla="*/ 2266585 w 2991181"/>
              <a:gd name="connsiteY4" fmla="*/ 343440 h 1018685"/>
              <a:gd name="connsiteX5" fmla="*/ 2676837 w 2991181"/>
              <a:gd name="connsiteY5" fmla="*/ 338415 h 1018685"/>
              <a:gd name="connsiteX6" fmla="*/ 2990039 w 2991181"/>
              <a:gd name="connsiteY6" fmla="*/ 686786 h 1018685"/>
              <a:gd name="connsiteX7" fmla="*/ 2738980 w 2991181"/>
              <a:gd name="connsiteY7" fmla="*/ 1008107 h 1018685"/>
              <a:gd name="connsiteX8" fmla="*/ 2160812 w 2991181"/>
              <a:gd name="connsiteY8" fmla="*/ 1008372 h 1018685"/>
              <a:gd name="connsiteX9" fmla="*/ 1751646 w 2991181"/>
              <a:gd name="connsiteY9" fmla="*/ 1011810 h 1018685"/>
              <a:gd name="connsiteX10" fmla="*/ 1751646 w 2991181"/>
              <a:gd name="connsiteY10" fmla="*/ 1011810 h 1018685"/>
              <a:gd name="connsiteX11" fmla="*/ 325913 w 2991181"/>
              <a:gd name="connsiteY11" fmla="*/ 1018685 h 1018685"/>
              <a:gd name="connsiteX12" fmla="*/ 3986 w 2991181"/>
              <a:gd name="connsiteY12" fmla="*/ 701498 h 1018685"/>
              <a:gd name="connsiteX0" fmla="*/ 2906 w 2990101"/>
              <a:gd name="connsiteY0" fmla="*/ 701498 h 1018730"/>
              <a:gd name="connsiteX1" fmla="*/ 300771 w 2990101"/>
              <a:gd name="connsiteY1" fmla="*/ 352165 h 1018730"/>
              <a:gd name="connsiteX2" fmla="*/ 1750566 w 2990101"/>
              <a:gd name="connsiteY2" fmla="*/ 338415 h 1018730"/>
              <a:gd name="connsiteX3" fmla="*/ 2113346 w 2990101"/>
              <a:gd name="connsiteY3" fmla="*/ 14 h 1018730"/>
              <a:gd name="connsiteX4" fmla="*/ 2265505 w 2990101"/>
              <a:gd name="connsiteY4" fmla="*/ 343440 h 1018730"/>
              <a:gd name="connsiteX5" fmla="*/ 2675757 w 2990101"/>
              <a:gd name="connsiteY5" fmla="*/ 338415 h 1018730"/>
              <a:gd name="connsiteX6" fmla="*/ 2988959 w 2990101"/>
              <a:gd name="connsiteY6" fmla="*/ 686786 h 1018730"/>
              <a:gd name="connsiteX7" fmla="*/ 2737900 w 2990101"/>
              <a:gd name="connsiteY7" fmla="*/ 1008107 h 1018730"/>
              <a:gd name="connsiteX8" fmla="*/ 2159732 w 2990101"/>
              <a:gd name="connsiteY8" fmla="*/ 1008372 h 1018730"/>
              <a:gd name="connsiteX9" fmla="*/ 1750566 w 2990101"/>
              <a:gd name="connsiteY9" fmla="*/ 1011810 h 1018730"/>
              <a:gd name="connsiteX10" fmla="*/ 1750566 w 2990101"/>
              <a:gd name="connsiteY10" fmla="*/ 1011810 h 1018730"/>
              <a:gd name="connsiteX11" fmla="*/ 324833 w 2990101"/>
              <a:gd name="connsiteY11" fmla="*/ 1018685 h 1018730"/>
              <a:gd name="connsiteX12" fmla="*/ 2906 w 2990101"/>
              <a:gd name="connsiteY12" fmla="*/ 701498 h 1018730"/>
              <a:gd name="connsiteX0" fmla="*/ 2906 w 2990101"/>
              <a:gd name="connsiteY0" fmla="*/ 701498 h 1018730"/>
              <a:gd name="connsiteX1" fmla="*/ 300771 w 2990101"/>
              <a:gd name="connsiteY1" fmla="*/ 352165 h 1018730"/>
              <a:gd name="connsiteX2" fmla="*/ 1750566 w 2990101"/>
              <a:gd name="connsiteY2" fmla="*/ 338415 h 1018730"/>
              <a:gd name="connsiteX3" fmla="*/ 2113346 w 2990101"/>
              <a:gd name="connsiteY3" fmla="*/ 14 h 1018730"/>
              <a:gd name="connsiteX4" fmla="*/ 2265505 w 2990101"/>
              <a:gd name="connsiteY4" fmla="*/ 343440 h 1018730"/>
              <a:gd name="connsiteX5" fmla="*/ 2675757 w 2990101"/>
              <a:gd name="connsiteY5" fmla="*/ 338415 h 1018730"/>
              <a:gd name="connsiteX6" fmla="*/ 2988959 w 2990101"/>
              <a:gd name="connsiteY6" fmla="*/ 686786 h 1018730"/>
              <a:gd name="connsiteX7" fmla="*/ 2737900 w 2990101"/>
              <a:gd name="connsiteY7" fmla="*/ 1008107 h 1018730"/>
              <a:gd name="connsiteX8" fmla="*/ 2159732 w 2990101"/>
              <a:gd name="connsiteY8" fmla="*/ 1008372 h 1018730"/>
              <a:gd name="connsiteX9" fmla="*/ 1750566 w 2990101"/>
              <a:gd name="connsiteY9" fmla="*/ 1011810 h 1018730"/>
              <a:gd name="connsiteX10" fmla="*/ 1750566 w 2990101"/>
              <a:gd name="connsiteY10" fmla="*/ 1011810 h 1018730"/>
              <a:gd name="connsiteX11" fmla="*/ 324833 w 2990101"/>
              <a:gd name="connsiteY11" fmla="*/ 1018685 h 1018730"/>
              <a:gd name="connsiteX12" fmla="*/ 2906 w 2990101"/>
              <a:gd name="connsiteY12" fmla="*/ 701498 h 1018730"/>
              <a:gd name="connsiteX0" fmla="*/ 2906 w 2990101"/>
              <a:gd name="connsiteY0" fmla="*/ 701498 h 1018730"/>
              <a:gd name="connsiteX1" fmla="*/ 300771 w 2990101"/>
              <a:gd name="connsiteY1" fmla="*/ 352165 h 1018730"/>
              <a:gd name="connsiteX2" fmla="*/ 1750566 w 2990101"/>
              <a:gd name="connsiteY2" fmla="*/ 338415 h 1018730"/>
              <a:gd name="connsiteX3" fmla="*/ 2113346 w 2990101"/>
              <a:gd name="connsiteY3" fmla="*/ 14 h 1018730"/>
              <a:gd name="connsiteX4" fmla="*/ 2265505 w 2990101"/>
              <a:gd name="connsiteY4" fmla="*/ 343440 h 1018730"/>
              <a:gd name="connsiteX5" fmla="*/ 2675757 w 2990101"/>
              <a:gd name="connsiteY5" fmla="*/ 338415 h 1018730"/>
              <a:gd name="connsiteX6" fmla="*/ 2988959 w 2990101"/>
              <a:gd name="connsiteY6" fmla="*/ 686786 h 1018730"/>
              <a:gd name="connsiteX7" fmla="*/ 2737900 w 2990101"/>
              <a:gd name="connsiteY7" fmla="*/ 1008107 h 1018730"/>
              <a:gd name="connsiteX8" fmla="*/ 2159732 w 2990101"/>
              <a:gd name="connsiteY8" fmla="*/ 1008372 h 1018730"/>
              <a:gd name="connsiteX9" fmla="*/ 1750566 w 2990101"/>
              <a:gd name="connsiteY9" fmla="*/ 1011810 h 1018730"/>
              <a:gd name="connsiteX10" fmla="*/ 1750566 w 2990101"/>
              <a:gd name="connsiteY10" fmla="*/ 1011810 h 1018730"/>
              <a:gd name="connsiteX11" fmla="*/ 324833 w 2990101"/>
              <a:gd name="connsiteY11" fmla="*/ 1018685 h 1018730"/>
              <a:gd name="connsiteX12" fmla="*/ 2906 w 2990101"/>
              <a:gd name="connsiteY12" fmla="*/ 701498 h 1018730"/>
              <a:gd name="connsiteX0" fmla="*/ 2906 w 2990101"/>
              <a:gd name="connsiteY0" fmla="*/ 701498 h 1018730"/>
              <a:gd name="connsiteX1" fmla="*/ 300771 w 2990101"/>
              <a:gd name="connsiteY1" fmla="*/ 352165 h 1018730"/>
              <a:gd name="connsiteX2" fmla="*/ 1750566 w 2990101"/>
              <a:gd name="connsiteY2" fmla="*/ 338415 h 1018730"/>
              <a:gd name="connsiteX3" fmla="*/ 2113346 w 2990101"/>
              <a:gd name="connsiteY3" fmla="*/ 14 h 1018730"/>
              <a:gd name="connsiteX4" fmla="*/ 2265505 w 2990101"/>
              <a:gd name="connsiteY4" fmla="*/ 343440 h 1018730"/>
              <a:gd name="connsiteX5" fmla="*/ 2675757 w 2990101"/>
              <a:gd name="connsiteY5" fmla="*/ 338415 h 1018730"/>
              <a:gd name="connsiteX6" fmla="*/ 2988959 w 2990101"/>
              <a:gd name="connsiteY6" fmla="*/ 686786 h 1018730"/>
              <a:gd name="connsiteX7" fmla="*/ 2737900 w 2990101"/>
              <a:gd name="connsiteY7" fmla="*/ 1008107 h 1018730"/>
              <a:gd name="connsiteX8" fmla="*/ 2159732 w 2990101"/>
              <a:gd name="connsiteY8" fmla="*/ 1008372 h 1018730"/>
              <a:gd name="connsiteX9" fmla="*/ 1750566 w 2990101"/>
              <a:gd name="connsiteY9" fmla="*/ 1011810 h 1018730"/>
              <a:gd name="connsiteX10" fmla="*/ 1750566 w 2990101"/>
              <a:gd name="connsiteY10" fmla="*/ 1011810 h 1018730"/>
              <a:gd name="connsiteX11" fmla="*/ 324833 w 2990101"/>
              <a:gd name="connsiteY11" fmla="*/ 1018685 h 1018730"/>
              <a:gd name="connsiteX12" fmla="*/ 2906 w 2990101"/>
              <a:gd name="connsiteY12" fmla="*/ 701498 h 1018730"/>
              <a:gd name="connsiteX0" fmla="*/ 2906 w 2990101"/>
              <a:gd name="connsiteY0" fmla="*/ 701498 h 1018730"/>
              <a:gd name="connsiteX1" fmla="*/ 300771 w 2990101"/>
              <a:gd name="connsiteY1" fmla="*/ 352165 h 1018730"/>
              <a:gd name="connsiteX2" fmla="*/ 1750566 w 2990101"/>
              <a:gd name="connsiteY2" fmla="*/ 338415 h 1018730"/>
              <a:gd name="connsiteX3" fmla="*/ 2113346 w 2990101"/>
              <a:gd name="connsiteY3" fmla="*/ 14 h 1018730"/>
              <a:gd name="connsiteX4" fmla="*/ 2265505 w 2990101"/>
              <a:gd name="connsiteY4" fmla="*/ 343440 h 1018730"/>
              <a:gd name="connsiteX5" fmla="*/ 2675757 w 2990101"/>
              <a:gd name="connsiteY5" fmla="*/ 338415 h 1018730"/>
              <a:gd name="connsiteX6" fmla="*/ 2988959 w 2990101"/>
              <a:gd name="connsiteY6" fmla="*/ 686786 h 1018730"/>
              <a:gd name="connsiteX7" fmla="*/ 2737900 w 2990101"/>
              <a:gd name="connsiteY7" fmla="*/ 1008107 h 1018730"/>
              <a:gd name="connsiteX8" fmla="*/ 2159732 w 2990101"/>
              <a:gd name="connsiteY8" fmla="*/ 1008372 h 1018730"/>
              <a:gd name="connsiteX9" fmla="*/ 1750566 w 2990101"/>
              <a:gd name="connsiteY9" fmla="*/ 1011810 h 1018730"/>
              <a:gd name="connsiteX10" fmla="*/ 1750566 w 2990101"/>
              <a:gd name="connsiteY10" fmla="*/ 1011810 h 1018730"/>
              <a:gd name="connsiteX11" fmla="*/ 324833 w 2990101"/>
              <a:gd name="connsiteY11" fmla="*/ 1018685 h 1018730"/>
              <a:gd name="connsiteX12" fmla="*/ 2906 w 2990101"/>
              <a:gd name="connsiteY12" fmla="*/ 701498 h 1018730"/>
              <a:gd name="connsiteX0" fmla="*/ 2906 w 2990101"/>
              <a:gd name="connsiteY0" fmla="*/ 701485 h 1018717"/>
              <a:gd name="connsiteX1" fmla="*/ 300771 w 2990101"/>
              <a:gd name="connsiteY1" fmla="*/ 352152 h 1018717"/>
              <a:gd name="connsiteX2" fmla="*/ 1826766 w 2990101"/>
              <a:gd name="connsiteY2" fmla="*/ 341577 h 1018717"/>
              <a:gd name="connsiteX3" fmla="*/ 2113346 w 2990101"/>
              <a:gd name="connsiteY3" fmla="*/ 1 h 1018717"/>
              <a:gd name="connsiteX4" fmla="*/ 2265505 w 2990101"/>
              <a:gd name="connsiteY4" fmla="*/ 343427 h 1018717"/>
              <a:gd name="connsiteX5" fmla="*/ 2675757 w 2990101"/>
              <a:gd name="connsiteY5" fmla="*/ 338402 h 1018717"/>
              <a:gd name="connsiteX6" fmla="*/ 2988959 w 2990101"/>
              <a:gd name="connsiteY6" fmla="*/ 686773 h 1018717"/>
              <a:gd name="connsiteX7" fmla="*/ 2737900 w 2990101"/>
              <a:gd name="connsiteY7" fmla="*/ 1008094 h 1018717"/>
              <a:gd name="connsiteX8" fmla="*/ 2159732 w 2990101"/>
              <a:gd name="connsiteY8" fmla="*/ 1008359 h 1018717"/>
              <a:gd name="connsiteX9" fmla="*/ 1750566 w 2990101"/>
              <a:gd name="connsiteY9" fmla="*/ 1011797 h 1018717"/>
              <a:gd name="connsiteX10" fmla="*/ 1750566 w 2990101"/>
              <a:gd name="connsiteY10" fmla="*/ 1011797 h 1018717"/>
              <a:gd name="connsiteX11" fmla="*/ 324833 w 2990101"/>
              <a:gd name="connsiteY11" fmla="*/ 1018672 h 1018717"/>
              <a:gd name="connsiteX12" fmla="*/ 2906 w 2990101"/>
              <a:gd name="connsiteY12" fmla="*/ 701485 h 1018717"/>
              <a:gd name="connsiteX0" fmla="*/ 2906 w 2990101"/>
              <a:gd name="connsiteY0" fmla="*/ 701578 h 1018810"/>
              <a:gd name="connsiteX1" fmla="*/ 300771 w 2990101"/>
              <a:gd name="connsiteY1" fmla="*/ 352245 h 1018810"/>
              <a:gd name="connsiteX2" fmla="*/ 1826766 w 2990101"/>
              <a:gd name="connsiteY2" fmla="*/ 341670 h 1018810"/>
              <a:gd name="connsiteX3" fmla="*/ 2113346 w 2990101"/>
              <a:gd name="connsiteY3" fmla="*/ 94 h 1018810"/>
              <a:gd name="connsiteX4" fmla="*/ 2265505 w 2990101"/>
              <a:gd name="connsiteY4" fmla="*/ 343520 h 1018810"/>
              <a:gd name="connsiteX5" fmla="*/ 2675757 w 2990101"/>
              <a:gd name="connsiteY5" fmla="*/ 338495 h 1018810"/>
              <a:gd name="connsiteX6" fmla="*/ 2988959 w 2990101"/>
              <a:gd name="connsiteY6" fmla="*/ 686866 h 1018810"/>
              <a:gd name="connsiteX7" fmla="*/ 2737900 w 2990101"/>
              <a:gd name="connsiteY7" fmla="*/ 1008187 h 1018810"/>
              <a:gd name="connsiteX8" fmla="*/ 2159732 w 2990101"/>
              <a:gd name="connsiteY8" fmla="*/ 1008452 h 1018810"/>
              <a:gd name="connsiteX9" fmla="*/ 1750566 w 2990101"/>
              <a:gd name="connsiteY9" fmla="*/ 1011890 h 1018810"/>
              <a:gd name="connsiteX10" fmla="*/ 1750566 w 2990101"/>
              <a:gd name="connsiteY10" fmla="*/ 1011890 h 1018810"/>
              <a:gd name="connsiteX11" fmla="*/ 324833 w 2990101"/>
              <a:gd name="connsiteY11" fmla="*/ 1018765 h 1018810"/>
              <a:gd name="connsiteX12" fmla="*/ 2906 w 2990101"/>
              <a:gd name="connsiteY12" fmla="*/ 701578 h 10188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990101" h="1018810">
                <a:moveTo>
                  <a:pt x="2906" y="701578"/>
                </a:moveTo>
                <a:cubicBezTo>
                  <a:pt x="-5518" y="553049"/>
                  <a:pt x="23874" y="356395"/>
                  <a:pt x="300771" y="352245"/>
                </a:cubicBezTo>
                <a:lnTo>
                  <a:pt x="1826766" y="341670"/>
                </a:lnTo>
                <a:cubicBezTo>
                  <a:pt x="2100287" y="343303"/>
                  <a:pt x="2113248" y="2961"/>
                  <a:pt x="2113346" y="94"/>
                </a:cubicBezTo>
                <a:cubicBezTo>
                  <a:pt x="2113444" y="-2773"/>
                  <a:pt x="2340389" y="58223"/>
                  <a:pt x="2265505" y="343520"/>
                </a:cubicBezTo>
                <a:lnTo>
                  <a:pt x="2675757" y="338495"/>
                </a:lnTo>
                <a:cubicBezTo>
                  <a:pt x="2868372" y="348544"/>
                  <a:pt x="3004031" y="469130"/>
                  <a:pt x="2988959" y="686866"/>
                </a:cubicBezTo>
                <a:cubicBezTo>
                  <a:pt x="2983367" y="935884"/>
                  <a:pt x="2924362" y="985257"/>
                  <a:pt x="2737900" y="1008187"/>
                </a:cubicBezTo>
                <a:cubicBezTo>
                  <a:pt x="2599032" y="1019734"/>
                  <a:pt x="2240160" y="1007218"/>
                  <a:pt x="2159732" y="1008452"/>
                </a:cubicBezTo>
                <a:lnTo>
                  <a:pt x="1750566" y="1011890"/>
                </a:lnTo>
                <a:lnTo>
                  <a:pt x="1750566" y="1011890"/>
                </a:lnTo>
                <a:lnTo>
                  <a:pt x="324833" y="1018765"/>
                </a:lnTo>
                <a:cubicBezTo>
                  <a:pt x="55328" y="1022047"/>
                  <a:pt x="-16202" y="847241"/>
                  <a:pt x="2906" y="701578"/>
                </a:cubicBezTo>
                <a:close/>
              </a:path>
            </a:pathLst>
          </a:custGeom>
          <a:solidFill>
            <a:schemeClr val="bg1"/>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ounded Rectangular Callout 1">
            <a:extLst>
              <a:ext uri="{FF2B5EF4-FFF2-40B4-BE49-F238E27FC236}">
                <a16:creationId xmlns:a16="http://schemas.microsoft.com/office/drawing/2014/main" id="{7E77F313-386D-071A-62D9-307F2C35660D}"/>
              </a:ext>
            </a:extLst>
          </p:cNvPr>
          <p:cNvSpPr/>
          <p:nvPr userDrawn="1"/>
        </p:nvSpPr>
        <p:spPr>
          <a:xfrm>
            <a:off x="8615134" y="5395287"/>
            <a:ext cx="2990101" cy="1018810"/>
          </a:xfrm>
          <a:custGeom>
            <a:avLst/>
            <a:gdLst>
              <a:gd name="connsiteX0" fmla="*/ 0 w 2984203"/>
              <a:gd name="connsiteY0" fmla="*/ 112235 h 673395"/>
              <a:gd name="connsiteX1" fmla="*/ 112235 w 2984203"/>
              <a:gd name="connsiteY1" fmla="*/ 0 h 673395"/>
              <a:gd name="connsiteX2" fmla="*/ 1740785 w 2984203"/>
              <a:gd name="connsiteY2" fmla="*/ 0 h 673395"/>
              <a:gd name="connsiteX3" fmla="*/ 2103565 w 2984203"/>
              <a:gd name="connsiteY3" fmla="*/ -338401 h 673395"/>
              <a:gd name="connsiteX4" fmla="*/ 2486836 w 2984203"/>
              <a:gd name="connsiteY4" fmla="*/ 0 h 673395"/>
              <a:gd name="connsiteX5" fmla="*/ 2871968 w 2984203"/>
              <a:gd name="connsiteY5" fmla="*/ 0 h 673395"/>
              <a:gd name="connsiteX6" fmla="*/ 2984203 w 2984203"/>
              <a:gd name="connsiteY6" fmla="*/ 112235 h 673395"/>
              <a:gd name="connsiteX7" fmla="*/ 2984203 w 2984203"/>
              <a:gd name="connsiteY7" fmla="*/ 112233 h 673395"/>
              <a:gd name="connsiteX8" fmla="*/ 2984203 w 2984203"/>
              <a:gd name="connsiteY8" fmla="*/ 112233 h 673395"/>
              <a:gd name="connsiteX9" fmla="*/ 2984203 w 2984203"/>
              <a:gd name="connsiteY9" fmla="*/ 280581 h 673395"/>
              <a:gd name="connsiteX10" fmla="*/ 2984203 w 2984203"/>
              <a:gd name="connsiteY10" fmla="*/ 561160 h 673395"/>
              <a:gd name="connsiteX11" fmla="*/ 2871968 w 2984203"/>
              <a:gd name="connsiteY11" fmla="*/ 673395 h 673395"/>
              <a:gd name="connsiteX12" fmla="*/ 2486836 w 2984203"/>
              <a:gd name="connsiteY12" fmla="*/ 673395 h 673395"/>
              <a:gd name="connsiteX13" fmla="*/ 1740785 w 2984203"/>
              <a:gd name="connsiteY13" fmla="*/ 673395 h 673395"/>
              <a:gd name="connsiteX14" fmla="*/ 1740785 w 2984203"/>
              <a:gd name="connsiteY14" fmla="*/ 673395 h 673395"/>
              <a:gd name="connsiteX15" fmla="*/ 112235 w 2984203"/>
              <a:gd name="connsiteY15" fmla="*/ 673395 h 673395"/>
              <a:gd name="connsiteX16" fmla="*/ 0 w 2984203"/>
              <a:gd name="connsiteY16" fmla="*/ 561160 h 673395"/>
              <a:gd name="connsiteX17" fmla="*/ 0 w 2984203"/>
              <a:gd name="connsiteY17" fmla="*/ 280581 h 673395"/>
              <a:gd name="connsiteX18" fmla="*/ 0 w 2984203"/>
              <a:gd name="connsiteY18" fmla="*/ 112233 h 673395"/>
              <a:gd name="connsiteX19" fmla="*/ 0 w 2984203"/>
              <a:gd name="connsiteY19" fmla="*/ 112233 h 673395"/>
              <a:gd name="connsiteX20" fmla="*/ 0 w 2984203"/>
              <a:gd name="connsiteY20" fmla="*/ 112235 h 673395"/>
              <a:gd name="connsiteX0" fmla="*/ 0 w 2984203"/>
              <a:gd name="connsiteY0" fmla="*/ 450636 h 1011796"/>
              <a:gd name="connsiteX1" fmla="*/ 112235 w 2984203"/>
              <a:gd name="connsiteY1" fmla="*/ 338401 h 1011796"/>
              <a:gd name="connsiteX2" fmla="*/ 1740785 w 2984203"/>
              <a:gd name="connsiteY2" fmla="*/ 338401 h 1011796"/>
              <a:gd name="connsiteX3" fmla="*/ 2103565 w 2984203"/>
              <a:gd name="connsiteY3" fmla="*/ 0 h 1011796"/>
              <a:gd name="connsiteX4" fmla="*/ 2486836 w 2984203"/>
              <a:gd name="connsiteY4" fmla="*/ 338401 h 1011796"/>
              <a:gd name="connsiteX5" fmla="*/ 2871968 w 2984203"/>
              <a:gd name="connsiteY5" fmla="*/ 338401 h 1011796"/>
              <a:gd name="connsiteX6" fmla="*/ 2984203 w 2984203"/>
              <a:gd name="connsiteY6" fmla="*/ 450636 h 1011796"/>
              <a:gd name="connsiteX7" fmla="*/ 2984203 w 2984203"/>
              <a:gd name="connsiteY7" fmla="*/ 450634 h 1011796"/>
              <a:gd name="connsiteX8" fmla="*/ 2984203 w 2984203"/>
              <a:gd name="connsiteY8" fmla="*/ 450634 h 1011796"/>
              <a:gd name="connsiteX9" fmla="*/ 2984203 w 2984203"/>
              <a:gd name="connsiteY9" fmla="*/ 618982 h 1011796"/>
              <a:gd name="connsiteX10" fmla="*/ 2984203 w 2984203"/>
              <a:gd name="connsiteY10" fmla="*/ 899561 h 1011796"/>
              <a:gd name="connsiteX11" fmla="*/ 2871968 w 2984203"/>
              <a:gd name="connsiteY11" fmla="*/ 1011796 h 1011796"/>
              <a:gd name="connsiteX12" fmla="*/ 2486836 w 2984203"/>
              <a:gd name="connsiteY12" fmla="*/ 1011796 h 1011796"/>
              <a:gd name="connsiteX13" fmla="*/ 1740785 w 2984203"/>
              <a:gd name="connsiteY13" fmla="*/ 1011796 h 1011796"/>
              <a:gd name="connsiteX14" fmla="*/ 1740785 w 2984203"/>
              <a:gd name="connsiteY14" fmla="*/ 1011796 h 1011796"/>
              <a:gd name="connsiteX15" fmla="*/ 112235 w 2984203"/>
              <a:gd name="connsiteY15" fmla="*/ 1011796 h 1011796"/>
              <a:gd name="connsiteX16" fmla="*/ 0 w 2984203"/>
              <a:gd name="connsiteY16" fmla="*/ 899561 h 1011796"/>
              <a:gd name="connsiteX17" fmla="*/ 0 w 2984203"/>
              <a:gd name="connsiteY17" fmla="*/ 618982 h 1011796"/>
              <a:gd name="connsiteX18" fmla="*/ 0 w 2984203"/>
              <a:gd name="connsiteY18" fmla="*/ 450634 h 1011796"/>
              <a:gd name="connsiteX19" fmla="*/ 0 w 2984203"/>
              <a:gd name="connsiteY19" fmla="*/ 450634 h 1011796"/>
              <a:gd name="connsiteX20" fmla="*/ 0 w 2984203"/>
              <a:gd name="connsiteY20" fmla="*/ 450636 h 1011796"/>
              <a:gd name="connsiteX0" fmla="*/ 0 w 2984203"/>
              <a:gd name="connsiteY0" fmla="*/ 450636 h 1011796"/>
              <a:gd name="connsiteX1" fmla="*/ 112235 w 2984203"/>
              <a:gd name="connsiteY1" fmla="*/ 338401 h 1011796"/>
              <a:gd name="connsiteX2" fmla="*/ 1740785 w 2984203"/>
              <a:gd name="connsiteY2" fmla="*/ 338401 h 1011796"/>
              <a:gd name="connsiteX3" fmla="*/ 2103565 w 2984203"/>
              <a:gd name="connsiteY3" fmla="*/ 0 h 1011796"/>
              <a:gd name="connsiteX4" fmla="*/ 2486836 w 2984203"/>
              <a:gd name="connsiteY4" fmla="*/ 338401 h 1011796"/>
              <a:gd name="connsiteX5" fmla="*/ 2871968 w 2984203"/>
              <a:gd name="connsiteY5" fmla="*/ 338401 h 1011796"/>
              <a:gd name="connsiteX6" fmla="*/ 2984203 w 2984203"/>
              <a:gd name="connsiteY6" fmla="*/ 450636 h 1011796"/>
              <a:gd name="connsiteX7" fmla="*/ 2984203 w 2984203"/>
              <a:gd name="connsiteY7" fmla="*/ 450634 h 1011796"/>
              <a:gd name="connsiteX8" fmla="*/ 2984203 w 2984203"/>
              <a:gd name="connsiteY8" fmla="*/ 450634 h 1011796"/>
              <a:gd name="connsiteX9" fmla="*/ 2984203 w 2984203"/>
              <a:gd name="connsiteY9" fmla="*/ 618982 h 1011796"/>
              <a:gd name="connsiteX10" fmla="*/ 2984203 w 2984203"/>
              <a:gd name="connsiteY10" fmla="*/ 899561 h 1011796"/>
              <a:gd name="connsiteX11" fmla="*/ 2871968 w 2984203"/>
              <a:gd name="connsiteY11" fmla="*/ 1011796 h 1011796"/>
              <a:gd name="connsiteX12" fmla="*/ 2486836 w 2984203"/>
              <a:gd name="connsiteY12" fmla="*/ 1011796 h 1011796"/>
              <a:gd name="connsiteX13" fmla="*/ 1740785 w 2984203"/>
              <a:gd name="connsiteY13" fmla="*/ 1011796 h 1011796"/>
              <a:gd name="connsiteX14" fmla="*/ 1740785 w 2984203"/>
              <a:gd name="connsiteY14" fmla="*/ 1011796 h 1011796"/>
              <a:gd name="connsiteX15" fmla="*/ 112235 w 2984203"/>
              <a:gd name="connsiteY15" fmla="*/ 1011796 h 1011796"/>
              <a:gd name="connsiteX16" fmla="*/ 0 w 2984203"/>
              <a:gd name="connsiteY16" fmla="*/ 899561 h 1011796"/>
              <a:gd name="connsiteX17" fmla="*/ 0 w 2984203"/>
              <a:gd name="connsiteY17" fmla="*/ 618982 h 1011796"/>
              <a:gd name="connsiteX18" fmla="*/ 0 w 2984203"/>
              <a:gd name="connsiteY18" fmla="*/ 450634 h 1011796"/>
              <a:gd name="connsiteX19" fmla="*/ 0 w 2984203"/>
              <a:gd name="connsiteY19" fmla="*/ 450634 h 1011796"/>
              <a:gd name="connsiteX20" fmla="*/ 0 w 2984203"/>
              <a:gd name="connsiteY20" fmla="*/ 450636 h 1011796"/>
              <a:gd name="connsiteX0" fmla="*/ 0 w 2984203"/>
              <a:gd name="connsiteY0" fmla="*/ 450636 h 1011796"/>
              <a:gd name="connsiteX1" fmla="*/ 112235 w 2984203"/>
              <a:gd name="connsiteY1" fmla="*/ 338401 h 1011796"/>
              <a:gd name="connsiteX2" fmla="*/ 1740785 w 2984203"/>
              <a:gd name="connsiteY2" fmla="*/ 338401 h 1011796"/>
              <a:gd name="connsiteX3" fmla="*/ 2103565 w 2984203"/>
              <a:gd name="connsiteY3" fmla="*/ 0 h 1011796"/>
              <a:gd name="connsiteX4" fmla="*/ 2255724 w 2984203"/>
              <a:gd name="connsiteY4" fmla="*/ 343426 h 1011796"/>
              <a:gd name="connsiteX5" fmla="*/ 2871968 w 2984203"/>
              <a:gd name="connsiteY5" fmla="*/ 338401 h 1011796"/>
              <a:gd name="connsiteX6" fmla="*/ 2984203 w 2984203"/>
              <a:gd name="connsiteY6" fmla="*/ 450636 h 1011796"/>
              <a:gd name="connsiteX7" fmla="*/ 2984203 w 2984203"/>
              <a:gd name="connsiteY7" fmla="*/ 450634 h 1011796"/>
              <a:gd name="connsiteX8" fmla="*/ 2984203 w 2984203"/>
              <a:gd name="connsiteY8" fmla="*/ 450634 h 1011796"/>
              <a:gd name="connsiteX9" fmla="*/ 2984203 w 2984203"/>
              <a:gd name="connsiteY9" fmla="*/ 618982 h 1011796"/>
              <a:gd name="connsiteX10" fmla="*/ 2984203 w 2984203"/>
              <a:gd name="connsiteY10" fmla="*/ 899561 h 1011796"/>
              <a:gd name="connsiteX11" fmla="*/ 2871968 w 2984203"/>
              <a:gd name="connsiteY11" fmla="*/ 1011796 h 1011796"/>
              <a:gd name="connsiteX12" fmla="*/ 2486836 w 2984203"/>
              <a:gd name="connsiteY12" fmla="*/ 1011796 h 1011796"/>
              <a:gd name="connsiteX13" fmla="*/ 1740785 w 2984203"/>
              <a:gd name="connsiteY13" fmla="*/ 1011796 h 1011796"/>
              <a:gd name="connsiteX14" fmla="*/ 1740785 w 2984203"/>
              <a:gd name="connsiteY14" fmla="*/ 1011796 h 1011796"/>
              <a:gd name="connsiteX15" fmla="*/ 112235 w 2984203"/>
              <a:gd name="connsiteY15" fmla="*/ 1011796 h 1011796"/>
              <a:gd name="connsiteX16" fmla="*/ 0 w 2984203"/>
              <a:gd name="connsiteY16" fmla="*/ 899561 h 1011796"/>
              <a:gd name="connsiteX17" fmla="*/ 0 w 2984203"/>
              <a:gd name="connsiteY17" fmla="*/ 618982 h 1011796"/>
              <a:gd name="connsiteX18" fmla="*/ 0 w 2984203"/>
              <a:gd name="connsiteY18" fmla="*/ 450634 h 1011796"/>
              <a:gd name="connsiteX19" fmla="*/ 0 w 2984203"/>
              <a:gd name="connsiteY19" fmla="*/ 450634 h 1011796"/>
              <a:gd name="connsiteX20" fmla="*/ 0 w 2984203"/>
              <a:gd name="connsiteY20" fmla="*/ 450636 h 1011796"/>
              <a:gd name="connsiteX0" fmla="*/ 0 w 2984203"/>
              <a:gd name="connsiteY0" fmla="*/ 450636 h 1011796"/>
              <a:gd name="connsiteX1" fmla="*/ 112235 w 2984203"/>
              <a:gd name="connsiteY1" fmla="*/ 338401 h 1011796"/>
              <a:gd name="connsiteX2" fmla="*/ 1740785 w 2984203"/>
              <a:gd name="connsiteY2" fmla="*/ 338401 h 1011796"/>
              <a:gd name="connsiteX3" fmla="*/ 2103565 w 2984203"/>
              <a:gd name="connsiteY3" fmla="*/ 0 h 1011796"/>
              <a:gd name="connsiteX4" fmla="*/ 2255724 w 2984203"/>
              <a:gd name="connsiteY4" fmla="*/ 343426 h 1011796"/>
              <a:gd name="connsiteX5" fmla="*/ 2871968 w 2984203"/>
              <a:gd name="connsiteY5" fmla="*/ 338401 h 1011796"/>
              <a:gd name="connsiteX6" fmla="*/ 2984203 w 2984203"/>
              <a:gd name="connsiteY6" fmla="*/ 450636 h 1011796"/>
              <a:gd name="connsiteX7" fmla="*/ 2984203 w 2984203"/>
              <a:gd name="connsiteY7" fmla="*/ 450634 h 1011796"/>
              <a:gd name="connsiteX8" fmla="*/ 2984203 w 2984203"/>
              <a:gd name="connsiteY8" fmla="*/ 450634 h 1011796"/>
              <a:gd name="connsiteX9" fmla="*/ 2984203 w 2984203"/>
              <a:gd name="connsiteY9" fmla="*/ 618982 h 1011796"/>
              <a:gd name="connsiteX10" fmla="*/ 2984203 w 2984203"/>
              <a:gd name="connsiteY10" fmla="*/ 899561 h 1011796"/>
              <a:gd name="connsiteX11" fmla="*/ 2871968 w 2984203"/>
              <a:gd name="connsiteY11" fmla="*/ 1011796 h 1011796"/>
              <a:gd name="connsiteX12" fmla="*/ 2486836 w 2984203"/>
              <a:gd name="connsiteY12" fmla="*/ 1011796 h 1011796"/>
              <a:gd name="connsiteX13" fmla="*/ 1740785 w 2984203"/>
              <a:gd name="connsiteY13" fmla="*/ 1011796 h 1011796"/>
              <a:gd name="connsiteX14" fmla="*/ 1740785 w 2984203"/>
              <a:gd name="connsiteY14" fmla="*/ 1011796 h 1011796"/>
              <a:gd name="connsiteX15" fmla="*/ 112235 w 2984203"/>
              <a:gd name="connsiteY15" fmla="*/ 1011796 h 1011796"/>
              <a:gd name="connsiteX16" fmla="*/ 0 w 2984203"/>
              <a:gd name="connsiteY16" fmla="*/ 899561 h 1011796"/>
              <a:gd name="connsiteX17" fmla="*/ 0 w 2984203"/>
              <a:gd name="connsiteY17" fmla="*/ 618982 h 1011796"/>
              <a:gd name="connsiteX18" fmla="*/ 0 w 2984203"/>
              <a:gd name="connsiteY18" fmla="*/ 450634 h 1011796"/>
              <a:gd name="connsiteX19" fmla="*/ 0 w 2984203"/>
              <a:gd name="connsiteY19" fmla="*/ 450634 h 1011796"/>
              <a:gd name="connsiteX20" fmla="*/ 0 w 2984203"/>
              <a:gd name="connsiteY20" fmla="*/ 450636 h 1011796"/>
              <a:gd name="connsiteX0" fmla="*/ 0 w 2984203"/>
              <a:gd name="connsiteY0" fmla="*/ 450650 h 1011810"/>
              <a:gd name="connsiteX1" fmla="*/ 112235 w 2984203"/>
              <a:gd name="connsiteY1" fmla="*/ 338415 h 1011810"/>
              <a:gd name="connsiteX2" fmla="*/ 1740785 w 2984203"/>
              <a:gd name="connsiteY2" fmla="*/ 338415 h 1011810"/>
              <a:gd name="connsiteX3" fmla="*/ 2103565 w 2984203"/>
              <a:gd name="connsiteY3" fmla="*/ 14 h 1011810"/>
              <a:gd name="connsiteX4" fmla="*/ 2255724 w 2984203"/>
              <a:gd name="connsiteY4" fmla="*/ 343440 h 1011810"/>
              <a:gd name="connsiteX5" fmla="*/ 2871968 w 2984203"/>
              <a:gd name="connsiteY5" fmla="*/ 338415 h 1011810"/>
              <a:gd name="connsiteX6" fmla="*/ 2984203 w 2984203"/>
              <a:gd name="connsiteY6" fmla="*/ 450650 h 1011810"/>
              <a:gd name="connsiteX7" fmla="*/ 2984203 w 2984203"/>
              <a:gd name="connsiteY7" fmla="*/ 450648 h 1011810"/>
              <a:gd name="connsiteX8" fmla="*/ 2984203 w 2984203"/>
              <a:gd name="connsiteY8" fmla="*/ 450648 h 1011810"/>
              <a:gd name="connsiteX9" fmla="*/ 2984203 w 2984203"/>
              <a:gd name="connsiteY9" fmla="*/ 618996 h 1011810"/>
              <a:gd name="connsiteX10" fmla="*/ 2984203 w 2984203"/>
              <a:gd name="connsiteY10" fmla="*/ 899575 h 1011810"/>
              <a:gd name="connsiteX11" fmla="*/ 2871968 w 2984203"/>
              <a:gd name="connsiteY11" fmla="*/ 1011810 h 1011810"/>
              <a:gd name="connsiteX12" fmla="*/ 2486836 w 2984203"/>
              <a:gd name="connsiteY12" fmla="*/ 1011810 h 1011810"/>
              <a:gd name="connsiteX13" fmla="*/ 1740785 w 2984203"/>
              <a:gd name="connsiteY13" fmla="*/ 1011810 h 1011810"/>
              <a:gd name="connsiteX14" fmla="*/ 1740785 w 2984203"/>
              <a:gd name="connsiteY14" fmla="*/ 1011810 h 1011810"/>
              <a:gd name="connsiteX15" fmla="*/ 112235 w 2984203"/>
              <a:gd name="connsiteY15" fmla="*/ 1011810 h 1011810"/>
              <a:gd name="connsiteX16" fmla="*/ 0 w 2984203"/>
              <a:gd name="connsiteY16" fmla="*/ 899575 h 1011810"/>
              <a:gd name="connsiteX17" fmla="*/ 0 w 2984203"/>
              <a:gd name="connsiteY17" fmla="*/ 618996 h 1011810"/>
              <a:gd name="connsiteX18" fmla="*/ 0 w 2984203"/>
              <a:gd name="connsiteY18" fmla="*/ 450648 h 1011810"/>
              <a:gd name="connsiteX19" fmla="*/ 0 w 2984203"/>
              <a:gd name="connsiteY19" fmla="*/ 450648 h 1011810"/>
              <a:gd name="connsiteX20" fmla="*/ 0 w 2984203"/>
              <a:gd name="connsiteY20" fmla="*/ 450650 h 1011810"/>
              <a:gd name="connsiteX0" fmla="*/ 0 w 2984203"/>
              <a:gd name="connsiteY0" fmla="*/ 450650 h 1011810"/>
              <a:gd name="connsiteX1" fmla="*/ 112235 w 2984203"/>
              <a:gd name="connsiteY1" fmla="*/ 338415 h 1011810"/>
              <a:gd name="connsiteX2" fmla="*/ 1740785 w 2984203"/>
              <a:gd name="connsiteY2" fmla="*/ 338415 h 1011810"/>
              <a:gd name="connsiteX3" fmla="*/ 2103565 w 2984203"/>
              <a:gd name="connsiteY3" fmla="*/ 14 h 1011810"/>
              <a:gd name="connsiteX4" fmla="*/ 2255724 w 2984203"/>
              <a:gd name="connsiteY4" fmla="*/ 343440 h 1011810"/>
              <a:gd name="connsiteX5" fmla="*/ 2665976 w 2984203"/>
              <a:gd name="connsiteY5" fmla="*/ 338415 h 1011810"/>
              <a:gd name="connsiteX6" fmla="*/ 2984203 w 2984203"/>
              <a:gd name="connsiteY6" fmla="*/ 450650 h 1011810"/>
              <a:gd name="connsiteX7" fmla="*/ 2984203 w 2984203"/>
              <a:gd name="connsiteY7" fmla="*/ 450648 h 1011810"/>
              <a:gd name="connsiteX8" fmla="*/ 2984203 w 2984203"/>
              <a:gd name="connsiteY8" fmla="*/ 450648 h 1011810"/>
              <a:gd name="connsiteX9" fmla="*/ 2984203 w 2984203"/>
              <a:gd name="connsiteY9" fmla="*/ 618996 h 1011810"/>
              <a:gd name="connsiteX10" fmla="*/ 2984203 w 2984203"/>
              <a:gd name="connsiteY10" fmla="*/ 899575 h 1011810"/>
              <a:gd name="connsiteX11" fmla="*/ 2871968 w 2984203"/>
              <a:gd name="connsiteY11" fmla="*/ 1011810 h 1011810"/>
              <a:gd name="connsiteX12" fmla="*/ 2486836 w 2984203"/>
              <a:gd name="connsiteY12" fmla="*/ 1011810 h 1011810"/>
              <a:gd name="connsiteX13" fmla="*/ 1740785 w 2984203"/>
              <a:gd name="connsiteY13" fmla="*/ 1011810 h 1011810"/>
              <a:gd name="connsiteX14" fmla="*/ 1740785 w 2984203"/>
              <a:gd name="connsiteY14" fmla="*/ 1011810 h 1011810"/>
              <a:gd name="connsiteX15" fmla="*/ 112235 w 2984203"/>
              <a:gd name="connsiteY15" fmla="*/ 1011810 h 1011810"/>
              <a:gd name="connsiteX16" fmla="*/ 0 w 2984203"/>
              <a:gd name="connsiteY16" fmla="*/ 899575 h 1011810"/>
              <a:gd name="connsiteX17" fmla="*/ 0 w 2984203"/>
              <a:gd name="connsiteY17" fmla="*/ 618996 h 1011810"/>
              <a:gd name="connsiteX18" fmla="*/ 0 w 2984203"/>
              <a:gd name="connsiteY18" fmla="*/ 450648 h 1011810"/>
              <a:gd name="connsiteX19" fmla="*/ 0 w 2984203"/>
              <a:gd name="connsiteY19" fmla="*/ 450648 h 1011810"/>
              <a:gd name="connsiteX20" fmla="*/ 0 w 2984203"/>
              <a:gd name="connsiteY20" fmla="*/ 450650 h 1011810"/>
              <a:gd name="connsiteX0" fmla="*/ 0 w 2984203"/>
              <a:gd name="connsiteY0" fmla="*/ 450650 h 1011810"/>
              <a:gd name="connsiteX1" fmla="*/ 112235 w 2984203"/>
              <a:gd name="connsiteY1" fmla="*/ 338415 h 1011810"/>
              <a:gd name="connsiteX2" fmla="*/ 1740785 w 2984203"/>
              <a:gd name="connsiteY2" fmla="*/ 338415 h 1011810"/>
              <a:gd name="connsiteX3" fmla="*/ 2103565 w 2984203"/>
              <a:gd name="connsiteY3" fmla="*/ 14 h 1011810"/>
              <a:gd name="connsiteX4" fmla="*/ 2255724 w 2984203"/>
              <a:gd name="connsiteY4" fmla="*/ 343440 h 1011810"/>
              <a:gd name="connsiteX5" fmla="*/ 2665976 w 2984203"/>
              <a:gd name="connsiteY5" fmla="*/ 338415 h 1011810"/>
              <a:gd name="connsiteX6" fmla="*/ 2984203 w 2984203"/>
              <a:gd name="connsiteY6" fmla="*/ 450650 h 1011810"/>
              <a:gd name="connsiteX7" fmla="*/ 2984203 w 2984203"/>
              <a:gd name="connsiteY7" fmla="*/ 450648 h 1011810"/>
              <a:gd name="connsiteX8" fmla="*/ 2984203 w 2984203"/>
              <a:gd name="connsiteY8" fmla="*/ 450648 h 1011810"/>
              <a:gd name="connsiteX9" fmla="*/ 2984203 w 2984203"/>
              <a:gd name="connsiteY9" fmla="*/ 899575 h 1011810"/>
              <a:gd name="connsiteX10" fmla="*/ 2871968 w 2984203"/>
              <a:gd name="connsiteY10" fmla="*/ 1011810 h 1011810"/>
              <a:gd name="connsiteX11" fmla="*/ 2486836 w 2984203"/>
              <a:gd name="connsiteY11" fmla="*/ 1011810 h 1011810"/>
              <a:gd name="connsiteX12" fmla="*/ 1740785 w 2984203"/>
              <a:gd name="connsiteY12" fmla="*/ 1011810 h 1011810"/>
              <a:gd name="connsiteX13" fmla="*/ 1740785 w 2984203"/>
              <a:gd name="connsiteY13" fmla="*/ 1011810 h 1011810"/>
              <a:gd name="connsiteX14" fmla="*/ 112235 w 2984203"/>
              <a:gd name="connsiteY14" fmla="*/ 1011810 h 1011810"/>
              <a:gd name="connsiteX15" fmla="*/ 0 w 2984203"/>
              <a:gd name="connsiteY15" fmla="*/ 899575 h 1011810"/>
              <a:gd name="connsiteX16" fmla="*/ 0 w 2984203"/>
              <a:gd name="connsiteY16" fmla="*/ 618996 h 1011810"/>
              <a:gd name="connsiteX17" fmla="*/ 0 w 2984203"/>
              <a:gd name="connsiteY17" fmla="*/ 450648 h 1011810"/>
              <a:gd name="connsiteX18" fmla="*/ 0 w 2984203"/>
              <a:gd name="connsiteY18" fmla="*/ 450648 h 1011810"/>
              <a:gd name="connsiteX19" fmla="*/ 0 w 2984203"/>
              <a:gd name="connsiteY19" fmla="*/ 450650 h 1011810"/>
              <a:gd name="connsiteX0" fmla="*/ 0 w 3396186"/>
              <a:gd name="connsiteY0" fmla="*/ 450650 h 1011810"/>
              <a:gd name="connsiteX1" fmla="*/ 112235 w 3396186"/>
              <a:gd name="connsiteY1" fmla="*/ 338415 h 1011810"/>
              <a:gd name="connsiteX2" fmla="*/ 1740785 w 3396186"/>
              <a:gd name="connsiteY2" fmla="*/ 338415 h 1011810"/>
              <a:gd name="connsiteX3" fmla="*/ 2103565 w 3396186"/>
              <a:gd name="connsiteY3" fmla="*/ 14 h 1011810"/>
              <a:gd name="connsiteX4" fmla="*/ 2255724 w 3396186"/>
              <a:gd name="connsiteY4" fmla="*/ 343440 h 1011810"/>
              <a:gd name="connsiteX5" fmla="*/ 2665976 w 3396186"/>
              <a:gd name="connsiteY5" fmla="*/ 338415 h 1011810"/>
              <a:gd name="connsiteX6" fmla="*/ 2984203 w 3396186"/>
              <a:gd name="connsiteY6" fmla="*/ 450650 h 1011810"/>
              <a:gd name="connsiteX7" fmla="*/ 2984203 w 3396186"/>
              <a:gd name="connsiteY7" fmla="*/ 450648 h 1011810"/>
              <a:gd name="connsiteX8" fmla="*/ 3396186 w 3396186"/>
              <a:gd name="connsiteY8" fmla="*/ 747074 h 1011810"/>
              <a:gd name="connsiteX9" fmla="*/ 2984203 w 3396186"/>
              <a:gd name="connsiteY9" fmla="*/ 899575 h 1011810"/>
              <a:gd name="connsiteX10" fmla="*/ 2871968 w 3396186"/>
              <a:gd name="connsiteY10" fmla="*/ 1011810 h 1011810"/>
              <a:gd name="connsiteX11" fmla="*/ 2486836 w 3396186"/>
              <a:gd name="connsiteY11" fmla="*/ 1011810 h 1011810"/>
              <a:gd name="connsiteX12" fmla="*/ 1740785 w 3396186"/>
              <a:gd name="connsiteY12" fmla="*/ 1011810 h 1011810"/>
              <a:gd name="connsiteX13" fmla="*/ 1740785 w 3396186"/>
              <a:gd name="connsiteY13" fmla="*/ 1011810 h 1011810"/>
              <a:gd name="connsiteX14" fmla="*/ 112235 w 3396186"/>
              <a:gd name="connsiteY14" fmla="*/ 1011810 h 1011810"/>
              <a:gd name="connsiteX15" fmla="*/ 0 w 3396186"/>
              <a:gd name="connsiteY15" fmla="*/ 899575 h 1011810"/>
              <a:gd name="connsiteX16" fmla="*/ 0 w 3396186"/>
              <a:gd name="connsiteY16" fmla="*/ 618996 h 1011810"/>
              <a:gd name="connsiteX17" fmla="*/ 0 w 3396186"/>
              <a:gd name="connsiteY17" fmla="*/ 450648 h 1011810"/>
              <a:gd name="connsiteX18" fmla="*/ 0 w 3396186"/>
              <a:gd name="connsiteY18" fmla="*/ 450648 h 1011810"/>
              <a:gd name="connsiteX19" fmla="*/ 0 w 3396186"/>
              <a:gd name="connsiteY19" fmla="*/ 450650 h 1011810"/>
              <a:gd name="connsiteX0" fmla="*/ 0 w 2984203"/>
              <a:gd name="connsiteY0" fmla="*/ 450650 h 1011810"/>
              <a:gd name="connsiteX1" fmla="*/ 112235 w 2984203"/>
              <a:gd name="connsiteY1" fmla="*/ 338415 h 1011810"/>
              <a:gd name="connsiteX2" fmla="*/ 1740785 w 2984203"/>
              <a:gd name="connsiteY2" fmla="*/ 338415 h 1011810"/>
              <a:gd name="connsiteX3" fmla="*/ 2103565 w 2984203"/>
              <a:gd name="connsiteY3" fmla="*/ 14 h 1011810"/>
              <a:gd name="connsiteX4" fmla="*/ 2255724 w 2984203"/>
              <a:gd name="connsiteY4" fmla="*/ 343440 h 1011810"/>
              <a:gd name="connsiteX5" fmla="*/ 2665976 w 2984203"/>
              <a:gd name="connsiteY5" fmla="*/ 338415 h 1011810"/>
              <a:gd name="connsiteX6" fmla="*/ 2984203 w 2984203"/>
              <a:gd name="connsiteY6" fmla="*/ 450650 h 1011810"/>
              <a:gd name="connsiteX7" fmla="*/ 2984203 w 2984203"/>
              <a:gd name="connsiteY7" fmla="*/ 450648 h 1011810"/>
              <a:gd name="connsiteX8" fmla="*/ 2984203 w 2984203"/>
              <a:gd name="connsiteY8" fmla="*/ 899575 h 1011810"/>
              <a:gd name="connsiteX9" fmla="*/ 2871968 w 2984203"/>
              <a:gd name="connsiteY9" fmla="*/ 1011810 h 1011810"/>
              <a:gd name="connsiteX10" fmla="*/ 2486836 w 2984203"/>
              <a:gd name="connsiteY10" fmla="*/ 1011810 h 1011810"/>
              <a:gd name="connsiteX11" fmla="*/ 1740785 w 2984203"/>
              <a:gd name="connsiteY11" fmla="*/ 1011810 h 1011810"/>
              <a:gd name="connsiteX12" fmla="*/ 1740785 w 2984203"/>
              <a:gd name="connsiteY12" fmla="*/ 1011810 h 1011810"/>
              <a:gd name="connsiteX13" fmla="*/ 112235 w 2984203"/>
              <a:gd name="connsiteY13" fmla="*/ 1011810 h 1011810"/>
              <a:gd name="connsiteX14" fmla="*/ 0 w 2984203"/>
              <a:gd name="connsiteY14" fmla="*/ 899575 h 1011810"/>
              <a:gd name="connsiteX15" fmla="*/ 0 w 2984203"/>
              <a:gd name="connsiteY15" fmla="*/ 618996 h 1011810"/>
              <a:gd name="connsiteX16" fmla="*/ 0 w 2984203"/>
              <a:gd name="connsiteY16" fmla="*/ 450648 h 1011810"/>
              <a:gd name="connsiteX17" fmla="*/ 0 w 2984203"/>
              <a:gd name="connsiteY17" fmla="*/ 450648 h 1011810"/>
              <a:gd name="connsiteX18" fmla="*/ 0 w 2984203"/>
              <a:gd name="connsiteY18" fmla="*/ 450650 h 1011810"/>
              <a:gd name="connsiteX0" fmla="*/ 0 w 2984203"/>
              <a:gd name="connsiteY0" fmla="*/ 450650 h 1011810"/>
              <a:gd name="connsiteX1" fmla="*/ 112235 w 2984203"/>
              <a:gd name="connsiteY1" fmla="*/ 338415 h 1011810"/>
              <a:gd name="connsiteX2" fmla="*/ 1740785 w 2984203"/>
              <a:gd name="connsiteY2" fmla="*/ 338415 h 1011810"/>
              <a:gd name="connsiteX3" fmla="*/ 2103565 w 2984203"/>
              <a:gd name="connsiteY3" fmla="*/ 14 h 1011810"/>
              <a:gd name="connsiteX4" fmla="*/ 2255724 w 2984203"/>
              <a:gd name="connsiteY4" fmla="*/ 343440 h 1011810"/>
              <a:gd name="connsiteX5" fmla="*/ 2665976 w 2984203"/>
              <a:gd name="connsiteY5" fmla="*/ 338415 h 1011810"/>
              <a:gd name="connsiteX6" fmla="*/ 2984203 w 2984203"/>
              <a:gd name="connsiteY6" fmla="*/ 450650 h 1011810"/>
              <a:gd name="connsiteX7" fmla="*/ 2984203 w 2984203"/>
              <a:gd name="connsiteY7" fmla="*/ 676735 h 1011810"/>
              <a:gd name="connsiteX8" fmla="*/ 2984203 w 2984203"/>
              <a:gd name="connsiteY8" fmla="*/ 899575 h 1011810"/>
              <a:gd name="connsiteX9" fmla="*/ 2871968 w 2984203"/>
              <a:gd name="connsiteY9" fmla="*/ 1011810 h 1011810"/>
              <a:gd name="connsiteX10" fmla="*/ 2486836 w 2984203"/>
              <a:gd name="connsiteY10" fmla="*/ 1011810 h 1011810"/>
              <a:gd name="connsiteX11" fmla="*/ 1740785 w 2984203"/>
              <a:gd name="connsiteY11" fmla="*/ 1011810 h 1011810"/>
              <a:gd name="connsiteX12" fmla="*/ 1740785 w 2984203"/>
              <a:gd name="connsiteY12" fmla="*/ 1011810 h 1011810"/>
              <a:gd name="connsiteX13" fmla="*/ 112235 w 2984203"/>
              <a:gd name="connsiteY13" fmla="*/ 1011810 h 1011810"/>
              <a:gd name="connsiteX14" fmla="*/ 0 w 2984203"/>
              <a:gd name="connsiteY14" fmla="*/ 899575 h 1011810"/>
              <a:gd name="connsiteX15" fmla="*/ 0 w 2984203"/>
              <a:gd name="connsiteY15" fmla="*/ 618996 h 1011810"/>
              <a:gd name="connsiteX16" fmla="*/ 0 w 2984203"/>
              <a:gd name="connsiteY16" fmla="*/ 450648 h 1011810"/>
              <a:gd name="connsiteX17" fmla="*/ 0 w 2984203"/>
              <a:gd name="connsiteY17" fmla="*/ 450648 h 1011810"/>
              <a:gd name="connsiteX18" fmla="*/ 0 w 2984203"/>
              <a:gd name="connsiteY18" fmla="*/ 450650 h 1011810"/>
              <a:gd name="connsiteX0" fmla="*/ 0 w 2984203"/>
              <a:gd name="connsiteY0" fmla="*/ 450650 h 1011810"/>
              <a:gd name="connsiteX1" fmla="*/ 112235 w 2984203"/>
              <a:gd name="connsiteY1" fmla="*/ 338415 h 1011810"/>
              <a:gd name="connsiteX2" fmla="*/ 1740785 w 2984203"/>
              <a:gd name="connsiteY2" fmla="*/ 338415 h 1011810"/>
              <a:gd name="connsiteX3" fmla="*/ 2103565 w 2984203"/>
              <a:gd name="connsiteY3" fmla="*/ 14 h 1011810"/>
              <a:gd name="connsiteX4" fmla="*/ 2255724 w 2984203"/>
              <a:gd name="connsiteY4" fmla="*/ 343440 h 1011810"/>
              <a:gd name="connsiteX5" fmla="*/ 2665976 w 2984203"/>
              <a:gd name="connsiteY5" fmla="*/ 338415 h 1011810"/>
              <a:gd name="connsiteX6" fmla="*/ 2974154 w 2984203"/>
              <a:gd name="connsiteY6" fmla="*/ 566206 h 1011810"/>
              <a:gd name="connsiteX7" fmla="*/ 2984203 w 2984203"/>
              <a:gd name="connsiteY7" fmla="*/ 676735 h 1011810"/>
              <a:gd name="connsiteX8" fmla="*/ 2984203 w 2984203"/>
              <a:gd name="connsiteY8" fmla="*/ 899575 h 1011810"/>
              <a:gd name="connsiteX9" fmla="*/ 2871968 w 2984203"/>
              <a:gd name="connsiteY9" fmla="*/ 1011810 h 1011810"/>
              <a:gd name="connsiteX10" fmla="*/ 2486836 w 2984203"/>
              <a:gd name="connsiteY10" fmla="*/ 1011810 h 1011810"/>
              <a:gd name="connsiteX11" fmla="*/ 1740785 w 2984203"/>
              <a:gd name="connsiteY11" fmla="*/ 1011810 h 1011810"/>
              <a:gd name="connsiteX12" fmla="*/ 1740785 w 2984203"/>
              <a:gd name="connsiteY12" fmla="*/ 1011810 h 1011810"/>
              <a:gd name="connsiteX13" fmla="*/ 112235 w 2984203"/>
              <a:gd name="connsiteY13" fmla="*/ 1011810 h 1011810"/>
              <a:gd name="connsiteX14" fmla="*/ 0 w 2984203"/>
              <a:gd name="connsiteY14" fmla="*/ 899575 h 1011810"/>
              <a:gd name="connsiteX15" fmla="*/ 0 w 2984203"/>
              <a:gd name="connsiteY15" fmla="*/ 618996 h 1011810"/>
              <a:gd name="connsiteX16" fmla="*/ 0 w 2984203"/>
              <a:gd name="connsiteY16" fmla="*/ 450648 h 1011810"/>
              <a:gd name="connsiteX17" fmla="*/ 0 w 2984203"/>
              <a:gd name="connsiteY17" fmla="*/ 450648 h 1011810"/>
              <a:gd name="connsiteX18" fmla="*/ 0 w 2984203"/>
              <a:gd name="connsiteY18" fmla="*/ 450650 h 1011810"/>
              <a:gd name="connsiteX0" fmla="*/ 0 w 2984203"/>
              <a:gd name="connsiteY0" fmla="*/ 450650 h 1011810"/>
              <a:gd name="connsiteX1" fmla="*/ 112235 w 2984203"/>
              <a:gd name="connsiteY1" fmla="*/ 338415 h 1011810"/>
              <a:gd name="connsiteX2" fmla="*/ 1740785 w 2984203"/>
              <a:gd name="connsiteY2" fmla="*/ 338415 h 1011810"/>
              <a:gd name="connsiteX3" fmla="*/ 2103565 w 2984203"/>
              <a:gd name="connsiteY3" fmla="*/ 14 h 1011810"/>
              <a:gd name="connsiteX4" fmla="*/ 2255724 w 2984203"/>
              <a:gd name="connsiteY4" fmla="*/ 343440 h 1011810"/>
              <a:gd name="connsiteX5" fmla="*/ 2665976 w 2984203"/>
              <a:gd name="connsiteY5" fmla="*/ 338415 h 1011810"/>
              <a:gd name="connsiteX6" fmla="*/ 2974154 w 2984203"/>
              <a:gd name="connsiteY6" fmla="*/ 566206 h 1011810"/>
              <a:gd name="connsiteX7" fmla="*/ 2984203 w 2984203"/>
              <a:gd name="connsiteY7" fmla="*/ 899575 h 1011810"/>
              <a:gd name="connsiteX8" fmla="*/ 2871968 w 2984203"/>
              <a:gd name="connsiteY8" fmla="*/ 1011810 h 1011810"/>
              <a:gd name="connsiteX9" fmla="*/ 2486836 w 2984203"/>
              <a:gd name="connsiteY9" fmla="*/ 1011810 h 1011810"/>
              <a:gd name="connsiteX10" fmla="*/ 1740785 w 2984203"/>
              <a:gd name="connsiteY10" fmla="*/ 1011810 h 1011810"/>
              <a:gd name="connsiteX11" fmla="*/ 1740785 w 2984203"/>
              <a:gd name="connsiteY11" fmla="*/ 1011810 h 1011810"/>
              <a:gd name="connsiteX12" fmla="*/ 112235 w 2984203"/>
              <a:gd name="connsiteY12" fmla="*/ 1011810 h 1011810"/>
              <a:gd name="connsiteX13" fmla="*/ 0 w 2984203"/>
              <a:gd name="connsiteY13" fmla="*/ 899575 h 1011810"/>
              <a:gd name="connsiteX14" fmla="*/ 0 w 2984203"/>
              <a:gd name="connsiteY14" fmla="*/ 618996 h 1011810"/>
              <a:gd name="connsiteX15" fmla="*/ 0 w 2984203"/>
              <a:gd name="connsiteY15" fmla="*/ 450648 h 1011810"/>
              <a:gd name="connsiteX16" fmla="*/ 0 w 2984203"/>
              <a:gd name="connsiteY16" fmla="*/ 450648 h 1011810"/>
              <a:gd name="connsiteX17" fmla="*/ 0 w 2984203"/>
              <a:gd name="connsiteY17" fmla="*/ 450650 h 1011810"/>
              <a:gd name="connsiteX0" fmla="*/ 0 w 2984203"/>
              <a:gd name="connsiteY0" fmla="*/ 450650 h 1011810"/>
              <a:gd name="connsiteX1" fmla="*/ 112235 w 2984203"/>
              <a:gd name="connsiteY1" fmla="*/ 338415 h 1011810"/>
              <a:gd name="connsiteX2" fmla="*/ 1740785 w 2984203"/>
              <a:gd name="connsiteY2" fmla="*/ 338415 h 1011810"/>
              <a:gd name="connsiteX3" fmla="*/ 2103565 w 2984203"/>
              <a:gd name="connsiteY3" fmla="*/ 14 h 1011810"/>
              <a:gd name="connsiteX4" fmla="*/ 2255724 w 2984203"/>
              <a:gd name="connsiteY4" fmla="*/ 343440 h 1011810"/>
              <a:gd name="connsiteX5" fmla="*/ 2665976 w 2984203"/>
              <a:gd name="connsiteY5" fmla="*/ 338415 h 1011810"/>
              <a:gd name="connsiteX6" fmla="*/ 2979178 w 2984203"/>
              <a:gd name="connsiteY6" fmla="*/ 686786 h 1011810"/>
              <a:gd name="connsiteX7" fmla="*/ 2984203 w 2984203"/>
              <a:gd name="connsiteY7" fmla="*/ 899575 h 1011810"/>
              <a:gd name="connsiteX8" fmla="*/ 2871968 w 2984203"/>
              <a:gd name="connsiteY8" fmla="*/ 1011810 h 1011810"/>
              <a:gd name="connsiteX9" fmla="*/ 2486836 w 2984203"/>
              <a:gd name="connsiteY9" fmla="*/ 1011810 h 1011810"/>
              <a:gd name="connsiteX10" fmla="*/ 1740785 w 2984203"/>
              <a:gd name="connsiteY10" fmla="*/ 1011810 h 1011810"/>
              <a:gd name="connsiteX11" fmla="*/ 1740785 w 2984203"/>
              <a:gd name="connsiteY11" fmla="*/ 1011810 h 1011810"/>
              <a:gd name="connsiteX12" fmla="*/ 112235 w 2984203"/>
              <a:gd name="connsiteY12" fmla="*/ 1011810 h 1011810"/>
              <a:gd name="connsiteX13" fmla="*/ 0 w 2984203"/>
              <a:gd name="connsiteY13" fmla="*/ 899575 h 1011810"/>
              <a:gd name="connsiteX14" fmla="*/ 0 w 2984203"/>
              <a:gd name="connsiteY14" fmla="*/ 618996 h 1011810"/>
              <a:gd name="connsiteX15" fmla="*/ 0 w 2984203"/>
              <a:gd name="connsiteY15" fmla="*/ 450648 h 1011810"/>
              <a:gd name="connsiteX16" fmla="*/ 0 w 2984203"/>
              <a:gd name="connsiteY16" fmla="*/ 450648 h 1011810"/>
              <a:gd name="connsiteX17" fmla="*/ 0 w 2984203"/>
              <a:gd name="connsiteY17" fmla="*/ 450650 h 1011810"/>
              <a:gd name="connsiteX0" fmla="*/ 0 w 2984203"/>
              <a:gd name="connsiteY0" fmla="*/ 450650 h 1011810"/>
              <a:gd name="connsiteX1" fmla="*/ 112235 w 2984203"/>
              <a:gd name="connsiteY1" fmla="*/ 338415 h 1011810"/>
              <a:gd name="connsiteX2" fmla="*/ 1740785 w 2984203"/>
              <a:gd name="connsiteY2" fmla="*/ 338415 h 1011810"/>
              <a:gd name="connsiteX3" fmla="*/ 2103565 w 2984203"/>
              <a:gd name="connsiteY3" fmla="*/ 14 h 1011810"/>
              <a:gd name="connsiteX4" fmla="*/ 2255724 w 2984203"/>
              <a:gd name="connsiteY4" fmla="*/ 343440 h 1011810"/>
              <a:gd name="connsiteX5" fmla="*/ 2665976 w 2984203"/>
              <a:gd name="connsiteY5" fmla="*/ 338415 h 1011810"/>
              <a:gd name="connsiteX6" fmla="*/ 2979178 w 2984203"/>
              <a:gd name="connsiteY6" fmla="*/ 686786 h 1011810"/>
              <a:gd name="connsiteX7" fmla="*/ 2984203 w 2984203"/>
              <a:gd name="connsiteY7" fmla="*/ 899575 h 1011810"/>
              <a:gd name="connsiteX8" fmla="*/ 2871968 w 2984203"/>
              <a:gd name="connsiteY8" fmla="*/ 1011810 h 1011810"/>
              <a:gd name="connsiteX9" fmla="*/ 2486836 w 2984203"/>
              <a:gd name="connsiteY9" fmla="*/ 1011810 h 1011810"/>
              <a:gd name="connsiteX10" fmla="*/ 1740785 w 2984203"/>
              <a:gd name="connsiteY10" fmla="*/ 1011810 h 1011810"/>
              <a:gd name="connsiteX11" fmla="*/ 1740785 w 2984203"/>
              <a:gd name="connsiteY11" fmla="*/ 1011810 h 1011810"/>
              <a:gd name="connsiteX12" fmla="*/ 112235 w 2984203"/>
              <a:gd name="connsiteY12" fmla="*/ 1011810 h 1011810"/>
              <a:gd name="connsiteX13" fmla="*/ 0 w 2984203"/>
              <a:gd name="connsiteY13" fmla="*/ 899575 h 1011810"/>
              <a:gd name="connsiteX14" fmla="*/ 0 w 2984203"/>
              <a:gd name="connsiteY14" fmla="*/ 618996 h 1011810"/>
              <a:gd name="connsiteX15" fmla="*/ 0 w 2984203"/>
              <a:gd name="connsiteY15" fmla="*/ 450648 h 1011810"/>
              <a:gd name="connsiteX16" fmla="*/ 0 w 2984203"/>
              <a:gd name="connsiteY16" fmla="*/ 450648 h 1011810"/>
              <a:gd name="connsiteX17" fmla="*/ 0 w 2984203"/>
              <a:gd name="connsiteY17" fmla="*/ 450650 h 1011810"/>
              <a:gd name="connsiteX0" fmla="*/ 0 w 2984203"/>
              <a:gd name="connsiteY0" fmla="*/ 450650 h 1011810"/>
              <a:gd name="connsiteX1" fmla="*/ 112235 w 2984203"/>
              <a:gd name="connsiteY1" fmla="*/ 338415 h 1011810"/>
              <a:gd name="connsiteX2" fmla="*/ 1740785 w 2984203"/>
              <a:gd name="connsiteY2" fmla="*/ 338415 h 1011810"/>
              <a:gd name="connsiteX3" fmla="*/ 2103565 w 2984203"/>
              <a:gd name="connsiteY3" fmla="*/ 14 h 1011810"/>
              <a:gd name="connsiteX4" fmla="*/ 2255724 w 2984203"/>
              <a:gd name="connsiteY4" fmla="*/ 343440 h 1011810"/>
              <a:gd name="connsiteX5" fmla="*/ 2665976 w 2984203"/>
              <a:gd name="connsiteY5" fmla="*/ 338415 h 1011810"/>
              <a:gd name="connsiteX6" fmla="*/ 2979178 w 2984203"/>
              <a:gd name="connsiteY6" fmla="*/ 686786 h 1011810"/>
              <a:gd name="connsiteX7" fmla="*/ 2984203 w 2984203"/>
              <a:gd name="connsiteY7" fmla="*/ 899575 h 1011810"/>
              <a:gd name="connsiteX8" fmla="*/ 2871968 w 2984203"/>
              <a:gd name="connsiteY8" fmla="*/ 1011810 h 1011810"/>
              <a:gd name="connsiteX9" fmla="*/ 2486836 w 2984203"/>
              <a:gd name="connsiteY9" fmla="*/ 1011810 h 1011810"/>
              <a:gd name="connsiteX10" fmla="*/ 1740785 w 2984203"/>
              <a:gd name="connsiteY10" fmla="*/ 1011810 h 1011810"/>
              <a:gd name="connsiteX11" fmla="*/ 1740785 w 2984203"/>
              <a:gd name="connsiteY11" fmla="*/ 1011810 h 1011810"/>
              <a:gd name="connsiteX12" fmla="*/ 112235 w 2984203"/>
              <a:gd name="connsiteY12" fmla="*/ 1011810 h 1011810"/>
              <a:gd name="connsiteX13" fmla="*/ 0 w 2984203"/>
              <a:gd name="connsiteY13" fmla="*/ 899575 h 1011810"/>
              <a:gd name="connsiteX14" fmla="*/ 0 w 2984203"/>
              <a:gd name="connsiteY14" fmla="*/ 618996 h 1011810"/>
              <a:gd name="connsiteX15" fmla="*/ 0 w 2984203"/>
              <a:gd name="connsiteY15" fmla="*/ 450648 h 1011810"/>
              <a:gd name="connsiteX16" fmla="*/ 0 w 2984203"/>
              <a:gd name="connsiteY16" fmla="*/ 450648 h 1011810"/>
              <a:gd name="connsiteX17" fmla="*/ 0 w 2984203"/>
              <a:gd name="connsiteY17" fmla="*/ 450650 h 1011810"/>
              <a:gd name="connsiteX0" fmla="*/ 0 w 2984203"/>
              <a:gd name="connsiteY0" fmla="*/ 450650 h 1011810"/>
              <a:gd name="connsiteX1" fmla="*/ 112235 w 2984203"/>
              <a:gd name="connsiteY1" fmla="*/ 338415 h 1011810"/>
              <a:gd name="connsiteX2" fmla="*/ 1740785 w 2984203"/>
              <a:gd name="connsiteY2" fmla="*/ 338415 h 1011810"/>
              <a:gd name="connsiteX3" fmla="*/ 2103565 w 2984203"/>
              <a:gd name="connsiteY3" fmla="*/ 14 h 1011810"/>
              <a:gd name="connsiteX4" fmla="*/ 2255724 w 2984203"/>
              <a:gd name="connsiteY4" fmla="*/ 343440 h 1011810"/>
              <a:gd name="connsiteX5" fmla="*/ 2665976 w 2984203"/>
              <a:gd name="connsiteY5" fmla="*/ 338415 h 1011810"/>
              <a:gd name="connsiteX6" fmla="*/ 2979178 w 2984203"/>
              <a:gd name="connsiteY6" fmla="*/ 686786 h 1011810"/>
              <a:gd name="connsiteX7" fmla="*/ 2984203 w 2984203"/>
              <a:gd name="connsiteY7" fmla="*/ 899575 h 1011810"/>
              <a:gd name="connsiteX8" fmla="*/ 2871968 w 2984203"/>
              <a:gd name="connsiteY8" fmla="*/ 1011810 h 1011810"/>
              <a:gd name="connsiteX9" fmla="*/ 2486836 w 2984203"/>
              <a:gd name="connsiteY9" fmla="*/ 1011810 h 1011810"/>
              <a:gd name="connsiteX10" fmla="*/ 1740785 w 2984203"/>
              <a:gd name="connsiteY10" fmla="*/ 1011810 h 1011810"/>
              <a:gd name="connsiteX11" fmla="*/ 1740785 w 2984203"/>
              <a:gd name="connsiteY11" fmla="*/ 1011810 h 1011810"/>
              <a:gd name="connsiteX12" fmla="*/ 112235 w 2984203"/>
              <a:gd name="connsiteY12" fmla="*/ 1011810 h 1011810"/>
              <a:gd name="connsiteX13" fmla="*/ 0 w 2984203"/>
              <a:gd name="connsiteY13" fmla="*/ 899575 h 1011810"/>
              <a:gd name="connsiteX14" fmla="*/ 0 w 2984203"/>
              <a:gd name="connsiteY14" fmla="*/ 618996 h 1011810"/>
              <a:gd name="connsiteX15" fmla="*/ 0 w 2984203"/>
              <a:gd name="connsiteY15" fmla="*/ 450648 h 1011810"/>
              <a:gd name="connsiteX16" fmla="*/ 0 w 2984203"/>
              <a:gd name="connsiteY16" fmla="*/ 450648 h 1011810"/>
              <a:gd name="connsiteX17" fmla="*/ 0 w 2984203"/>
              <a:gd name="connsiteY17" fmla="*/ 450650 h 1011810"/>
              <a:gd name="connsiteX0" fmla="*/ 0 w 2984203"/>
              <a:gd name="connsiteY0" fmla="*/ 450650 h 1011810"/>
              <a:gd name="connsiteX1" fmla="*/ 112235 w 2984203"/>
              <a:gd name="connsiteY1" fmla="*/ 338415 h 1011810"/>
              <a:gd name="connsiteX2" fmla="*/ 1740785 w 2984203"/>
              <a:gd name="connsiteY2" fmla="*/ 338415 h 1011810"/>
              <a:gd name="connsiteX3" fmla="*/ 2103565 w 2984203"/>
              <a:gd name="connsiteY3" fmla="*/ 14 h 1011810"/>
              <a:gd name="connsiteX4" fmla="*/ 2255724 w 2984203"/>
              <a:gd name="connsiteY4" fmla="*/ 343440 h 1011810"/>
              <a:gd name="connsiteX5" fmla="*/ 2665976 w 2984203"/>
              <a:gd name="connsiteY5" fmla="*/ 338415 h 1011810"/>
              <a:gd name="connsiteX6" fmla="*/ 2979178 w 2984203"/>
              <a:gd name="connsiteY6" fmla="*/ 686786 h 1011810"/>
              <a:gd name="connsiteX7" fmla="*/ 2984203 w 2984203"/>
              <a:gd name="connsiteY7" fmla="*/ 899575 h 1011810"/>
              <a:gd name="connsiteX8" fmla="*/ 2871968 w 2984203"/>
              <a:gd name="connsiteY8" fmla="*/ 1011810 h 1011810"/>
              <a:gd name="connsiteX9" fmla="*/ 2486836 w 2984203"/>
              <a:gd name="connsiteY9" fmla="*/ 1011810 h 1011810"/>
              <a:gd name="connsiteX10" fmla="*/ 1740785 w 2984203"/>
              <a:gd name="connsiteY10" fmla="*/ 1011810 h 1011810"/>
              <a:gd name="connsiteX11" fmla="*/ 1740785 w 2984203"/>
              <a:gd name="connsiteY11" fmla="*/ 1011810 h 1011810"/>
              <a:gd name="connsiteX12" fmla="*/ 112235 w 2984203"/>
              <a:gd name="connsiteY12" fmla="*/ 1011810 h 1011810"/>
              <a:gd name="connsiteX13" fmla="*/ 0 w 2984203"/>
              <a:gd name="connsiteY13" fmla="*/ 899575 h 1011810"/>
              <a:gd name="connsiteX14" fmla="*/ 0 w 2984203"/>
              <a:gd name="connsiteY14" fmla="*/ 618996 h 1011810"/>
              <a:gd name="connsiteX15" fmla="*/ 0 w 2984203"/>
              <a:gd name="connsiteY15" fmla="*/ 450648 h 1011810"/>
              <a:gd name="connsiteX16" fmla="*/ 0 w 2984203"/>
              <a:gd name="connsiteY16" fmla="*/ 450648 h 1011810"/>
              <a:gd name="connsiteX17" fmla="*/ 0 w 2984203"/>
              <a:gd name="connsiteY17" fmla="*/ 450650 h 1011810"/>
              <a:gd name="connsiteX0" fmla="*/ 0 w 2980320"/>
              <a:gd name="connsiteY0" fmla="*/ 450650 h 1011810"/>
              <a:gd name="connsiteX1" fmla="*/ 112235 w 2980320"/>
              <a:gd name="connsiteY1" fmla="*/ 338415 h 1011810"/>
              <a:gd name="connsiteX2" fmla="*/ 1740785 w 2980320"/>
              <a:gd name="connsiteY2" fmla="*/ 338415 h 1011810"/>
              <a:gd name="connsiteX3" fmla="*/ 2103565 w 2980320"/>
              <a:gd name="connsiteY3" fmla="*/ 14 h 1011810"/>
              <a:gd name="connsiteX4" fmla="*/ 2255724 w 2980320"/>
              <a:gd name="connsiteY4" fmla="*/ 343440 h 1011810"/>
              <a:gd name="connsiteX5" fmla="*/ 2665976 w 2980320"/>
              <a:gd name="connsiteY5" fmla="*/ 338415 h 1011810"/>
              <a:gd name="connsiteX6" fmla="*/ 2979178 w 2980320"/>
              <a:gd name="connsiteY6" fmla="*/ 686786 h 1011810"/>
              <a:gd name="connsiteX7" fmla="*/ 2871968 w 2980320"/>
              <a:gd name="connsiteY7" fmla="*/ 1011810 h 1011810"/>
              <a:gd name="connsiteX8" fmla="*/ 2486836 w 2980320"/>
              <a:gd name="connsiteY8" fmla="*/ 1011810 h 1011810"/>
              <a:gd name="connsiteX9" fmla="*/ 1740785 w 2980320"/>
              <a:gd name="connsiteY9" fmla="*/ 1011810 h 1011810"/>
              <a:gd name="connsiteX10" fmla="*/ 1740785 w 2980320"/>
              <a:gd name="connsiteY10" fmla="*/ 1011810 h 1011810"/>
              <a:gd name="connsiteX11" fmla="*/ 112235 w 2980320"/>
              <a:gd name="connsiteY11" fmla="*/ 1011810 h 1011810"/>
              <a:gd name="connsiteX12" fmla="*/ 0 w 2980320"/>
              <a:gd name="connsiteY12" fmla="*/ 899575 h 1011810"/>
              <a:gd name="connsiteX13" fmla="*/ 0 w 2980320"/>
              <a:gd name="connsiteY13" fmla="*/ 618996 h 1011810"/>
              <a:gd name="connsiteX14" fmla="*/ 0 w 2980320"/>
              <a:gd name="connsiteY14" fmla="*/ 450648 h 1011810"/>
              <a:gd name="connsiteX15" fmla="*/ 0 w 2980320"/>
              <a:gd name="connsiteY15" fmla="*/ 450648 h 1011810"/>
              <a:gd name="connsiteX16" fmla="*/ 0 w 2980320"/>
              <a:gd name="connsiteY16" fmla="*/ 450650 h 1011810"/>
              <a:gd name="connsiteX0" fmla="*/ 0 w 2980320"/>
              <a:gd name="connsiteY0" fmla="*/ 450650 h 1011810"/>
              <a:gd name="connsiteX1" fmla="*/ 112235 w 2980320"/>
              <a:gd name="connsiteY1" fmla="*/ 338415 h 1011810"/>
              <a:gd name="connsiteX2" fmla="*/ 1740785 w 2980320"/>
              <a:gd name="connsiteY2" fmla="*/ 338415 h 1011810"/>
              <a:gd name="connsiteX3" fmla="*/ 2103565 w 2980320"/>
              <a:gd name="connsiteY3" fmla="*/ 14 h 1011810"/>
              <a:gd name="connsiteX4" fmla="*/ 2255724 w 2980320"/>
              <a:gd name="connsiteY4" fmla="*/ 343440 h 1011810"/>
              <a:gd name="connsiteX5" fmla="*/ 2665976 w 2980320"/>
              <a:gd name="connsiteY5" fmla="*/ 338415 h 1011810"/>
              <a:gd name="connsiteX6" fmla="*/ 2979178 w 2980320"/>
              <a:gd name="connsiteY6" fmla="*/ 686786 h 1011810"/>
              <a:gd name="connsiteX7" fmla="*/ 2871968 w 2980320"/>
              <a:gd name="connsiteY7" fmla="*/ 1011810 h 1011810"/>
              <a:gd name="connsiteX8" fmla="*/ 2486836 w 2980320"/>
              <a:gd name="connsiteY8" fmla="*/ 1011810 h 1011810"/>
              <a:gd name="connsiteX9" fmla="*/ 1740785 w 2980320"/>
              <a:gd name="connsiteY9" fmla="*/ 1011810 h 1011810"/>
              <a:gd name="connsiteX10" fmla="*/ 1740785 w 2980320"/>
              <a:gd name="connsiteY10" fmla="*/ 1011810 h 1011810"/>
              <a:gd name="connsiteX11" fmla="*/ 112235 w 2980320"/>
              <a:gd name="connsiteY11" fmla="*/ 1011810 h 1011810"/>
              <a:gd name="connsiteX12" fmla="*/ 0 w 2980320"/>
              <a:gd name="connsiteY12" fmla="*/ 899575 h 1011810"/>
              <a:gd name="connsiteX13" fmla="*/ 0 w 2980320"/>
              <a:gd name="connsiteY13" fmla="*/ 618996 h 1011810"/>
              <a:gd name="connsiteX14" fmla="*/ 0 w 2980320"/>
              <a:gd name="connsiteY14" fmla="*/ 450648 h 1011810"/>
              <a:gd name="connsiteX15" fmla="*/ 0 w 2980320"/>
              <a:gd name="connsiteY15" fmla="*/ 450648 h 1011810"/>
              <a:gd name="connsiteX16" fmla="*/ 0 w 2980320"/>
              <a:gd name="connsiteY16" fmla="*/ 450650 h 1011810"/>
              <a:gd name="connsiteX0" fmla="*/ 0 w 2980320"/>
              <a:gd name="connsiteY0" fmla="*/ 450650 h 1021858"/>
              <a:gd name="connsiteX1" fmla="*/ 112235 w 2980320"/>
              <a:gd name="connsiteY1" fmla="*/ 338415 h 1021858"/>
              <a:gd name="connsiteX2" fmla="*/ 1740785 w 2980320"/>
              <a:gd name="connsiteY2" fmla="*/ 338415 h 1021858"/>
              <a:gd name="connsiteX3" fmla="*/ 2103565 w 2980320"/>
              <a:gd name="connsiteY3" fmla="*/ 14 h 1021858"/>
              <a:gd name="connsiteX4" fmla="*/ 2255724 w 2980320"/>
              <a:gd name="connsiteY4" fmla="*/ 343440 h 1021858"/>
              <a:gd name="connsiteX5" fmla="*/ 2665976 w 2980320"/>
              <a:gd name="connsiteY5" fmla="*/ 338415 h 1021858"/>
              <a:gd name="connsiteX6" fmla="*/ 2979178 w 2980320"/>
              <a:gd name="connsiteY6" fmla="*/ 686786 h 1021858"/>
              <a:gd name="connsiteX7" fmla="*/ 2701146 w 2980320"/>
              <a:gd name="connsiteY7" fmla="*/ 1021858 h 1021858"/>
              <a:gd name="connsiteX8" fmla="*/ 2486836 w 2980320"/>
              <a:gd name="connsiteY8" fmla="*/ 1011810 h 1021858"/>
              <a:gd name="connsiteX9" fmla="*/ 1740785 w 2980320"/>
              <a:gd name="connsiteY9" fmla="*/ 1011810 h 1021858"/>
              <a:gd name="connsiteX10" fmla="*/ 1740785 w 2980320"/>
              <a:gd name="connsiteY10" fmla="*/ 1011810 h 1021858"/>
              <a:gd name="connsiteX11" fmla="*/ 112235 w 2980320"/>
              <a:gd name="connsiteY11" fmla="*/ 1011810 h 1021858"/>
              <a:gd name="connsiteX12" fmla="*/ 0 w 2980320"/>
              <a:gd name="connsiteY12" fmla="*/ 899575 h 1021858"/>
              <a:gd name="connsiteX13" fmla="*/ 0 w 2980320"/>
              <a:gd name="connsiteY13" fmla="*/ 618996 h 1021858"/>
              <a:gd name="connsiteX14" fmla="*/ 0 w 2980320"/>
              <a:gd name="connsiteY14" fmla="*/ 450648 h 1021858"/>
              <a:gd name="connsiteX15" fmla="*/ 0 w 2980320"/>
              <a:gd name="connsiteY15" fmla="*/ 450648 h 1021858"/>
              <a:gd name="connsiteX16" fmla="*/ 0 w 2980320"/>
              <a:gd name="connsiteY16" fmla="*/ 450650 h 1021858"/>
              <a:gd name="connsiteX0" fmla="*/ 0 w 2980320"/>
              <a:gd name="connsiteY0" fmla="*/ 450650 h 1021858"/>
              <a:gd name="connsiteX1" fmla="*/ 112235 w 2980320"/>
              <a:gd name="connsiteY1" fmla="*/ 338415 h 1021858"/>
              <a:gd name="connsiteX2" fmla="*/ 1740785 w 2980320"/>
              <a:gd name="connsiteY2" fmla="*/ 338415 h 1021858"/>
              <a:gd name="connsiteX3" fmla="*/ 2103565 w 2980320"/>
              <a:gd name="connsiteY3" fmla="*/ 14 h 1021858"/>
              <a:gd name="connsiteX4" fmla="*/ 2255724 w 2980320"/>
              <a:gd name="connsiteY4" fmla="*/ 343440 h 1021858"/>
              <a:gd name="connsiteX5" fmla="*/ 2665976 w 2980320"/>
              <a:gd name="connsiteY5" fmla="*/ 338415 h 1021858"/>
              <a:gd name="connsiteX6" fmla="*/ 2979178 w 2980320"/>
              <a:gd name="connsiteY6" fmla="*/ 686786 h 1021858"/>
              <a:gd name="connsiteX7" fmla="*/ 2701146 w 2980320"/>
              <a:gd name="connsiteY7" fmla="*/ 1021858 h 1021858"/>
              <a:gd name="connsiteX8" fmla="*/ 2486836 w 2980320"/>
              <a:gd name="connsiteY8" fmla="*/ 1011810 h 1021858"/>
              <a:gd name="connsiteX9" fmla="*/ 1740785 w 2980320"/>
              <a:gd name="connsiteY9" fmla="*/ 1011810 h 1021858"/>
              <a:gd name="connsiteX10" fmla="*/ 1740785 w 2980320"/>
              <a:gd name="connsiteY10" fmla="*/ 1011810 h 1021858"/>
              <a:gd name="connsiteX11" fmla="*/ 112235 w 2980320"/>
              <a:gd name="connsiteY11" fmla="*/ 1011810 h 1021858"/>
              <a:gd name="connsiteX12" fmla="*/ 0 w 2980320"/>
              <a:gd name="connsiteY12" fmla="*/ 899575 h 1021858"/>
              <a:gd name="connsiteX13" fmla="*/ 0 w 2980320"/>
              <a:gd name="connsiteY13" fmla="*/ 618996 h 1021858"/>
              <a:gd name="connsiteX14" fmla="*/ 0 w 2980320"/>
              <a:gd name="connsiteY14" fmla="*/ 450648 h 1021858"/>
              <a:gd name="connsiteX15" fmla="*/ 0 w 2980320"/>
              <a:gd name="connsiteY15" fmla="*/ 450648 h 1021858"/>
              <a:gd name="connsiteX16" fmla="*/ 0 w 2980320"/>
              <a:gd name="connsiteY16" fmla="*/ 450650 h 1021858"/>
              <a:gd name="connsiteX0" fmla="*/ 0 w 2980320"/>
              <a:gd name="connsiteY0" fmla="*/ 450650 h 1011810"/>
              <a:gd name="connsiteX1" fmla="*/ 112235 w 2980320"/>
              <a:gd name="connsiteY1" fmla="*/ 338415 h 1011810"/>
              <a:gd name="connsiteX2" fmla="*/ 1740785 w 2980320"/>
              <a:gd name="connsiteY2" fmla="*/ 338415 h 1011810"/>
              <a:gd name="connsiteX3" fmla="*/ 2103565 w 2980320"/>
              <a:gd name="connsiteY3" fmla="*/ 14 h 1011810"/>
              <a:gd name="connsiteX4" fmla="*/ 2255724 w 2980320"/>
              <a:gd name="connsiteY4" fmla="*/ 343440 h 1011810"/>
              <a:gd name="connsiteX5" fmla="*/ 2665976 w 2980320"/>
              <a:gd name="connsiteY5" fmla="*/ 338415 h 1011810"/>
              <a:gd name="connsiteX6" fmla="*/ 2979178 w 2980320"/>
              <a:gd name="connsiteY6" fmla="*/ 686786 h 1011810"/>
              <a:gd name="connsiteX7" fmla="*/ 2716219 w 2980320"/>
              <a:gd name="connsiteY7" fmla="*/ 1001761 h 1011810"/>
              <a:gd name="connsiteX8" fmla="*/ 2486836 w 2980320"/>
              <a:gd name="connsiteY8" fmla="*/ 1011810 h 1011810"/>
              <a:gd name="connsiteX9" fmla="*/ 1740785 w 2980320"/>
              <a:gd name="connsiteY9" fmla="*/ 1011810 h 1011810"/>
              <a:gd name="connsiteX10" fmla="*/ 1740785 w 2980320"/>
              <a:gd name="connsiteY10" fmla="*/ 1011810 h 1011810"/>
              <a:gd name="connsiteX11" fmla="*/ 112235 w 2980320"/>
              <a:gd name="connsiteY11" fmla="*/ 1011810 h 1011810"/>
              <a:gd name="connsiteX12" fmla="*/ 0 w 2980320"/>
              <a:gd name="connsiteY12" fmla="*/ 899575 h 1011810"/>
              <a:gd name="connsiteX13" fmla="*/ 0 w 2980320"/>
              <a:gd name="connsiteY13" fmla="*/ 618996 h 1011810"/>
              <a:gd name="connsiteX14" fmla="*/ 0 w 2980320"/>
              <a:gd name="connsiteY14" fmla="*/ 450648 h 1011810"/>
              <a:gd name="connsiteX15" fmla="*/ 0 w 2980320"/>
              <a:gd name="connsiteY15" fmla="*/ 450648 h 1011810"/>
              <a:gd name="connsiteX16" fmla="*/ 0 w 2980320"/>
              <a:gd name="connsiteY16" fmla="*/ 450650 h 1011810"/>
              <a:gd name="connsiteX0" fmla="*/ 0 w 2980320"/>
              <a:gd name="connsiteY0" fmla="*/ 450650 h 1021858"/>
              <a:gd name="connsiteX1" fmla="*/ 112235 w 2980320"/>
              <a:gd name="connsiteY1" fmla="*/ 338415 h 1021858"/>
              <a:gd name="connsiteX2" fmla="*/ 1740785 w 2980320"/>
              <a:gd name="connsiteY2" fmla="*/ 338415 h 1021858"/>
              <a:gd name="connsiteX3" fmla="*/ 2103565 w 2980320"/>
              <a:gd name="connsiteY3" fmla="*/ 14 h 1021858"/>
              <a:gd name="connsiteX4" fmla="*/ 2255724 w 2980320"/>
              <a:gd name="connsiteY4" fmla="*/ 343440 h 1021858"/>
              <a:gd name="connsiteX5" fmla="*/ 2665976 w 2980320"/>
              <a:gd name="connsiteY5" fmla="*/ 338415 h 1021858"/>
              <a:gd name="connsiteX6" fmla="*/ 2979178 w 2980320"/>
              <a:gd name="connsiteY6" fmla="*/ 686786 h 1021858"/>
              <a:gd name="connsiteX7" fmla="*/ 2721244 w 2980320"/>
              <a:gd name="connsiteY7" fmla="*/ 1021858 h 1021858"/>
              <a:gd name="connsiteX8" fmla="*/ 2486836 w 2980320"/>
              <a:gd name="connsiteY8" fmla="*/ 1011810 h 1021858"/>
              <a:gd name="connsiteX9" fmla="*/ 1740785 w 2980320"/>
              <a:gd name="connsiteY9" fmla="*/ 1011810 h 1021858"/>
              <a:gd name="connsiteX10" fmla="*/ 1740785 w 2980320"/>
              <a:gd name="connsiteY10" fmla="*/ 1011810 h 1021858"/>
              <a:gd name="connsiteX11" fmla="*/ 112235 w 2980320"/>
              <a:gd name="connsiteY11" fmla="*/ 1011810 h 1021858"/>
              <a:gd name="connsiteX12" fmla="*/ 0 w 2980320"/>
              <a:gd name="connsiteY12" fmla="*/ 899575 h 1021858"/>
              <a:gd name="connsiteX13" fmla="*/ 0 w 2980320"/>
              <a:gd name="connsiteY13" fmla="*/ 618996 h 1021858"/>
              <a:gd name="connsiteX14" fmla="*/ 0 w 2980320"/>
              <a:gd name="connsiteY14" fmla="*/ 450648 h 1021858"/>
              <a:gd name="connsiteX15" fmla="*/ 0 w 2980320"/>
              <a:gd name="connsiteY15" fmla="*/ 450648 h 1021858"/>
              <a:gd name="connsiteX16" fmla="*/ 0 w 2980320"/>
              <a:gd name="connsiteY16" fmla="*/ 450650 h 1021858"/>
              <a:gd name="connsiteX0" fmla="*/ 0 w 2980320"/>
              <a:gd name="connsiteY0" fmla="*/ 450650 h 1011810"/>
              <a:gd name="connsiteX1" fmla="*/ 112235 w 2980320"/>
              <a:gd name="connsiteY1" fmla="*/ 338415 h 1011810"/>
              <a:gd name="connsiteX2" fmla="*/ 1740785 w 2980320"/>
              <a:gd name="connsiteY2" fmla="*/ 338415 h 1011810"/>
              <a:gd name="connsiteX3" fmla="*/ 2103565 w 2980320"/>
              <a:gd name="connsiteY3" fmla="*/ 14 h 1011810"/>
              <a:gd name="connsiteX4" fmla="*/ 2255724 w 2980320"/>
              <a:gd name="connsiteY4" fmla="*/ 343440 h 1011810"/>
              <a:gd name="connsiteX5" fmla="*/ 2665976 w 2980320"/>
              <a:gd name="connsiteY5" fmla="*/ 338415 h 1011810"/>
              <a:gd name="connsiteX6" fmla="*/ 2979178 w 2980320"/>
              <a:gd name="connsiteY6" fmla="*/ 686786 h 1011810"/>
              <a:gd name="connsiteX7" fmla="*/ 2728119 w 2980320"/>
              <a:gd name="connsiteY7" fmla="*/ 1008107 h 1011810"/>
              <a:gd name="connsiteX8" fmla="*/ 2486836 w 2980320"/>
              <a:gd name="connsiteY8" fmla="*/ 1011810 h 1011810"/>
              <a:gd name="connsiteX9" fmla="*/ 1740785 w 2980320"/>
              <a:gd name="connsiteY9" fmla="*/ 1011810 h 1011810"/>
              <a:gd name="connsiteX10" fmla="*/ 1740785 w 2980320"/>
              <a:gd name="connsiteY10" fmla="*/ 1011810 h 1011810"/>
              <a:gd name="connsiteX11" fmla="*/ 112235 w 2980320"/>
              <a:gd name="connsiteY11" fmla="*/ 1011810 h 1011810"/>
              <a:gd name="connsiteX12" fmla="*/ 0 w 2980320"/>
              <a:gd name="connsiteY12" fmla="*/ 899575 h 1011810"/>
              <a:gd name="connsiteX13" fmla="*/ 0 w 2980320"/>
              <a:gd name="connsiteY13" fmla="*/ 618996 h 1011810"/>
              <a:gd name="connsiteX14" fmla="*/ 0 w 2980320"/>
              <a:gd name="connsiteY14" fmla="*/ 450648 h 1011810"/>
              <a:gd name="connsiteX15" fmla="*/ 0 w 2980320"/>
              <a:gd name="connsiteY15" fmla="*/ 450648 h 1011810"/>
              <a:gd name="connsiteX16" fmla="*/ 0 w 2980320"/>
              <a:gd name="connsiteY16" fmla="*/ 450650 h 1011810"/>
              <a:gd name="connsiteX0" fmla="*/ 0 w 2980320"/>
              <a:gd name="connsiteY0" fmla="*/ 450650 h 1014043"/>
              <a:gd name="connsiteX1" fmla="*/ 112235 w 2980320"/>
              <a:gd name="connsiteY1" fmla="*/ 338415 h 1014043"/>
              <a:gd name="connsiteX2" fmla="*/ 1740785 w 2980320"/>
              <a:gd name="connsiteY2" fmla="*/ 338415 h 1014043"/>
              <a:gd name="connsiteX3" fmla="*/ 2103565 w 2980320"/>
              <a:gd name="connsiteY3" fmla="*/ 14 h 1014043"/>
              <a:gd name="connsiteX4" fmla="*/ 2255724 w 2980320"/>
              <a:gd name="connsiteY4" fmla="*/ 343440 h 1014043"/>
              <a:gd name="connsiteX5" fmla="*/ 2665976 w 2980320"/>
              <a:gd name="connsiteY5" fmla="*/ 338415 h 1014043"/>
              <a:gd name="connsiteX6" fmla="*/ 2979178 w 2980320"/>
              <a:gd name="connsiteY6" fmla="*/ 686786 h 1014043"/>
              <a:gd name="connsiteX7" fmla="*/ 2728119 w 2980320"/>
              <a:gd name="connsiteY7" fmla="*/ 1008107 h 1014043"/>
              <a:gd name="connsiteX8" fmla="*/ 2486836 w 2980320"/>
              <a:gd name="connsiteY8" fmla="*/ 1011810 h 1014043"/>
              <a:gd name="connsiteX9" fmla="*/ 1740785 w 2980320"/>
              <a:gd name="connsiteY9" fmla="*/ 1011810 h 1014043"/>
              <a:gd name="connsiteX10" fmla="*/ 1740785 w 2980320"/>
              <a:gd name="connsiteY10" fmla="*/ 1011810 h 1014043"/>
              <a:gd name="connsiteX11" fmla="*/ 112235 w 2980320"/>
              <a:gd name="connsiteY11" fmla="*/ 1011810 h 1014043"/>
              <a:gd name="connsiteX12" fmla="*/ 0 w 2980320"/>
              <a:gd name="connsiteY12" fmla="*/ 899575 h 1014043"/>
              <a:gd name="connsiteX13" fmla="*/ 0 w 2980320"/>
              <a:gd name="connsiteY13" fmla="*/ 618996 h 1014043"/>
              <a:gd name="connsiteX14" fmla="*/ 0 w 2980320"/>
              <a:gd name="connsiteY14" fmla="*/ 450648 h 1014043"/>
              <a:gd name="connsiteX15" fmla="*/ 0 w 2980320"/>
              <a:gd name="connsiteY15" fmla="*/ 450648 h 1014043"/>
              <a:gd name="connsiteX16" fmla="*/ 0 w 2980320"/>
              <a:gd name="connsiteY16" fmla="*/ 450650 h 1014043"/>
              <a:gd name="connsiteX0" fmla="*/ 0 w 2980320"/>
              <a:gd name="connsiteY0" fmla="*/ 450650 h 1014043"/>
              <a:gd name="connsiteX1" fmla="*/ 112235 w 2980320"/>
              <a:gd name="connsiteY1" fmla="*/ 338415 h 1014043"/>
              <a:gd name="connsiteX2" fmla="*/ 1740785 w 2980320"/>
              <a:gd name="connsiteY2" fmla="*/ 338415 h 1014043"/>
              <a:gd name="connsiteX3" fmla="*/ 2103565 w 2980320"/>
              <a:gd name="connsiteY3" fmla="*/ 14 h 1014043"/>
              <a:gd name="connsiteX4" fmla="*/ 2255724 w 2980320"/>
              <a:gd name="connsiteY4" fmla="*/ 343440 h 1014043"/>
              <a:gd name="connsiteX5" fmla="*/ 2665976 w 2980320"/>
              <a:gd name="connsiteY5" fmla="*/ 338415 h 1014043"/>
              <a:gd name="connsiteX6" fmla="*/ 2979178 w 2980320"/>
              <a:gd name="connsiteY6" fmla="*/ 686786 h 1014043"/>
              <a:gd name="connsiteX7" fmla="*/ 2728119 w 2980320"/>
              <a:gd name="connsiteY7" fmla="*/ 1008107 h 1014043"/>
              <a:gd name="connsiteX8" fmla="*/ 2486836 w 2980320"/>
              <a:gd name="connsiteY8" fmla="*/ 1011810 h 1014043"/>
              <a:gd name="connsiteX9" fmla="*/ 2495853 w 2980320"/>
              <a:gd name="connsiteY9" fmla="*/ 996995 h 1014043"/>
              <a:gd name="connsiteX10" fmla="*/ 1740785 w 2980320"/>
              <a:gd name="connsiteY10" fmla="*/ 1011810 h 1014043"/>
              <a:gd name="connsiteX11" fmla="*/ 1740785 w 2980320"/>
              <a:gd name="connsiteY11" fmla="*/ 1011810 h 1014043"/>
              <a:gd name="connsiteX12" fmla="*/ 112235 w 2980320"/>
              <a:gd name="connsiteY12" fmla="*/ 1011810 h 1014043"/>
              <a:gd name="connsiteX13" fmla="*/ 0 w 2980320"/>
              <a:gd name="connsiteY13" fmla="*/ 899575 h 1014043"/>
              <a:gd name="connsiteX14" fmla="*/ 0 w 2980320"/>
              <a:gd name="connsiteY14" fmla="*/ 618996 h 1014043"/>
              <a:gd name="connsiteX15" fmla="*/ 0 w 2980320"/>
              <a:gd name="connsiteY15" fmla="*/ 450648 h 1014043"/>
              <a:gd name="connsiteX16" fmla="*/ 0 w 2980320"/>
              <a:gd name="connsiteY16" fmla="*/ 450648 h 1014043"/>
              <a:gd name="connsiteX17" fmla="*/ 0 w 2980320"/>
              <a:gd name="connsiteY17" fmla="*/ 450650 h 1014043"/>
              <a:gd name="connsiteX0" fmla="*/ 0 w 2980320"/>
              <a:gd name="connsiteY0" fmla="*/ 450650 h 1014043"/>
              <a:gd name="connsiteX1" fmla="*/ 112235 w 2980320"/>
              <a:gd name="connsiteY1" fmla="*/ 338415 h 1014043"/>
              <a:gd name="connsiteX2" fmla="*/ 1740785 w 2980320"/>
              <a:gd name="connsiteY2" fmla="*/ 338415 h 1014043"/>
              <a:gd name="connsiteX3" fmla="*/ 2103565 w 2980320"/>
              <a:gd name="connsiteY3" fmla="*/ 14 h 1014043"/>
              <a:gd name="connsiteX4" fmla="*/ 2255724 w 2980320"/>
              <a:gd name="connsiteY4" fmla="*/ 343440 h 1014043"/>
              <a:gd name="connsiteX5" fmla="*/ 2665976 w 2980320"/>
              <a:gd name="connsiteY5" fmla="*/ 338415 h 1014043"/>
              <a:gd name="connsiteX6" fmla="*/ 2979178 w 2980320"/>
              <a:gd name="connsiteY6" fmla="*/ 686786 h 1014043"/>
              <a:gd name="connsiteX7" fmla="*/ 2728119 w 2980320"/>
              <a:gd name="connsiteY7" fmla="*/ 1008107 h 1014043"/>
              <a:gd name="connsiteX8" fmla="*/ 2486836 w 2980320"/>
              <a:gd name="connsiteY8" fmla="*/ 1011810 h 1014043"/>
              <a:gd name="connsiteX9" fmla="*/ 1740785 w 2980320"/>
              <a:gd name="connsiteY9" fmla="*/ 1011810 h 1014043"/>
              <a:gd name="connsiteX10" fmla="*/ 1740785 w 2980320"/>
              <a:gd name="connsiteY10" fmla="*/ 1011810 h 1014043"/>
              <a:gd name="connsiteX11" fmla="*/ 112235 w 2980320"/>
              <a:gd name="connsiteY11" fmla="*/ 1011810 h 1014043"/>
              <a:gd name="connsiteX12" fmla="*/ 0 w 2980320"/>
              <a:gd name="connsiteY12" fmla="*/ 899575 h 1014043"/>
              <a:gd name="connsiteX13" fmla="*/ 0 w 2980320"/>
              <a:gd name="connsiteY13" fmla="*/ 618996 h 1014043"/>
              <a:gd name="connsiteX14" fmla="*/ 0 w 2980320"/>
              <a:gd name="connsiteY14" fmla="*/ 450648 h 1014043"/>
              <a:gd name="connsiteX15" fmla="*/ 0 w 2980320"/>
              <a:gd name="connsiteY15" fmla="*/ 450648 h 1014043"/>
              <a:gd name="connsiteX16" fmla="*/ 0 w 2980320"/>
              <a:gd name="connsiteY16" fmla="*/ 450650 h 1014043"/>
              <a:gd name="connsiteX0" fmla="*/ 0 w 2980320"/>
              <a:gd name="connsiteY0" fmla="*/ 450650 h 1013039"/>
              <a:gd name="connsiteX1" fmla="*/ 112235 w 2980320"/>
              <a:gd name="connsiteY1" fmla="*/ 338415 h 1013039"/>
              <a:gd name="connsiteX2" fmla="*/ 1740785 w 2980320"/>
              <a:gd name="connsiteY2" fmla="*/ 338415 h 1013039"/>
              <a:gd name="connsiteX3" fmla="*/ 2103565 w 2980320"/>
              <a:gd name="connsiteY3" fmla="*/ 14 h 1013039"/>
              <a:gd name="connsiteX4" fmla="*/ 2255724 w 2980320"/>
              <a:gd name="connsiteY4" fmla="*/ 343440 h 1013039"/>
              <a:gd name="connsiteX5" fmla="*/ 2665976 w 2980320"/>
              <a:gd name="connsiteY5" fmla="*/ 338415 h 1013039"/>
              <a:gd name="connsiteX6" fmla="*/ 2979178 w 2980320"/>
              <a:gd name="connsiteY6" fmla="*/ 686786 h 1013039"/>
              <a:gd name="connsiteX7" fmla="*/ 2728119 w 2980320"/>
              <a:gd name="connsiteY7" fmla="*/ 1008107 h 1013039"/>
              <a:gd name="connsiteX8" fmla="*/ 2149951 w 2980320"/>
              <a:gd name="connsiteY8" fmla="*/ 1008372 h 1013039"/>
              <a:gd name="connsiteX9" fmla="*/ 1740785 w 2980320"/>
              <a:gd name="connsiteY9" fmla="*/ 1011810 h 1013039"/>
              <a:gd name="connsiteX10" fmla="*/ 1740785 w 2980320"/>
              <a:gd name="connsiteY10" fmla="*/ 1011810 h 1013039"/>
              <a:gd name="connsiteX11" fmla="*/ 112235 w 2980320"/>
              <a:gd name="connsiteY11" fmla="*/ 1011810 h 1013039"/>
              <a:gd name="connsiteX12" fmla="*/ 0 w 2980320"/>
              <a:gd name="connsiteY12" fmla="*/ 899575 h 1013039"/>
              <a:gd name="connsiteX13" fmla="*/ 0 w 2980320"/>
              <a:gd name="connsiteY13" fmla="*/ 618996 h 1013039"/>
              <a:gd name="connsiteX14" fmla="*/ 0 w 2980320"/>
              <a:gd name="connsiteY14" fmla="*/ 450648 h 1013039"/>
              <a:gd name="connsiteX15" fmla="*/ 0 w 2980320"/>
              <a:gd name="connsiteY15" fmla="*/ 450648 h 1013039"/>
              <a:gd name="connsiteX16" fmla="*/ 0 w 2980320"/>
              <a:gd name="connsiteY16" fmla="*/ 450650 h 1013039"/>
              <a:gd name="connsiteX0" fmla="*/ 0 w 2980320"/>
              <a:gd name="connsiteY0" fmla="*/ 450650 h 1015247"/>
              <a:gd name="connsiteX1" fmla="*/ 112235 w 2980320"/>
              <a:gd name="connsiteY1" fmla="*/ 338415 h 1015247"/>
              <a:gd name="connsiteX2" fmla="*/ 1740785 w 2980320"/>
              <a:gd name="connsiteY2" fmla="*/ 338415 h 1015247"/>
              <a:gd name="connsiteX3" fmla="*/ 2103565 w 2980320"/>
              <a:gd name="connsiteY3" fmla="*/ 14 h 1015247"/>
              <a:gd name="connsiteX4" fmla="*/ 2255724 w 2980320"/>
              <a:gd name="connsiteY4" fmla="*/ 343440 h 1015247"/>
              <a:gd name="connsiteX5" fmla="*/ 2665976 w 2980320"/>
              <a:gd name="connsiteY5" fmla="*/ 338415 h 1015247"/>
              <a:gd name="connsiteX6" fmla="*/ 2979178 w 2980320"/>
              <a:gd name="connsiteY6" fmla="*/ 686786 h 1015247"/>
              <a:gd name="connsiteX7" fmla="*/ 2728119 w 2980320"/>
              <a:gd name="connsiteY7" fmla="*/ 1008107 h 1015247"/>
              <a:gd name="connsiteX8" fmla="*/ 2149951 w 2980320"/>
              <a:gd name="connsiteY8" fmla="*/ 1008372 h 1015247"/>
              <a:gd name="connsiteX9" fmla="*/ 1740785 w 2980320"/>
              <a:gd name="connsiteY9" fmla="*/ 1011810 h 1015247"/>
              <a:gd name="connsiteX10" fmla="*/ 1740785 w 2980320"/>
              <a:gd name="connsiteY10" fmla="*/ 1011810 h 1015247"/>
              <a:gd name="connsiteX11" fmla="*/ 297865 w 2980320"/>
              <a:gd name="connsiteY11" fmla="*/ 1015247 h 1015247"/>
              <a:gd name="connsiteX12" fmla="*/ 0 w 2980320"/>
              <a:gd name="connsiteY12" fmla="*/ 899575 h 1015247"/>
              <a:gd name="connsiteX13" fmla="*/ 0 w 2980320"/>
              <a:gd name="connsiteY13" fmla="*/ 618996 h 1015247"/>
              <a:gd name="connsiteX14" fmla="*/ 0 w 2980320"/>
              <a:gd name="connsiteY14" fmla="*/ 450648 h 1015247"/>
              <a:gd name="connsiteX15" fmla="*/ 0 w 2980320"/>
              <a:gd name="connsiteY15" fmla="*/ 450648 h 1015247"/>
              <a:gd name="connsiteX16" fmla="*/ 0 w 2980320"/>
              <a:gd name="connsiteY16" fmla="*/ 450650 h 1015247"/>
              <a:gd name="connsiteX0" fmla="*/ 0 w 2980320"/>
              <a:gd name="connsiteY0" fmla="*/ 450650 h 1015247"/>
              <a:gd name="connsiteX1" fmla="*/ 112235 w 2980320"/>
              <a:gd name="connsiteY1" fmla="*/ 338415 h 1015247"/>
              <a:gd name="connsiteX2" fmla="*/ 1740785 w 2980320"/>
              <a:gd name="connsiteY2" fmla="*/ 338415 h 1015247"/>
              <a:gd name="connsiteX3" fmla="*/ 2103565 w 2980320"/>
              <a:gd name="connsiteY3" fmla="*/ 14 h 1015247"/>
              <a:gd name="connsiteX4" fmla="*/ 2255724 w 2980320"/>
              <a:gd name="connsiteY4" fmla="*/ 343440 h 1015247"/>
              <a:gd name="connsiteX5" fmla="*/ 2665976 w 2980320"/>
              <a:gd name="connsiteY5" fmla="*/ 338415 h 1015247"/>
              <a:gd name="connsiteX6" fmla="*/ 2979178 w 2980320"/>
              <a:gd name="connsiteY6" fmla="*/ 686786 h 1015247"/>
              <a:gd name="connsiteX7" fmla="*/ 2728119 w 2980320"/>
              <a:gd name="connsiteY7" fmla="*/ 1008107 h 1015247"/>
              <a:gd name="connsiteX8" fmla="*/ 2149951 w 2980320"/>
              <a:gd name="connsiteY8" fmla="*/ 1008372 h 1015247"/>
              <a:gd name="connsiteX9" fmla="*/ 1740785 w 2980320"/>
              <a:gd name="connsiteY9" fmla="*/ 1011810 h 1015247"/>
              <a:gd name="connsiteX10" fmla="*/ 1740785 w 2980320"/>
              <a:gd name="connsiteY10" fmla="*/ 1011810 h 1015247"/>
              <a:gd name="connsiteX11" fmla="*/ 297865 w 2980320"/>
              <a:gd name="connsiteY11" fmla="*/ 1015247 h 1015247"/>
              <a:gd name="connsiteX12" fmla="*/ 0 w 2980320"/>
              <a:gd name="connsiteY12" fmla="*/ 618996 h 1015247"/>
              <a:gd name="connsiteX13" fmla="*/ 0 w 2980320"/>
              <a:gd name="connsiteY13" fmla="*/ 450648 h 1015247"/>
              <a:gd name="connsiteX14" fmla="*/ 0 w 2980320"/>
              <a:gd name="connsiteY14" fmla="*/ 450648 h 1015247"/>
              <a:gd name="connsiteX15" fmla="*/ 0 w 2980320"/>
              <a:gd name="connsiteY15" fmla="*/ 450650 h 1015247"/>
              <a:gd name="connsiteX0" fmla="*/ 6875 w 2987195"/>
              <a:gd name="connsiteY0" fmla="*/ 450650 h 1015247"/>
              <a:gd name="connsiteX1" fmla="*/ 119110 w 2987195"/>
              <a:gd name="connsiteY1" fmla="*/ 338415 h 1015247"/>
              <a:gd name="connsiteX2" fmla="*/ 1747660 w 2987195"/>
              <a:gd name="connsiteY2" fmla="*/ 338415 h 1015247"/>
              <a:gd name="connsiteX3" fmla="*/ 2110440 w 2987195"/>
              <a:gd name="connsiteY3" fmla="*/ 14 h 1015247"/>
              <a:gd name="connsiteX4" fmla="*/ 2262599 w 2987195"/>
              <a:gd name="connsiteY4" fmla="*/ 343440 h 1015247"/>
              <a:gd name="connsiteX5" fmla="*/ 2672851 w 2987195"/>
              <a:gd name="connsiteY5" fmla="*/ 338415 h 1015247"/>
              <a:gd name="connsiteX6" fmla="*/ 2986053 w 2987195"/>
              <a:gd name="connsiteY6" fmla="*/ 686786 h 1015247"/>
              <a:gd name="connsiteX7" fmla="*/ 2734994 w 2987195"/>
              <a:gd name="connsiteY7" fmla="*/ 1008107 h 1015247"/>
              <a:gd name="connsiteX8" fmla="*/ 2156826 w 2987195"/>
              <a:gd name="connsiteY8" fmla="*/ 1008372 h 1015247"/>
              <a:gd name="connsiteX9" fmla="*/ 1747660 w 2987195"/>
              <a:gd name="connsiteY9" fmla="*/ 1011810 h 1015247"/>
              <a:gd name="connsiteX10" fmla="*/ 1747660 w 2987195"/>
              <a:gd name="connsiteY10" fmla="*/ 1011810 h 1015247"/>
              <a:gd name="connsiteX11" fmla="*/ 304740 w 2987195"/>
              <a:gd name="connsiteY11" fmla="*/ 1015247 h 1015247"/>
              <a:gd name="connsiteX12" fmla="*/ 0 w 2987195"/>
              <a:gd name="connsiteY12" fmla="*/ 701498 h 1015247"/>
              <a:gd name="connsiteX13" fmla="*/ 6875 w 2987195"/>
              <a:gd name="connsiteY13" fmla="*/ 450648 h 1015247"/>
              <a:gd name="connsiteX14" fmla="*/ 6875 w 2987195"/>
              <a:gd name="connsiteY14" fmla="*/ 450648 h 1015247"/>
              <a:gd name="connsiteX15" fmla="*/ 6875 w 2987195"/>
              <a:gd name="connsiteY15" fmla="*/ 450650 h 1015247"/>
              <a:gd name="connsiteX0" fmla="*/ 6875 w 2987195"/>
              <a:gd name="connsiteY0" fmla="*/ 450650 h 1015247"/>
              <a:gd name="connsiteX1" fmla="*/ 119110 w 2987195"/>
              <a:gd name="connsiteY1" fmla="*/ 338415 h 1015247"/>
              <a:gd name="connsiteX2" fmla="*/ 1747660 w 2987195"/>
              <a:gd name="connsiteY2" fmla="*/ 338415 h 1015247"/>
              <a:gd name="connsiteX3" fmla="*/ 2110440 w 2987195"/>
              <a:gd name="connsiteY3" fmla="*/ 14 h 1015247"/>
              <a:gd name="connsiteX4" fmla="*/ 2262599 w 2987195"/>
              <a:gd name="connsiteY4" fmla="*/ 343440 h 1015247"/>
              <a:gd name="connsiteX5" fmla="*/ 2672851 w 2987195"/>
              <a:gd name="connsiteY5" fmla="*/ 338415 h 1015247"/>
              <a:gd name="connsiteX6" fmla="*/ 2986053 w 2987195"/>
              <a:gd name="connsiteY6" fmla="*/ 686786 h 1015247"/>
              <a:gd name="connsiteX7" fmla="*/ 2734994 w 2987195"/>
              <a:gd name="connsiteY7" fmla="*/ 1008107 h 1015247"/>
              <a:gd name="connsiteX8" fmla="*/ 2156826 w 2987195"/>
              <a:gd name="connsiteY8" fmla="*/ 1008372 h 1015247"/>
              <a:gd name="connsiteX9" fmla="*/ 1747660 w 2987195"/>
              <a:gd name="connsiteY9" fmla="*/ 1011810 h 1015247"/>
              <a:gd name="connsiteX10" fmla="*/ 1747660 w 2987195"/>
              <a:gd name="connsiteY10" fmla="*/ 1011810 h 1015247"/>
              <a:gd name="connsiteX11" fmla="*/ 304740 w 2987195"/>
              <a:gd name="connsiteY11" fmla="*/ 1015247 h 1015247"/>
              <a:gd name="connsiteX12" fmla="*/ 0 w 2987195"/>
              <a:gd name="connsiteY12" fmla="*/ 701498 h 1015247"/>
              <a:gd name="connsiteX13" fmla="*/ 6875 w 2987195"/>
              <a:gd name="connsiteY13" fmla="*/ 450648 h 1015247"/>
              <a:gd name="connsiteX14" fmla="*/ 6875 w 2987195"/>
              <a:gd name="connsiteY14" fmla="*/ 450648 h 1015247"/>
              <a:gd name="connsiteX15" fmla="*/ 6875 w 2987195"/>
              <a:gd name="connsiteY15" fmla="*/ 450650 h 1015247"/>
              <a:gd name="connsiteX0" fmla="*/ 6875 w 2987195"/>
              <a:gd name="connsiteY0" fmla="*/ 450650 h 1018685"/>
              <a:gd name="connsiteX1" fmla="*/ 119110 w 2987195"/>
              <a:gd name="connsiteY1" fmla="*/ 338415 h 1018685"/>
              <a:gd name="connsiteX2" fmla="*/ 1747660 w 2987195"/>
              <a:gd name="connsiteY2" fmla="*/ 338415 h 1018685"/>
              <a:gd name="connsiteX3" fmla="*/ 2110440 w 2987195"/>
              <a:gd name="connsiteY3" fmla="*/ 14 h 1018685"/>
              <a:gd name="connsiteX4" fmla="*/ 2262599 w 2987195"/>
              <a:gd name="connsiteY4" fmla="*/ 343440 h 1018685"/>
              <a:gd name="connsiteX5" fmla="*/ 2672851 w 2987195"/>
              <a:gd name="connsiteY5" fmla="*/ 338415 h 1018685"/>
              <a:gd name="connsiteX6" fmla="*/ 2986053 w 2987195"/>
              <a:gd name="connsiteY6" fmla="*/ 686786 h 1018685"/>
              <a:gd name="connsiteX7" fmla="*/ 2734994 w 2987195"/>
              <a:gd name="connsiteY7" fmla="*/ 1008107 h 1018685"/>
              <a:gd name="connsiteX8" fmla="*/ 2156826 w 2987195"/>
              <a:gd name="connsiteY8" fmla="*/ 1008372 h 1018685"/>
              <a:gd name="connsiteX9" fmla="*/ 1747660 w 2987195"/>
              <a:gd name="connsiteY9" fmla="*/ 1011810 h 1018685"/>
              <a:gd name="connsiteX10" fmla="*/ 1747660 w 2987195"/>
              <a:gd name="connsiteY10" fmla="*/ 1011810 h 1018685"/>
              <a:gd name="connsiteX11" fmla="*/ 321927 w 2987195"/>
              <a:gd name="connsiteY11" fmla="*/ 1018685 h 1018685"/>
              <a:gd name="connsiteX12" fmla="*/ 0 w 2987195"/>
              <a:gd name="connsiteY12" fmla="*/ 701498 h 1018685"/>
              <a:gd name="connsiteX13" fmla="*/ 6875 w 2987195"/>
              <a:gd name="connsiteY13" fmla="*/ 450648 h 1018685"/>
              <a:gd name="connsiteX14" fmla="*/ 6875 w 2987195"/>
              <a:gd name="connsiteY14" fmla="*/ 450648 h 1018685"/>
              <a:gd name="connsiteX15" fmla="*/ 6875 w 2987195"/>
              <a:gd name="connsiteY15" fmla="*/ 450650 h 1018685"/>
              <a:gd name="connsiteX0" fmla="*/ 6875 w 2987195"/>
              <a:gd name="connsiteY0" fmla="*/ 450650 h 1018685"/>
              <a:gd name="connsiteX1" fmla="*/ 119110 w 2987195"/>
              <a:gd name="connsiteY1" fmla="*/ 338415 h 1018685"/>
              <a:gd name="connsiteX2" fmla="*/ 1747660 w 2987195"/>
              <a:gd name="connsiteY2" fmla="*/ 338415 h 1018685"/>
              <a:gd name="connsiteX3" fmla="*/ 2110440 w 2987195"/>
              <a:gd name="connsiteY3" fmla="*/ 14 h 1018685"/>
              <a:gd name="connsiteX4" fmla="*/ 2262599 w 2987195"/>
              <a:gd name="connsiteY4" fmla="*/ 343440 h 1018685"/>
              <a:gd name="connsiteX5" fmla="*/ 2672851 w 2987195"/>
              <a:gd name="connsiteY5" fmla="*/ 338415 h 1018685"/>
              <a:gd name="connsiteX6" fmla="*/ 2986053 w 2987195"/>
              <a:gd name="connsiteY6" fmla="*/ 686786 h 1018685"/>
              <a:gd name="connsiteX7" fmla="*/ 2734994 w 2987195"/>
              <a:gd name="connsiteY7" fmla="*/ 1008107 h 1018685"/>
              <a:gd name="connsiteX8" fmla="*/ 2156826 w 2987195"/>
              <a:gd name="connsiteY8" fmla="*/ 1008372 h 1018685"/>
              <a:gd name="connsiteX9" fmla="*/ 1747660 w 2987195"/>
              <a:gd name="connsiteY9" fmla="*/ 1011810 h 1018685"/>
              <a:gd name="connsiteX10" fmla="*/ 1747660 w 2987195"/>
              <a:gd name="connsiteY10" fmla="*/ 1011810 h 1018685"/>
              <a:gd name="connsiteX11" fmla="*/ 321927 w 2987195"/>
              <a:gd name="connsiteY11" fmla="*/ 1018685 h 1018685"/>
              <a:gd name="connsiteX12" fmla="*/ 0 w 2987195"/>
              <a:gd name="connsiteY12" fmla="*/ 701498 h 1018685"/>
              <a:gd name="connsiteX13" fmla="*/ 6875 w 2987195"/>
              <a:gd name="connsiteY13" fmla="*/ 450648 h 1018685"/>
              <a:gd name="connsiteX14" fmla="*/ 6875 w 2987195"/>
              <a:gd name="connsiteY14" fmla="*/ 450648 h 1018685"/>
              <a:gd name="connsiteX15" fmla="*/ 6875 w 2987195"/>
              <a:gd name="connsiteY15" fmla="*/ 450650 h 1018685"/>
              <a:gd name="connsiteX0" fmla="*/ 6875 w 2987195"/>
              <a:gd name="connsiteY0" fmla="*/ 450648 h 1018685"/>
              <a:gd name="connsiteX1" fmla="*/ 119110 w 2987195"/>
              <a:gd name="connsiteY1" fmla="*/ 338415 h 1018685"/>
              <a:gd name="connsiteX2" fmla="*/ 1747660 w 2987195"/>
              <a:gd name="connsiteY2" fmla="*/ 338415 h 1018685"/>
              <a:gd name="connsiteX3" fmla="*/ 2110440 w 2987195"/>
              <a:gd name="connsiteY3" fmla="*/ 14 h 1018685"/>
              <a:gd name="connsiteX4" fmla="*/ 2262599 w 2987195"/>
              <a:gd name="connsiteY4" fmla="*/ 343440 h 1018685"/>
              <a:gd name="connsiteX5" fmla="*/ 2672851 w 2987195"/>
              <a:gd name="connsiteY5" fmla="*/ 338415 h 1018685"/>
              <a:gd name="connsiteX6" fmla="*/ 2986053 w 2987195"/>
              <a:gd name="connsiteY6" fmla="*/ 686786 h 1018685"/>
              <a:gd name="connsiteX7" fmla="*/ 2734994 w 2987195"/>
              <a:gd name="connsiteY7" fmla="*/ 1008107 h 1018685"/>
              <a:gd name="connsiteX8" fmla="*/ 2156826 w 2987195"/>
              <a:gd name="connsiteY8" fmla="*/ 1008372 h 1018685"/>
              <a:gd name="connsiteX9" fmla="*/ 1747660 w 2987195"/>
              <a:gd name="connsiteY9" fmla="*/ 1011810 h 1018685"/>
              <a:gd name="connsiteX10" fmla="*/ 1747660 w 2987195"/>
              <a:gd name="connsiteY10" fmla="*/ 1011810 h 1018685"/>
              <a:gd name="connsiteX11" fmla="*/ 321927 w 2987195"/>
              <a:gd name="connsiteY11" fmla="*/ 1018685 h 1018685"/>
              <a:gd name="connsiteX12" fmla="*/ 0 w 2987195"/>
              <a:gd name="connsiteY12" fmla="*/ 701498 h 1018685"/>
              <a:gd name="connsiteX13" fmla="*/ 6875 w 2987195"/>
              <a:gd name="connsiteY13" fmla="*/ 450648 h 1018685"/>
              <a:gd name="connsiteX14" fmla="*/ 6875 w 2987195"/>
              <a:gd name="connsiteY14" fmla="*/ 450648 h 1018685"/>
              <a:gd name="connsiteX0" fmla="*/ 216569 w 2987195"/>
              <a:gd name="connsiteY0" fmla="*/ 546901 h 1018685"/>
              <a:gd name="connsiteX1" fmla="*/ 119110 w 2987195"/>
              <a:gd name="connsiteY1" fmla="*/ 338415 h 1018685"/>
              <a:gd name="connsiteX2" fmla="*/ 1747660 w 2987195"/>
              <a:gd name="connsiteY2" fmla="*/ 338415 h 1018685"/>
              <a:gd name="connsiteX3" fmla="*/ 2110440 w 2987195"/>
              <a:gd name="connsiteY3" fmla="*/ 14 h 1018685"/>
              <a:gd name="connsiteX4" fmla="*/ 2262599 w 2987195"/>
              <a:gd name="connsiteY4" fmla="*/ 343440 h 1018685"/>
              <a:gd name="connsiteX5" fmla="*/ 2672851 w 2987195"/>
              <a:gd name="connsiteY5" fmla="*/ 338415 h 1018685"/>
              <a:gd name="connsiteX6" fmla="*/ 2986053 w 2987195"/>
              <a:gd name="connsiteY6" fmla="*/ 686786 h 1018685"/>
              <a:gd name="connsiteX7" fmla="*/ 2734994 w 2987195"/>
              <a:gd name="connsiteY7" fmla="*/ 1008107 h 1018685"/>
              <a:gd name="connsiteX8" fmla="*/ 2156826 w 2987195"/>
              <a:gd name="connsiteY8" fmla="*/ 1008372 h 1018685"/>
              <a:gd name="connsiteX9" fmla="*/ 1747660 w 2987195"/>
              <a:gd name="connsiteY9" fmla="*/ 1011810 h 1018685"/>
              <a:gd name="connsiteX10" fmla="*/ 1747660 w 2987195"/>
              <a:gd name="connsiteY10" fmla="*/ 1011810 h 1018685"/>
              <a:gd name="connsiteX11" fmla="*/ 321927 w 2987195"/>
              <a:gd name="connsiteY11" fmla="*/ 1018685 h 1018685"/>
              <a:gd name="connsiteX12" fmla="*/ 0 w 2987195"/>
              <a:gd name="connsiteY12" fmla="*/ 701498 h 1018685"/>
              <a:gd name="connsiteX13" fmla="*/ 6875 w 2987195"/>
              <a:gd name="connsiteY13" fmla="*/ 450648 h 1018685"/>
              <a:gd name="connsiteX14" fmla="*/ 216569 w 2987195"/>
              <a:gd name="connsiteY14" fmla="*/ 546901 h 1018685"/>
              <a:gd name="connsiteX0" fmla="*/ 6875 w 2987195"/>
              <a:gd name="connsiteY0" fmla="*/ 450648 h 1018685"/>
              <a:gd name="connsiteX1" fmla="*/ 119110 w 2987195"/>
              <a:gd name="connsiteY1" fmla="*/ 338415 h 1018685"/>
              <a:gd name="connsiteX2" fmla="*/ 1747660 w 2987195"/>
              <a:gd name="connsiteY2" fmla="*/ 338415 h 1018685"/>
              <a:gd name="connsiteX3" fmla="*/ 2110440 w 2987195"/>
              <a:gd name="connsiteY3" fmla="*/ 14 h 1018685"/>
              <a:gd name="connsiteX4" fmla="*/ 2262599 w 2987195"/>
              <a:gd name="connsiteY4" fmla="*/ 343440 h 1018685"/>
              <a:gd name="connsiteX5" fmla="*/ 2672851 w 2987195"/>
              <a:gd name="connsiteY5" fmla="*/ 338415 h 1018685"/>
              <a:gd name="connsiteX6" fmla="*/ 2986053 w 2987195"/>
              <a:gd name="connsiteY6" fmla="*/ 686786 h 1018685"/>
              <a:gd name="connsiteX7" fmla="*/ 2734994 w 2987195"/>
              <a:gd name="connsiteY7" fmla="*/ 1008107 h 1018685"/>
              <a:gd name="connsiteX8" fmla="*/ 2156826 w 2987195"/>
              <a:gd name="connsiteY8" fmla="*/ 1008372 h 1018685"/>
              <a:gd name="connsiteX9" fmla="*/ 1747660 w 2987195"/>
              <a:gd name="connsiteY9" fmla="*/ 1011810 h 1018685"/>
              <a:gd name="connsiteX10" fmla="*/ 1747660 w 2987195"/>
              <a:gd name="connsiteY10" fmla="*/ 1011810 h 1018685"/>
              <a:gd name="connsiteX11" fmla="*/ 321927 w 2987195"/>
              <a:gd name="connsiteY11" fmla="*/ 1018685 h 1018685"/>
              <a:gd name="connsiteX12" fmla="*/ 0 w 2987195"/>
              <a:gd name="connsiteY12" fmla="*/ 701498 h 1018685"/>
              <a:gd name="connsiteX13" fmla="*/ 6875 w 2987195"/>
              <a:gd name="connsiteY13" fmla="*/ 450648 h 1018685"/>
              <a:gd name="connsiteX0" fmla="*/ 0 w 2987195"/>
              <a:gd name="connsiteY0" fmla="*/ 701498 h 1018685"/>
              <a:gd name="connsiteX1" fmla="*/ 119110 w 2987195"/>
              <a:gd name="connsiteY1" fmla="*/ 338415 h 1018685"/>
              <a:gd name="connsiteX2" fmla="*/ 1747660 w 2987195"/>
              <a:gd name="connsiteY2" fmla="*/ 338415 h 1018685"/>
              <a:gd name="connsiteX3" fmla="*/ 2110440 w 2987195"/>
              <a:gd name="connsiteY3" fmla="*/ 14 h 1018685"/>
              <a:gd name="connsiteX4" fmla="*/ 2262599 w 2987195"/>
              <a:gd name="connsiteY4" fmla="*/ 343440 h 1018685"/>
              <a:gd name="connsiteX5" fmla="*/ 2672851 w 2987195"/>
              <a:gd name="connsiteY5" fmla="*/ 338415 h 1018685"/>
              <a:gd name="connsiteX6" fmla="*/ 2986053 w 2987195"/>
              <a:gd name="connsiteY6" fmla="*/ 686786 h 1018685"/>
              <a:gd name="connsiteX7" fmla="*/ 2734994 w 2987195"/>
              <a:gd name="connsiteY7" fmla="*/ 1008107 h 1018685"/>
              <a:gd name="connsiteX8" fmla="*/ 2156826 w 2987195"/>
              <a:gd name="connsiteY8" fmla="*/ 1008372 h 1018685"/>
              <a:gd name="connsiteX9" fmla="*/ 1747660 w 2987195"/>
              <a:gd name="connsiteY9" fmla="*/ 1011810 h 1018685"/>
              <a:gd name="connsiteX10" fmla="*/ 1747660 w 2987195"/>
              <a:gd name="connsiteY10" fmla="*/ 1011810 h 1018685"/>
              <a:gd name="connsiteX11" fmla="*/ 321927 w 2987195"/>
              <a:gd name="connsiteY11" fmla="*/ 1018685 h 1018685"/>
              <a:gd name="connsiteX12" fmla="*/ 0 w 2987195"/>
              <a:gd name="connsiteY12" fmla="*/ 701498 h 1018685"/>
              <a:gd name="connsiteX0" fmla="*/ 565 w 2987760"/>
              <a:gd name="connsiteY0" fmla="*/ 701498 h 1018685"/>
              <a:gd name="connsiteX1" fmla="*/ 119675 w 2987760"/>
              <a:gd name="connsiteY1" fmla="*/ 338415 h 1018685"/>
              <a:gd name="connsiteX2" fmla="*/ 1748225 w 2987760"/>
              <a:gd name="connsiteY2" fmla="*/ 338415 h 1018685"/>
              <a:gd name="connsiteX3" fmla="*/ 2111005 w 2987760"/>
              <a:gd name="connsiteY3" fmla="*/ 14 h 1018685"/>
              <a:gd name="connsiteX4" fmla="*/ 2263164 w 2987760"/>
              <a:gd name="connsiteY4" fmla="*/ 343440 h 1018685"/>
              <a:gd name="connsiteX5" fmla="*/ 2673416 w 2987760"/>
              <a:gd name="connsiteY5" fmla="*/ 338415 h 1018685"/>
              <a:gd name="connsiteX6" fmla="*/ 2986618 w 2987760"/>
              <a:gd name="connsiteY6" fmla="*/ 686786 h 1018685"/>
              <a:gd name="connsiteX7" fmla="*/ 2735559 w 2987760"/>
              <a:gd name="connsiteY7" fmla="*/ 1008107 h 1018685"/>
              <a:gd name="connsiteX8" fmla="*/ 2157391 w 2987760"/>
              <a:gd name="connsiteY8" fmla="*/ 1008372 h 1018685"/>
              <a:gd name="connsiteX9" fmla="*/ 1748225 w 2987760"/>
              <a:gd name="connsiteY9" fmla="*/ 1011810 h 1018685"/>
              <a:gd name="connsiteX10" fmla="*/ 1748225 w 2987760"/>
              <a:gd name="connsiteY10" fmla="*/ 1011810 h 1018685"/>
              <a:gd name="connsiteX11" fmla="*/ 322492 w 2987760"/>
              <a:gd name="connsiteY11" fmla="*/ 1018685 h 1018685"/>
              <a:gd name="connsiteX12" fmla="*/ 565 w 2987760"/>
              <a:gd name="connsiteY12" fmla="*/ 701498 h 1018685"/>
              <a:gd name="connsiteX0" fmla="*/ 3986 w 2991181"/>
              <a:gd name="connsiteY0" fmla="*/ 701498 h 1018685"/>
              <a:gd name="connsiteX1" fmla="*/ 123096 w 2991181"/>
              <a:gd name="connsiteY1" fmla="*/ 338415 h 1018685"/>
              <a:gd name="connsiteX2" fmla="*/ 1751646 w 2991181"/>
              <a:gd name="connsiteY2" fmla="*/ 338415 h 1018685"/>
              <a:gd name="connsiteX3" fmla="*/ 2114426 w 2991181"/>
              <a:gd name="connsiteY3" fmla="*/ 14 h 1018685"/>
              <a:gd name="connsiteX4" fmla="*/ 2266585 w 2991181"/>
              <a:gd name="connsiteY4" fmla="*/ 343440 h 1018685"/>
              <a:gd name="connsiteX5" fmla="*/ 2676837 w 2991181"/>
              <a:gd name="connsiteY5" fmla="*/ 338415 h 1018685"/>
              <a:gd name="connsiteX6" fmla="*/ 2990039 w 2991181"/>
              <a:gd name="connsiteY6" fmla="*/ 686786 h 1018685"/>
              <a:gd name="connsiteX7" fmla="*/ 2738980 w 2991181"/>
              <a:gd name="connsiteY7" fmla="*/ 1008107 h 1018685"/>
              <a:gd name="connsiteX8" fmla="*/ 2160812 w 2991181"/>
              <a:gd name="connsiteY8" fmla="*/ 1008372 h 1018685"/>
              <a:gd name="connsiteX9" fmla="*/ 1751646 w 2991181"/>
              <a:gd name="connsiteY9" fmla="*/ 1011810 h 1018685"/>
              <a:gd name="connsiteX10" fmla="*/ 1751646 w 2991181"/>
              <a:gd name="connsiteY10" fmla="*/ 1011810 h 1018685"/>
              <a:gd name="connsiteX11" fmla="*/ 325913 w 2991181"/>
              <a:gd name="connsiteY11" fmla="*/ 1018685 h 1018685"/>
              <a:gd name="connsiteX12" fmla="*/ 3986 w 2991181"/>
              <a:gd name="connsiteY12" fmla="*/ 701498 h 1018685"/>
              <a:gd name="connsiteX0" fmla="*/ 3986 w 2991181"/>
              <a:gd name="connsiteY0" fmla="*/ 701498 h 1018685"/>
              <a:gd name="connsiteX1" fmla="*/ 301851 w 2991181"/>
              <a:gd name="connsiteY1" fmla="*/ 352165 h 1018685"/>
              <a:gd name="connsiteX2" fmla="*/ 1751646 w 2991181"/>
              <a:gd name="connsiteY2" fmla="*/ 338415 h 1018685"/>
              <a:gd name="connsiteX3" fmla="*/ 2114426 w 2991181"/>
              <a:gd name="connsiteY3" fmla="*/ 14 h 1018685"/>
              <a:gd name="connsiteX4" fmla="*/ 2266585 w 2991181"/>
              <a:gd name="connsiteY4" fmla="*/ 343440 h 1018685"/>
              <a:gd name="connsiteX5" fmla="*/ 2676837 w 2991181"/>
              <a:gd name="connsiteY5" fmla="*/ 338415 h 1018685"/>
              <a:gd name="connsiteX6" fmla="*/ 2990039 w 2991181"/>
              <a:gd name="connsiteY6" fmla="*/ 686786 h 1018685"/>
              <a:gd name="connsiteX7" fmla="*/ 2738980 w 2991181"/>
              <a:gd name="connsiteY7" fmla="*/ 1008107 h 1018685"/>
              <a:gd name="connsiteX8" fmla="*/ 2160812 w 2991181"/>
              <a:gd name="connsiteY8" fmla="*/ 1008372 h 1018685"/>
              <a:gd name="connsiteX9" fmla="*/ 1751646 w 2991181"/>
              <a:gd name="connsiteY9" fmla="*/ 1011810 h 1018685"/>
              <a:gd name="connsiteX10" fmla="*/ 1751646 w 2991181"/>
              <a:gd name="connsiteY10" fmla="*/ 1011810 h 1018685"/>
              <a:gd name="connsiteX11" fmla="*/ 325913 w 2991181"/>
              <a:gd name="connsiteY11" fmla="*/ 1018685 h 1018685"/>
              <a:gd name="connsiteX12" fmla="*/ 3986 w 2991181"/>
              <a:gd name="connsiteY12" fmla="*/ 701498 h 1018685"/>
              <a:gd name="connsiteX0" fmla="*/ 3986 w 2991181"/>
              <a:gd name="connsiteY0" fmla="*/ 701498 h 1018685"/>
              <a:gd name="connsiteX1" fmla="*/ 301851 w 2991181"/>
              <a:gd name="connsiteY1" fmla="*/ 352165 h 1018685"/>
              <a:gd name="connsiteX2" fmla="*/ 1751646 w 2991181"/>
              <a:gd name="connsiteY2" fmla="*/ 338415 h 1018685"/>
              <a:gd name="connsiteX3" fmla="*/ 2114426 w 2991181"/>
              <a:gd name="connsiteY3" fmla="*/ 14 h 1018685"/>
              <a:gd name="connsiteX4" fmla="*/ 2266585 w 2991181"/>
              <a:gd name="connsiteY4" fmla="*/ 343440 h 1018685"/>
              <a:gd name="connsiteX5" fmla="*/ 2676837 w 2991181"/>
              <a:gd name="connsiteY5" fmla="*/ 338415 h 1018685"/>
              <a:gd name="connsiteX6" fmla="*/ 2990039 w 2991181"/>
              <a:gd name="connsiteY6" fmla="*/ 686786 h 1018685"/>
              <a:gd name="connsiteX7" fmla="*/ 2738980 w 2991181"/>
              <a:gd name="connsiteY7" fmla="*/ 1008107 h 1018685"/>
              <a:gd name="connsiteX8" fmla="*/ 2160812 w 2991181"/>
              <a:gd name="connsiteY8" fmla="*/ 1008372 h 1018685"/>
              <a:gd name="connsiteX9" fmla="*/ 1751646 w 2991181"/>
              <a:gd name="connsiteY9" fmla="*/ 1011810 h 1018685"/>
              <a:gd name="connsiteX10" fmla="*/ 1751646 w 2991181"/>
              <a:gd name="connsiteY10" fmla="*/ 1011810 h 1018685"/>
              <a:gd name="connsiteX11" fmla="*/ 325913 w 2991181"/>
              <a:gd name="connsiteY11" fmla="*/ 1018685 h 1018685"/>
              <a:gd name="connsiteX12" fmla="*/ 3986 w 2991181"/>
              <a:gd name="connsiteY12" fmla="*/ 701498 h 1018685"/>
              <a:gd name="connsiteX0" fmla="*/ 3986 w 2991181"/>
              <a:gd name="connsiteY0" fmla="*/ 701498 h 1018685"/>
              <a:gd name="connsiteX1" fmla="*/ 301851 w 2991181"/>
              <a:gd name="connsiteY1" fmla="*/ 352165 h 1018685"/>
              <a:gd name="connsiteX2" fmla="*/ 1751646 w 2991181"/>
              <a:gd name="connsiteY2" fmla="*/ 338415 h 1018685"/>
              <a:gd name="connsiteX3" fmla="*/ 2114426 w 2991181"/>
              <a:gd name="connsiteY3" fmla="*/ 14 h 1018685"/>
              <a:gd name="connsiteX4" fmla="*/ 2266585 w 2991181"/>
              <a:gd name="connsiteY4" fmla="*/ 343440 h 1018685"/>
              <a:gd name="connsiteX5" fmla="*/ 2676837 w 2991181"/>
              <a:gd name="connsiteY5" fmla="*/ 338415 h 1018685"/>
              <a:gd name="connsiteX6" fmla="*/ 2990039 w 2991181"/>
              <a:gd name="connsiteY6" fmla="*/ 686786 h 1018685"/>
              <a:gd name="connsiteX7" fmla="*/ 2738980 w 2991181"/>
              <a:gd name="connsiteY7" fmla="*/ 1008107 h 1018685"/>
              <a:gd name="connsiteX8" fmla="*/ 2160812 w 2991181"/>
              <a:gd name="connsiteY8" fmla="*/ 1008372 h 1018685"/>
              <a:gd name="connsiteX9" fmla="*/ 1751646 w 2991181"/>
              <a:gd name="connsiteY9" fmla="*/ 1011810 h 1018685"/>
              <a:gd name="connsiteX10" fmla="*/ 1751646 w 2991181"/>
              <a:gd name="connsiteY10" fmla="*/ 1011810 h 1018685"/>
              <a:gd name="connsiteX11" fmla="*/ 325913 w 2991181"/>
              <a:gd name="connsiteY11" fmla="*/ 1018685 h 1018685"/>
              <a:gd name="connsiteX12" fmla="*/ 3986 w 2991181"/>
              <a:gd name="connsiteY12" fmla="*/ 701498 h 1018685"/>
              <a:gd name="connsiteX0" fmla="*/ 2906 w 2990101"/>
              <a:gd name="connsiteY0" fmla="*/ 701498 h 1018730"/>
              <a:gd name="connsiteX1" fmla="*/ 300771 w 2990101"/>
              <a:gd name="connsiteY1" fmla="*/ 352165 h 1018730"/>
              <a:gd name="connsiteX2" fmla="*/ 1750566 w 2990101"/>
              <a:gd name="connsiteY2" fmla="*/ 338415 h 1018730"/>
              <a:gd name="connsiteX3" fmla="*/ 2113346 w 2990101"/>
              <a:gd name="connsiteY3" fmla="*/ 14 h 1018730"/>
              <a:gd name="connsiteX4" fmla="*/ 2265505 w 2990101"/>
              <a:gd name="connsiteY4" fmla="*/ 343440 h 1018730"/>
              <a:gd name="connsiteX5" fmla="*/ 2675757 w 2990101"/>
              <a:gd name="connsiteY5" fmla="*/ 338415 h 1018730"/>
              <a:gd name="connsiteX6" fmla="*/ 2988959 w 2990101"/>
              <a:gd name="connsiteY6" fmla="*/ 686786 h 1018730"/>
              <a:gd name="connsiteX7" fmla="*/ 2737900 w 2990101"/>
              <a:gd name="connsiteY7" fmla="*/ 1008107 h 1018730"/>
              <a:gd name="connsiteX8" fmla="*/ 2159732 w 2990101"/>
              <a:gd name="connsiteY8" fmla="*/ 1008372 h 1018730"/>
              <a:gd name="connsiteX9" fmla="*/ 1750566 w 2990101"/>
              <a:gd name="connsiteY9" fmla="*/ 1011810 h 1018730"/>
              <a:gd name="connsiteX10" fmla="*/ 1750566 w 2990101"/>
              <a:gd name="connsiteY10" fmla="*/ 1011810 h 1018730"/>
              <a:gd name="connsiteX11" fmla="*/ 324833 w 2990101"/>
              <a:gd name="connsiteY11" fmla="*/ 1018685 h 1018730"/>
              <a:gd name="connsiteX12" fmla="*/ 2906 w 2990101"/>
              <a:gd name="connsiteY12" fmla="*/ 701498 h 1018730"/>
              <a:gd name="connsiteX0" fmla="*/ 2906 w 2990101"/>
              <a:gd name="connsiteY0" fmla="*/ 701498 h 1018730"/>
              <a:gd name="connsiteX1" fmla="*/ 300771 w 2990101"/>
              <a:gd name="connsiteY1" fmla="*/ 352165 h 1018730"/>
              <a:gd name="connsiteX2" fmla="*/ 1750566 w 2990101"/>
              <a:gd name="connsiteY2" fmla="*/ 338415 h 1018730"/>
              <a:gd name="connsiteX3" fmla="*/ 2113346 w 2990101"/>
              <a:gd name="connsiteY3" fmla="*/ 14 h 1018730"/>
              <a:gd name="connsiteX4" fmla="*/ 2265505 w 2990101"/>
              <a:gd name="connsiteY4" fmla="*/ 343440 h 1018730"/>
              <a:gd name="connsiteX5" fmla="*/ 2675757 w 2990101"/>
              <a:gd name="connsiteY5" fmla="*/ 338415 h 1018730"/>
              <a:gd name="connsiteX6" fmla="*/ 2988959 w 2990101"/>
              <a:gd name="connsiteY6" fmla="*/ 686786 h 1018730"/>
              <a:gd name="connsiteX7" fmla="*/ 2737900 w 2990101"/>
              <a:gd name="connsiteY7" fmla="*/ 1008107 h 1018730"/>
              <a:gd name="connsiteX8" fmla="*/ 2159732 w 2990101"/>
              <a:gd name="connsiteY8" fmla="*/ 1008372 h 1018730"/>
              <a:gd name="connsiteX9" fmla="*/ 1750566 w 2990101"/>
              <a:gd name="connsiteY9" fmla="*/ 1011810 h 1018730"/>
              <a:gd name="connsiteX10" fmla="*/ 1750566 w 2990101"/>
              <a:gd name="connsiteY10" fmla="*/ 1011810 h 1018730"/>
              <a:gd name="connsiteX11" fmla="*/ 324833 w 2990101"/>
              <a:gd name="connsiteY11" fmla="*/ 1018685 h 1018730"/>
              <a:gd name="connsiteX12" fmla="*/ 2906 w 2990101"/>
              <a:gd name="connsiteY12" fmla="*/ 701498 h 1018730"/>
              <a:gd name="connsiteX0" fmla="*/ 2906 w 2990101"/>
              <a:gd name="connsiteY0" fmla="*/ 701498 h 1018730"/>
              <a:gd name="connsiteX1" fmla="*/ 300771 w 2990101"/>
              <a:gd name="connsiteY1" fmla="*/ 352165 h 1018730"/>
              <a:gd name="connsiteX2" fmla="*/ 1750566 w 2990101"/>
              <a:gd name="connsiteY2" fmla="*/ 338415 h 1018730"/>
              <a:gd name="connsiteX3" fmla="*/ 2113346 w 2990101"/>
              <a:gd name="connsiteY3" fmla="*/ 14 h 1018730"/>
              <a:gd name="connsiteX4" fmla="*/ 2265505 w 2990101"/>
              <a:gd name="connsiteY4" fmla="*/ 343440 h 1018730"/>
              <a:gd name="connsiteX5" fmla="*/ 2675757 w 2990101"/>
              <a:gd name="connsiteY5" fmla="*/ 338415 h 1018730"/>
              <a:gd name="connsiteX6" fmla="*/ 2988959 w 2990101"/>
              <a:gd name="connsiteY6" fmla="*/ 686786 h 1018730"/>
              <a:gd name="connsiteX7" fmla="*/ 2737900 w 2990101"/>
              <a:gd name="connsiteY7" fmla="*/ 1008107 h 1018730"/>
              <a:gd name="connsiteX8" fmla="*/ 2159732 w 2990101"/>
              <a:gd name="connsiteY8" fmla="*/ 1008372 h 1018730"/>
              <a:gd name="connsiteX9" fmla="*/ 1750566 w 2990101"/>
              <a:gd name="connsiteY9" fmla="*/ 1011810 h 1018730"/>
              <a:gd name="connsiteX10" fmla="*/ 1750566 w 2990101"/>
              <a:gd name="connsiteY10" fmla="*/ 1011810 h 1018730"/>
              <a:gd name="connsiteX11" fmla="*/ 324833 w 2990101"/>
              <a:gd name="connsiteY11" fmla="*/ 1018685 h 1018730"/>
              <a:gd name="connsiteX12" fmla="*/ 2906 w 2990101"/>
              <a:gd name="connsiteY12" fmla="*/ 701498 h 1018730"/>
              <a:gd name="connsiteX0" fmla="*/ 2906 w 2990101"/>
              <a:gd name="connsiteY0" fmla="*/ 701498 h 1018730"/>
              <a:gd name="connsiteX1" fmla="*/ 300771 w 2990101"/>
              <a:gd name="connsiteY1" fmla="*/ 352165 h 1018730"/>
              <a:gd name="connsiteX2" fmla="*/ 1750566 w 2990101"/>
              <a:gd name="connsiteY2" fmla="*/ 338415 h 1018730"/>
              <a:gd name="connsiteX3" fmla="*/ 2113346 w 2990101"/>
              <a:gd name="connsiteY3" fmla="*/ 14 h 1018730"/>
              <a:gd name="connsiteX4" fmla="*/ 2265505 w 2990101"/>
              <a:gd name="connsiteY4" fmla="*/ 343440 h 1018730"/>
              <a:gd name="connsiteX5" fmla="*/ 2675757 w 2990101"/>
              <a:gd name="connsiteY5" fmla="*/ 338415 h 1018730"/>
              <a:gd name="connsiteX6" fmla="*/ 2988959 w 2990101"/>
              <a:gd name="connsiteY6" fmla="*/ 686786 h 1018730"/>
              <a:gd name="connsiteX7" fmla="*/ 2737900 w 2990101"/>
              <a:gd name="connsiteY7" fmla="*/ 1008107 h 1018730"/>
              <a:gd name="connsiteX8" fmla="*/ 2159732 w 2990101"/>
              <a:gd name="connsiteY8" fmla="*/ 1008372 h 1018730"/>
              <a:gd name="connsiteX9" fmla="*/ 1750566 w 2990101"/>
              <a:gd name="connsiteY9" fmla="*/ 1011810 h 1018730"/>
              <a:gd name="connsiteX10" fmla="*/ 1750566 w 2990101"/>
              <a:gd name="connsiteY10" fmla="*/ 1011810 h 1018730"/>
              <a:gd name="connsiteX11" fmla="*/ 324833 w 2990101"/>
              <a:gd name="connsiteY11" fmla="*/ 1018685 h 1018730"/>
              <a:gd name="connsiteX12" fmla="*/ 2906 w 2990101"/>
              <a:gd name="connsiteY12" fmla="*/ 701498 h 1018730"/>
              <a:gd name="connsiteX0" fmla="*/ 2906 w 2990101"/>
              <a:gd name="connsiteY0" fmla="*/ 701498 h 1018730"/>
              <a:gd name="connsiteX1" fmla="*/ 300771 w 2990101"/>
              <a:gd name="connsiteY1" fmla="*/ 352165 h 1018730"/>
              <a:gd name="connsiteX2" fmla="*/ 1750566 w 2990101"/>
              <a:gd name="connsiteY2" fmla="*/ 338415 h 1018730"/>
              <a:gd name="connsiteX3" fmla="*/ 2113346 w 2990101"/>
              <a:gd name="connsiteY3" fmla="*/ 14 h 1018730"/>
              <a:gd name="connsiteX4" fmla="*/ 2265505 w 2990101"/>
              <a:gd name="connsiteY4" fmla="*/ 343440 h 1018730"/>
              <a:gd name="connsiteX5" fmla="*/ 2675757 w 2990101"/>
              <a:gd name="connsiteY5" fmla="*/ 338415 h 1018730"/>
              <a:gd name="connsiteX6" fmla="*/ 2988959 w 2990101"/>
              <a:gd name="connsiteY6" fmla="*/ 686786 h 1018730"/>
              <a:gd name="connsiteX7" fmla="*/ 2737900 w 2990101"/>
              <a:gd name="connsiteY7" fmla="*/ 1008107 h 1018730"/>
              <a:gd name="connsiteX8" fmla="*/ 2159732 w 2990101"/>
              <a:gd name="connsiteY8" fmla="*/ 1008372 h 1018730"/>
              <a:gd name="connsiteX9" fmla="*/ 1750566 w 2990101"/>
              <a:gd name="connsiteY9" fmla="*/ 1011810 h 1018730"/>
              <a:gd name="connsiteX10" fmla="*/ 1750566 w 2990101"/>
              <a:gd name="connsiteY10" fmla="*/ 1011810 h 1018730"/>
              <a:gd name="connsiteX11" fmla="*/ 324833 w 2990101"/>
              <a:gd name="connsiteY11" fmla="*/ 1018685 h 1018730"/>
              <a:gd name="connsiteX12" fmla="*/ 2906 w 2990101"/>
              <a:gd name="connsiteY12" fmla="*/ 701498 h 1018730"/>
              <a:gd name="connsiteX0" fmla="*/ 2906 w 2990101"/>
              <a:gd name="connsiteY0" fmla="*/ 701485 h 1018717"/>
              <a:gd name="connsiteX1" fmla="*/ 300771 w 2990101"/>
              <a:gd name="connsiteY1" fmla="*/ 352152 h 1018717"/>
              <a:gd name="connsiteX2" fmla="*/ 1826766 w 2990101"/>
              <a:gd name="connsiteY2" fmla="*/ 341577 h 1018717"/>
              <a:gd name="connsiteX3" fmla="*/ 2113346 w 2990101"/>
              <a:gd name="connsiteY3" fmla="*/ 1 h 1018717"/>
              <a:gd name="connsiteX4" fmla="*/ 2265505 w 2990101"/>
              <a:gd name="connsiteY4" fmla="*/ 343427 h 1018717"/>
              <a:gd name="connsiteX5" fmla="*/ 2675757 w 2990101"/>
              <a:gd name="connsiteY5" fmla="*/ 338402 h 1018717"/>
              <a:gd name="connsiteX6" fmla="*/ 2988959 w 2990101"/>
              <a:gd name="connsiteY6" fmla="*/ 686773 h 1018717"/>
              <a:gd name="connsiteX7" fmla="*/ 2737900 w 2990101"/>
              <a:gd name="connsiteY7" fmla="*/ 1008094 h 1018717"/>
              <a:gd name="connsiteX8" fmla="*/ 2159732 w 2990101"/>
              <a:gd name="connsiteY8" fmla="*/ 1008359 h 1018717"/>
              <a:gd name="connsiteX9" fmla="*/ 1750566 w 2990101"/>
              <a:gd name="connsiteY9" fmla="*/ 1011797 h 1018717"/>
              <a:gd name="connsiteX10" fmla="*/ 1750566 w 2990101"/>
              <a:gd name="connsiteY10" fmla="*/ 1011797 h 1018717"/>
              <a:gd name="connsiteX11" fmla="*/ 324833 w 2990101"/>
              <a:gd name="connsiteY11" fmla="*/ 1018672 h 1018717"/>
              <a:gd name="connsiteX12" fmla="*/ 2906 w 2990101"/>
              <a:gd name="connsiteY12" fmla="*/ 701485 h 1018717"/>
              <a:gd name="connsiteX0" fmla="*/ 2906 w 2990101"/>
              <a:gd name="connsiteY0" fmla="*/ 701578 h 1018810"/>
              <a:gd name="connsiteX1" fmla="*/ 300771 w 2990101"/>
              <a:gd name="connsiteY1" fmla="*/ 352245 h 1018810"/>
              <a:gd name="connsiteX2" fmla="*/ 1826766 w 2990101"/>
              <a:gd name="connsiteY2" fmla="*/ 341670 h 1018810"/>
              <a:gd name="connsiteX3" fmla="*/ 2113346 w 2990101"/>
              <a:gd name="connsiteY3" fmla="*/ 94 h 1018810"/>
              <a:gd name="connsiteX4" fmla="*/ 2265505 w 2990101"/>
              <a:gd name="connsiteY4" fmla="*/ 343520 h 1018810"/>
              <a:gd name="connsiteX5" fmla="*/ 2675757 w 2990101"/>
              <a:gd name="connsiteY5" fmla="*/ 338495 h 1018810"/>
              <a:gd name="connsiteX6" fmla="*/ 2988959 w 2990101"/>
              <a:gd name="connsiteY6" fmla="*/ 686866 h 1018810"/>
              <a:gd name="connsiteX7" fmla="*/ 2737900 w 2990101"/>
              <a:gd name="connsiteY7" fmla="*/ 1008187 h 1018810"/>
              <a:gd name="connsiteX8" fmla="*/ 2159732 w 2990101"/>
              <a:gd name="connsiteY8" fmla="*/ 1008452 h 1018810"/>
              <a:gd name="connsiteX9" fmla="*/ 1750566 w 2990101"/>
              <a:gd name="connsiteY9" fmla="*/ 1011890 h 1018810"/>
              <a:gd name="connsiteX10" fmla="*/ 1750566 w 2990101"/>
              <a:gd name="connsiteY10" fmla="*/ 1011890 h 1018810"/>
              <a:gd name="connsiteX11" fmla="*/ 324833 w 2990101"/>
              <a:gd name="connsiteY11" fmla="*/ 1018765 h 1018810"/>
              <a:gd name="connsiteX12" fmla="*/ 2906 w 2990101"/>
              <a:gd name="connsiteY12" fmla="*/ 701578 h 10188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990101" h="1018810">
                <a:moveTo>
                  <a:pt x="2906" y="701578"/>
                </a:moveTo>
                <a:cubicBezTo>
                  <a:pt x="-5518" y="553049"/>
                  <a:pt x="23874" y="356395"/>
                  <a:pt x="300771" y="352245"/>
                </a:cubicBezTo>
                <a:lnTo>
                  <a:pt x="1826766" y="341670"/>
                </a:lnTo>
                <a:cubicBezTo>
                  <a:pt x="2100287" y="343303"/>
                  <a:pt x="2113248" y="2961"/>
                  <a:pt x="2113346" y="94"/>
                </a:cubicBezTo>
                <a:cubicBezTo>
                  <a:pt x="2113444" y="-2773"/>
                  <a:pt x="2340389" y="58223"/>
                  <a:pt x="2265505" y="343520"/>
                </a:cubicBezTo>
                <a:lnTo>
                  <a:pt x="2675757" y="338495"/>
                </a:lnTo>
                <a:cubicBezTo>
                  <a:pt x="2868372" y="348544"/>
                  <a:pt x="3004031" y="469130"/>
                  <a:pt x="2988959" y="686866"/>
                </a:cubicBezTo>
                <a:cubicBezTo>
                  <a:pt x="2983367" y="935884"/>
                  <a:pt x="2924362" y="985257"/>
                  <a:pt x="2737900" y="1008187"/>
                </a:cubicBezTo>
                <a:cubicBezTo>
                  <a:pt x="2599032" y="1019734"/>
                  <a:pt x="2240160" y="1007218"/>
                  <a:pt x="2159732" y="1008452"/>
                </a:cubicBezTo>
                <a:lnTo>
                  <a:pt x="1750566" y="1011890"/>
                </a:lnTo>
                <a:lnTo>
                  <a:pt x="1750566" y="1011890"/>
                </a:lnTo>
                <a:lnTo>
                  <a:pt x="324833" y="1018765"/>
                </a:lnTo>
                <a:cubicBezTo>
                  <a:pt x="55328" y="1022047"/>
                  <a:pt x="-16202" y="847241"/>
                  <a:pt x="2906" y="701578"/>
                </a:cubicBezTo>
                <a:close/>
              </a:path>
            </a:pathLst>
          </a:custGeom>
          <a:solidFill>
            <a:schemeClr val="bg1"/>
          </a:solidFill>
          <a:ln w="38100">
            <a:solidFill>
              <a:srgbClr val="004AAD"/>
            </a:solidFill>
          </a:ln>
        </p:spPr>
        <p:style>
          <a:lnRef idx="2">
            <a:schemeClr val="accent1">
              <a:shade val="50000"/>
            </a:schemeClr>
          </a:lnRef>
          <a:fillRef idx="1">
            <a:schemeClr val="accent1"/>
          </a:fillRef>
          <a:effectRef idx="0">
            <a:schemeClr val="accent1"/>
          </a:effectRef>
          <a:fontRef idx="minor">
            <a:schemeClr val="lt1"/>
          </a:fontRef>
        </p:style>
        <p:txBody>
          <a:bodyPr rtlCol="0" anchor="b"/>
          <a:lstStyle/>
          <a:p>
            <a:pPr algn="ctr"/>
            <a:endParaRPr lang="en-US" sz="1600" b="1">
              <a:solidFill>
                <a:srgbClr val="004AAD"/>
              </a:solidFill>
              <a:latin typeface="Comic Sans MS" panose="030F0902030302020204" pitchFamily="66" charset="0"/>
            </a:endParaRPr>
          </a:p>
        </p:txBody>
      </p:sp>
      <p:sp>
        <p:nvSpPr>
          <p:cNvPr id="14" name="TextBox 13">
            <a:extLst>
              <a:ext uri="{FF2B5EF4-FFF2-40B4-BE49-F238E27FC236}">
                <a16:creationId xmlns:a16="http://schemas.microsoft.com/office/drawing/2014/main" id="{9E4DC39E-19EB-F05C-6FF3-EFF81F9A29ED}"/>
              </a:ext>
            </a:extLst>
          </p:cNvPr>
          <p:cNvSpPr txBox="1"/>
          <p:nvPr userDrawn="1"/>
        </p:nvSpPr>
        <p:spPr>
          <a:xfrm>
            <a:off x="8628431" y="5916541"/>
            <a:ext cx="2990101" cy="323165"/>
          </a:xfrm>
          <a:prstGeom prst="rect">
            <a:avLst/>
          </a:prstGeom>
          <a:noFill/>
        </p:spPr>
        <p:txBody>
          <a:bodyPr wrap="square" anchor="ctr">
            <a:spAutoFit/>
          </a:bodyPr>
          <a:lstStyle/>
          <a:p>
            <a:pPr algn="ctr"/>
            <a:r>
              <a:rPr lang="en-US" sz="1500" b="1">
                <a:solidFill>
                  <a:srgbClr val="05B050"/>
                </a:solidFill>
                <a:latin typeface="Arial" panose="020B0604020202020204" pitchFamily="34" charset="0"/>
                <a:cs typeface="Arial" panose="020B0604020202020204" pitchFamily="34" charset="0"/>
              </a:rPr>
              <a:t> #</a:t>
            </a:r>
            <a:r>
              <a:rPr lang="en-US" sz="1500" b="1" err="1">
                <a:solidFill>
                  <a:srgbClr val="05B050"/>
                </a:solidFill>
                <a:latin typeface="Arial" panose="020B0604020202020204" pitchFamily="34" charset="0"/>
                <a:cs typeface="Arial" panose="020B0604020202020204" pitchFamily="34" charset="0"/>
              </a:rPr>
              <a:t>TalkScottishEducation</a:t>
            </a:r>
            <a:endParaRPr lang="en-US" sz="1500" b="1">
              <a:solidFill>
                <a:srgbClr val="05B050"/>
              </a:solidFill>
              <a:latin typeface="Arial" panose="020B0604020202020204" pitchFamily="34" charset="0"/>
              <a:cs typeface="Arial" panose="020B0604020202020204" pitchFamily="34" charset="0"/>
            </a:endParaRPr>
          </a:p>
        </p:txBody>
      </p:sp>
      <p:sp>
        <p:nvSpPr>
          <p:cNvPr id="59" name="Rectangle 58">
            <a:extLst>
              <a:ext uri="{FF2B5EF4-FFF2-40B4-BE49-F238E27FC236}">
                <a16:creationId xmlns:a16="http://schemas.microsoft.com/office/drawing/2014/main" id="{B5E0989C-9A75-94E5-5F79-87D8CBA91657}"/>
              </a:ext>
            </a:extLst>
          </p:cNvPr>
          <p:cNvSpPr/>
          <p:nvPr userDrawn="1"/>
        </p:nvSpPr>
        <p:spPr>
          <a:xfrm>
            <a:off x="56858" y="1031733"/>
            <a:ext cx="887506" cy="847165"/>
          </a:xfrm>
          <a:prstGeom prst="rect">
            <a:avLst/>
          </a:prstGeom>
          <a:noFill/>
          <a:ln>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Rectangle 59">
            <a:extLst>
              <a:ext uri="{FF2B5EF4-FFF2-40B4-BE49-F238E27FC236}">
                <a16:creationId xmlns:a16="http://schemas.microsoft.com/office/drawing/2014/main" id="{2E7E9FF1-9C46-742D-AFDB-8819BE94EC97}"/>
              </a:ext>
            </a:extLst>
          </p:cNvPr>
          <p:cNvSpPr/>
          <p:nvPr userDrawn="1"/>
        </p:nvSpPr>
        <p:spPr>
          <a:xfrm>
            <a:off x="13773" y="4480919"/>
            <a:ext cx="887506" cy="847165"/>
          </a:xfrm>
          <a:prstGeom prst="rect">
            <a:avLst/>
          </a:prstGeom>
          <a:noFill/>
          <a:ln>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 name="Rectangle 60">
            <a:extLst>
              <a:ext uri="{FF2B5EF4-FFF2-40B4-BE49-F238E27FC236}">
                <a16:creationId xmlns:a16="http://schemas.microsoft.com/office/drawing/2014/main" id="{20335944-D110-8995-6856-7679A0534EF4}"/>
              </a:ext>
            </a:extLst>
          </p:cNvPr>
          <p:cNvSpPr/>
          <p:nvPr userDrawn="1"/>
        </p:nvSpPr>
        <p:spPr>
          <a:xfrm>
            <a:off x="2025527" y="890634"/>
            <a:ext cx="887506" cy="566110"/>
          </a:xfrm>
          <a:prstGeom prst="rect">
            <a:avLst/>
          </a:prstGeom>
          <a:noFill/>
          <a:ln>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 name="Rectangle 61">
            <a:extLst>
              <a:ext uri="{FF2B5EF4-FFF2-40B4-BE49-F238E27FC236}">
                <a16:creationId xmlns:a16="http://schemas.microsoft.com/office/drawing/2014/main" id="{1870CAC0-0884-663D-3391-FA400278CC5D}"/>
              </a:ext>
            </a:extLst>
          </p:cNvPr>
          <p:cNvSpPr/>
          <p:nvPr userDrawn="1"/>
        </p:nvSpPr>
        <p:spPr>
          <a:xfrm>
            <a:off x="1562332" y="4985278"/>
            <a:ext cx="887506" cy="847165"/>
          </a:xfrm>
          <a:prstGeom prst="rect">
            <a:avLst/>
          </a:prstGeom>
          <a:noFill/>
          <a:ln>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 name="Rectangle 62">
            <a:extLst>
              <a:ext uri="{FF2B5EF4-FFF2-40B4-BE49-F238E27FC236}">
                <a16:creationId xmlns:a16="http://schemas.microsoft.com/office/drawing/2014/main" id="{C1F5FF15-5FA8-83A5-0655-7DA405C1B82F}"/>
              </a:ext>
            </a:extLst>
          </p:cNvPr>
          <p:cNvSpPr/>
          <p:nvPr userDrawn="1"/>
        </p:nvSpPr>
        <p:spPr>
          <a:xfrm>
            <a:off x="1944178" y="4752220"/>
            <a:ext cx="711640" cy="679293"/>
          </a:xfrm>
          <a:prstGeom prst="rect">
            <a:avLst/>
          </a:prstGeom>
          <a:noFill/>
          <a:ln>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 name="Oval 63">
            <a:extLst>
              <a:ext uri="{FF2B5EF4-FFF2-40B4-BE49-F238E27FC236}">
                <a16:creationId xmlns:a16="http://schemas.microsoft.com/office/drawing/2014/main" id="{4602128C-31D9-110E-5087-4E652A1E6134}"/>
              </a:ext>
            </a:extLst>
          </p:cNvPr>
          <p:cNvSpPr/>
          <p:nvPr userDrawn="1"/>
        </p:nvSpPr>
        <p:spPr>
          <a:xfrm>
            <a:off x="2604368" y="1018152"/>
            <a:ext cx="766483" cy="766483"/>
          </a:xfrm>
          <a:prstGeom prst="ellipse">
            <a:avLst/>
          </a:prstGeom>
          <a:noFill/>
          <a:ln>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 name="Oval 64">
            <a:extLst>
              <a:ext uri="{FF2B5EF4-FFF2-40B4-BE49-F238E27FC236}">
                <a16:creationId xmlns:a16="http://schemas.microsoft.com/office/drawing/2014/main" id="{4B30D6B3-94A7-DCA3-1CCC-B6E4DA60CBDF}"/>
              </a:ext>
            </a:extLst>
          </p:cNvPr>
          <p:cNvSpPr/>
          <p:nvPr userDrawn="1"/>
        </p:nvSpPr>
        <p:spPr>
          <a:xfrm>
            <a:off x="348548" y="5076381"/>
            <a:ext cx="766483" cy="766483"/>
          </a:xfrm>
          <a:prstGeom prst="ellipse">
            <a:avLst/>
          </a:prstGeom>
          <a:noFill/>
          <a:ln>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 name="Rectangle 20">
            <a:extLst>
              <a:ext uri="{FF2B5EF4-FFF2-40B4-BE49-F238E27FC236}">
                <a16:creationId xmlns:a16="http://schemas.microsoft.com/office/drawing/2014/main" id="{D1C72636-6D19-87B9-7563-9255E80269B9}"/>
              </a:ext>
            </a:extLst>
          </p:cNvPr>
          <p:cNvSpPr/>
          <p:nvPr userDrawn="1"/>
        </p:nvSpPr>
        <p:spPr>
          <a:xfrm rot="5400000">
            <a:off x="88727" y="3350156"/>
            <a:ext cx="818991" cy="766483"/>
          </a:xfrm>
          <a:custGeom>
            <a:avLst/>
            <a:gdLst>
              <a:gd name="connsiteX0" fmla="*/ 0 w 887506"/>
              <a:gd name="connsiteY0" fmla="*/ 0 h 847165"/>
              <a:gd name="connsiteX1" fmla="*/ 887506 w 887506"/>
              <a:gd name="connsiteY1" fmla="*/ 0 h 847165"/>
              <a:gd name="connsiteX2" fmla="*/ 887506 w 887506"/>
              <a:gd name="connsiteY2" fmla="*/ 847165 h 847165"/>
              <a:gd name="connsiteX3" fmla="*/ 0 w 887506"/>
              <a:gd name="connsiteY3" fmla="*/ 847165 h 847165"/>
              <a:gd name="connsiteX4" fmla="*/ 0 w 887506"/>
              <a:gd name="connsiteY4" fmla="*/ 0 h 847165"/>
              <a:gd name="connsiteX0" fmla="*/ 457200 w 887506"/>
              <a:gd name="connsiteY0" fmla="*/ 411983 h 847165"/>
              <a:gd name="connsiteX1" fmla="*/ 887506 w 887506"/>
              <a:gd name="connsiteY1" fmla="*/ 0 h 847165"/>
              <a:gd name="connsiteX2" fmla="*/ 887506 w 887506"/>
              <a:gd name="connsiteY2" fmla="*/ 847165 h 847165"/>
              <a:gd name="connsiteX3" fmla="*/ 0 w 887506"/>
              <a:gd name="connsiteY3" fmla="*/ 847165 h 847165"/>
              <a:gd name="connsiteX4" fmla="*/ 457200 w 887506"/>
              <a:gd name="connsiteY4" fmla="*/ 411983 h 847165"/>
              <a:gd name="connsiteX0" fmla="*/ 105507 w 887506"/>
              <a:gd name="connsiteY0" fmla="*/ 0 h 872285"/>
              <a:gd name="connsiteX1" fmla="*/ 887506 w 887506"/>
              <a:gd name="connsiteY1" fmla="*/ 25120 h 872285"/>
              <a:gd name="connsiteX2" fmla="*/ 887506 w 887506"/>
              <a:gd name="connsiteY2" fmla="*/ 872285 h 872285"/>
              <a:gd name="connsiteX3" fmla="*/ 0 w 887506"/>
              <a:gd name="connsiteY3" fmla="*/ 872285 h 872285"/>
              <a:gd name="connsiteX4" fmla="*/ 105507 w 887506"/>
              <a:gd name="connsiteY4" fmla="*/ 0 h 872285"/>
              <a:gd name="connsiteX0" fmla="*/ 170821 w 887506"/>
              <a:gd name="connsiteY0" fmla="*/ 180871 h 847165"/>
              <a:gd name="connsiteX1" fmla="*/ 887506 w 887506"/>
              <a:gd name="connsiteY1" fmla="*/ 0 h 847165"/>
              <a:gd name="connsiteX2" fmla="*/ 887506 w 887506"/>
              <a:gd name="connsiteY2" fmla="*/ 847165 h 847165"/>
              <a:gd name="connsiteX3" fmla="*/ 0 w 887506"/>
              <a:gd name="connsiteY3" fmla="*/ 847165 h 847165"/>
              <a:gd name="connsiteX4" fmla="*/ 170821 w 887506"/>
              <a:gd name="connsiteY4" fmla="*/ 180871 h 847165"/>
              <a:gd name="connsiteX0" fmla="*/ 170821 w 887506"/>
              <a:gd name="connsiteY0" fmla="*/ 180871 h 847165"/>
              <a:gd name="connsiteX1" fmla="*/ 887506 w 887506"/>
              <a:gd name="connsiteY1" fmla="*/ 0 h 847165"/>
              <a:gd name="connsiteX2" fmla="*/ 887506 w 887506"/>
              <a:gd name="connsiteY2" fmla="*/ 847165 h 847165"/>
              <a:gd name="connsiteX3" fmla="*/ 0 w 887506"/>
              <a:gd name="connsiteY3" fmla="*/ 847165 h 847165"/>
              <a:gd name="connsiteX4" fmla="*/ 170821 w 887506"/>
              <a:gd name="connsiteY4" fmla="*/ 180871 h 847165"/>
              <a:gd name="connsiteX0" fmla="*/ 0 w 887506"/>
              <a:gd name="connsiteY0" fmla="*/ 847165 h 847165"/>
              <a:gd name="connsiteX1" fmla="*/ 887506 w 887506"/>
              <a:gd name="connsiteY1" fmla="*/ 0 h 847165"/>
              <a:gd name="connsiteX2" fmla="*/ 887506 w 887506"/>
              <a:gd name="connsiteY2" fmla="*/ 847165 h 847165"/>
              <a:gd name="connsiteX3" fmla="*/ 0 w 887506"/>
              <a:gd name="connsiteY3" fmla="*/ 847165 h 847165"/>
              <a:gd name="connsiteX0" fmla="*/ 0 w 887506"/>
              <a:gd name="connsiteY0" fmla="*/ 847165 h 847165"/>
              <a:gd name="connsiteX1" fmla="*/ 887506 w 887506"/>
              <a:gd name="connsiteY1" fmla="*/ 0 h 847165"/>
              <a:gd name="connsiteX2" fmla="*/ 887506 w 887506"/>
              <a:gd name="connsiteY2" fmla="*/ 847165 h 847165"/>
              <a:gd name="connsiteX3" fmla="*/ 0 w 887506"/>
              <a:gd name="connsiteY3" fmla="*/ 847165 h 847165"/>
              <a:gd name="connsiteX0" fmla="*/ 0 w 887506"/>
              <a:gd name="connsiteY0" fmla="*/ 847165 h 847165"/>
              <a:gd name="connsiteX1" fmla="*/ 887506 w 887506"/>
              <a:gd name="connsiteY1" fmla="*/ 0 h 847165"/>
              <a:gd name="connsiteX2" fmla="*/ 887506 w 887506"/>
              <a:gd name="connsiteY2" fmla="*/ 847165 h 847165"/>
              <a:gd name="connsiteX3" fmla="*/ 0 w 887506"/>
              <a:gd name="connsiteY3" fmla="*/ 847165 h 847165"/>
              <a:gd name="connsiteX0" fmla="*/ 0 w 887506"/>
              <a:gd name="connsiteY0" fmla="*/ 847165 h 847165"/>
              <a:gd name="connsiteX1" fmla="*/ 887506 w 887506"/>
              <a:gd name="connsiteY1" fmla="*/ 0 h 847165"/>
              <a:gd name="connsiteX2" fmla="*/ 887506 w 887506"/>
              <a:gd name="connsiteY2" fmla="*/ 847165 h 847165"/>
              <a:gd name="connsiteX3" fmla="*/ 0 w 887506"/>
              <a:gd name="connsiteY3" fmla="*/ 847165 h 847165"/>
              <a:gd name="connsiteX0" fmla="*/ 0 w 887506"/>
              <a:gd name="connsiteY0" fmla="*/ 847165 h 847165"/>
              <a:gd name="connsiteX1" fmla="*/ 887506 w 887506"/>
              <a:gd name="connsiteY1" fmla="*/ 0 h 847165"/>
              <a:gd name="connsiteX2" fmla="*/ 887506 w 887506"/>
              <a:gd name="connsiteY2" fmla="*/ 847165 h 847165"/>
              <a:gd name="connsiteX3" fmla="*/ 0 w 887506"/>
              <a:gd name="connsiteY3" fmla="*/ 847165 h 847165"/>
            </a:gdLst>
            <a:ahLst/>
            <a:cxnLst>
              <a:cxn ang="0">
                <a:pos x="connsiteX0" y="connsiteY0"/>
              </a:cxn>
              <a:cxn ang="0">
                <a:pos x="connsiteX1" y="connsiteY1"/>
              </a:cxn>
              <a:cxn ang="0">
                <a:pos x="connsiteX2" y="connsiteY2"/>
              </a:cxn>
              <a:cxn ang="0">
                <a:pos x="connsiteX3" y="connsiteY3"/>
              </a:cxn>
            </a:cxnLst>
            <a:rect l="l" t="t" r="r" b="b"/>
            <a:pathLst>
              <a:path w="887506" h="847165">
                <a:moveTo>
                  <a:pt x="0" y="847165"/>
                </a:moveTo>
                <a:cubicBezTo>
                  <a:pt x="0" y="309060"/>
                  <a:pt x="342679" y="25120"/>
                  <a:pt x="887506" y="0"/>
                </a:cubicBezTo>
                <a:lnTo>
                  <a:pt x="887506" y="847165"/>
                </a:lnTo>
                <a:lnTo>
                  <a:pt x="0" y="847165"/>
                </a:lnTo>
                <a:close/>
              </a:path>
            </a:pathLst>
          </a:custGeom>
          <a:noFill/>
          <a:ln>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 name="Rectangle 20">
            <a:extLst>
              <a:ext uri="{FF2B5EF4-FFF2-40B4-BE49-F238E27FC236}">
                <a16:creationId xmlns:a16="http://schemas.microsoft.com/office/drawing/2014/main" id="{774E2F5E-7772-85AD-279A-55068DD3355E}"/>
              </a:ext>
            </a:extLst>
          </p:cNvPr>
          <p:cNvSpPr/>
          <p:nvPr userDrawn="1"/>
        </p:nvSpPr>
        <p:spPr>
          <a:xfrm rot="5400000">
            <a:off x="685553" y="906716"/>
            <a:ext cx="887506" cy="847165"/>
          </a:xfrm>
          <a:custGeom>
            <a:avLst/>
            <a:gdLst>
              <a:gd name="connsiteX0" fmla="*/ 0 w 887506"/>
              <a:gd name="connsiteY0" fmla="*/ 0 h 847165"/>
              <a:gd name="connsiteX1" fmla="*/ 887506 w 887506"/>
              <a:gd name="connsiteY1" fmla="*/ 0 h 847165"/>
              <a:gd name="connsiteX2" fmla="*/ 887506 w 887506"/>
              <a:gd name="connsiteY2" fmla="*/ 847165 h 847165"/>
              <a:gd name="connsiteX3" fmla="*/ 0 w 887506"/>
              <a:gd name="connsiteY3" fmla="*/ 847165 h 847165"/>
              <a:gd name="connsiteX4" fmla="*/ 0 w 887506"/>
              <a:gd name="connsiteY4" fmla="*/ 0 h 847165"/>
              <a:gd name="connsiteX0" fmla="*/ 457200 w 887506"/>
              <a:gd name="connsiteY0" fmla="*/ 411983 h 847165"/>
              <a:gd name="connsiteX1" fmla="*/ 887506 w 887506"/>
              <a:gd name="connsiteY1" fmla="*/ 0 h 847165"/>
              <a:gd name="connsiteX2" fmla="*/ 887506 w 887506"/>
              <a:gd name="connsiteY2" fmla="*/ 847165 h 847165"/>
              <a:gd name="connsiteX3" fmla="*/ 0 w 887506"/>
              <a:gd name="connsiteY3" fmla="*/ 847165 h 847165"/>
              <a:gd name="connsiteX4" fmla="*/ 457200 w 887506"/>
              <a:gd name="connsiteY4" fmla="*/ 411983 h 847165"/>
              <a:gd name="connsiteX0" fmla="*/ 105507 w 887506"/>
              <a:gd name="connsiteY0" fmla="*/ 0 h 872285"/>
              <a:gd name="connsiteX1" fmla="*/ 887506 w 887506"/>
              <a:gd name="connsiteY1" fmla="*/ 25120 h 872285"/>
              <a:gd name="connsiteX2" fmla="*/ 887506 w 887506"/>
              <a:gd name="connsiteY2" fmla="*/ 872285 h 872285"/>
              <a:gd name="connsiteX3" fmla="*/ 0 w 887506"/>
              <a:gd name="connsiteY3" fmla="*/ 872285 h 872285"/>
              <a:gd name="connsiteX4" fmla="*/ 105507 w 887506"/>
              <a:gd name="connsiteY4" fmla="*/ 0 h 872285"/>
              <a:gd name="connsiteX0" fmla="*/ 170821 w 887506"/>
              <a:gd name="connsiteY0" fmla="*/ 180871 h 847165"/>
              <a:gd name="connsiteX1" fmla="*/ 887506 w 887506"/>
              <a:gd name="connsiteY1" fmla="*/ 0 h 847165"/>
              <a:gd name="connsiteX2" fmla="*/ 887506 w 887506"/>
              <a:gd name="connsiteY2" fmla="*/ 847165 h 847165"/>
              <a:gd name="connsiteX3" fmla="*/ 0 w 887506"/>
              <a:gd name="connsiteY3" fmla="*/ 847165 h 847165"/>
              <a:gd name="connsiteX4" fmla="*/ 170821 w 887506"/>
              <a:gd name="connsiteY4" fmla="*/ 180871 h 847165"/>
              <a:gd name="connsiteX0" fmla="*/ 170821 w 887506"/>
              <a:gd name="connsiteY0" fmla="*/ 180871 h 847165"/>
              <a:gd name="connsiteX1" fmla="*/ 887506 w 887506"/>
              <a:gd name="connsiteY1" fmla="*/ 0 h 847165"/>
              <a:gd name="connsiteX2" fmla="*/ 887506 w 887506"/>
              <a:gd name="connsiteY2" fmla="*/ 847165 h 847165"/>
              <a:gd name="connsiteX3" fmla="*/ 0 w 887506"/>
              <a:gd name="connsiteY3" fmla="*/ 847165 h 847165"/>
              <a:gd name="connsiteX4" fmla="*/ 170821 w 887506"/>
              <a:gd name="connsiteY4" fmla="*/ 180871 h 847165"/>
              <a:gd name="connsiteX0" fmla="*/ 0 w 887506"/>
              <a:gd name="connsiteY0" fmla="*/ 847165 h 847165"/>
              <a:gd name="connsiteX1" fmla="*/ 887506 w 887506"/>
              <a:gd name="connsiteY1" fmla="*/ 0 h 847165"/>
              <a:gd name="connsiteX2" fmla="*/ 887506 w 887506"/>
              <a:gd name="connsiteY2" fmla="*/ 847165 h 847165"/>
              <a:gd name="connsiteX3" fmla="*/ 0 w 887506"/>
              <a:gd name="connsiteY3" fmla="*/ 847165 h 847165"/>
              <a:gd name="connsiteX0" fmla="*/ 0 w 887506"/>
              <a:gd name="connsiteY0" fmla="*/ 847165 h 847165"/>
              <a:gd name="connsiteX1" fmla="*/ 887506 w 887506"/>
              <a:gd name="connsiteY1" fmla="*/ 0 h 847165"/>
              <a:gd name="connsiteX2" fmla="*/ 887506 w 887506"/>
              <a:gd name="connsiteY2" fmla="*/ 847165 h 847165"/>
              <a:gd name="connsiteX3" fmla="*/ 0 w 887506"/>
              <a:gd name="connsiteY3" fmla="*/ 847165 h 847165"/>
              <a:gd name="connsiteX0" fmla="*/ 0 w 887506"/>
              <a:gd name="connsiteY0" fmla="*/ 847165 h 847165"/>
              <a:gd name="connsiteX1" fmla="*/ 887506 w 887506"/>
              <a:gd name="connsiteY1" fmla="*/ 0 h 847165"/>
              <a:gd name="connsiteX2" fmla="*/ 887506 w 887506"/>
              <a:gd name="connsiteY2" fmla="*/ 847165 h 847165"/>
              <a:gd name="connsiteX3" fmla="*/ 0 w 887506"/>
              <a:gd name="connsiteY3" fmla="*/ 847165 h 847165"/>
              <a:gd name="connsiteX0" fmla="*/ 0 w 887506"/>
              <a:gd name="connsiteY0" fmla="*/ 847165 h 847165"/>
              <a:gd name="connsiteX1" fmla="*/ 887506 w 887506"/>
              <a:gd name="connsiteY1" fmla="*/ 0 h 847165"/>
              <a:gd name="connsiteX2" fmla="*/ 887506 w 887506"/>
              <a:gd name="connsiteY2" fmla="*/ 847165 h 847165"/>
              <a:gd name="connsiteX3" fmla="*/ 0 w 887506"/>
              <a:gd name="connsiteY3" fmla="*/ 847165 h 847165"/>
              <a:gd name="connsiteX0" fmla="*/ 0 w 887506"/>
              <a:gd name="connsiteY0" fmla="*/ 847165 h 847165"/>
              <a:gd name="connsiteX1" fmla="*/ 887506 w 887506"/>
              <a:gd name="connsiteY1" fmla="*/ 0 h 847165"/>
              <a:gd name="connsiteX2" fmla="*/ 887506 w 887506"/>
              <a:gd name="connsiteY2" fmla="*/ 847165 h 847165"/>
              <a:gd name="connsiteX3" fmla="*/ 0 w 887506"/>
              <a:gd name="connsiteY3" fmla="*/ 847165 h 847165"/>
            </a:gdLst>
            <a:ahLst/>
            <a:cxnLst>
              <a:cxn ang="0">
                <a:pos x="connsiteX0" y="connsiteY0"/>
              </a:cxn>
              <a:cxn ang="0">
                <a:pos x="connsiteX1" y="connsiteY1"/>
              </a:cxn>
              <a:cxn ang="0">
                <a:pos x="connsiteX2" y="connsiteY2"/>
              </a:cxn>
              <a:cxn ang="0">
                <a:pos x="connsiteX3" y="connsiteY3"/>
              </a:cxn>
            </a:cxnLst>
            <a:rect l="l" t="t" r="r" b="b"/>
            <a:pathLst>
              <a:path w="887506" h="847165">
                <a:moveTo>
                  <a:pt x="0" y="847165"/>
                </a:moveTo>
                <a:cubicBezTo>
                  <a:pt x="0" y="309060"/>
                  <a:pt x="342679" y="25120"/>
                  <a:pt x="887506" y="0"/>
                </a:cubicBezTo>
                <a:lnTo>
                  <a:pt x="887506" y="847165"/>
                </a:lnTo>
                <a:lnTo>
                  <a:pt x="0" y="847165"/>
                </a:lnTo>
                <a:close/>
              </a:path>
            </a:pathLst>
          </a:custGeom>
          <a:noFill/>
          <a:ln>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 name="Rectangle 20">
            <a:extLst>
              <a:ext uri="{FF2B5EF4-FFF2-40B4-BE49-F238E27FC236}">
                <a16:creationId xmlns:a16="http://schemas.microsoft.com/office/drawing/2014/main" id="{A0662977-995E-CA16-14BC-B11AB4C1E78D}"/>
              </a:ext>
            </a:extLst>
          </p:cNvPr>
          <p:cNvSpPr/>
          <p:nvPr userDrawn="1"/>
        </p:nvSpPr>
        <p:spPr>
          <a:xfrm>
            <a:off x="534590" y="4085548"/>
            <a:ext cx="887506" cy="847165"/>
          </a:xfrm>
          <a:custGeom>
            <a:avLst/>
            <a:gdLst>
              <a:gd name="connsiteX0" fmla="*/ 0 w 887506"/>
              <a:gd name="connsiteY0" fmla="*/ 0 h 847165"/>
              <a:gd name="connsiteX1" fmla="*/ 887506 w 887506"/>
              <a:gd name="connsiteY1" fmla="*/ 0 h 847165"/>
              <a:gd name="connsiteX2" fmla="*/ 887506 w 887506"/>
              <a:gd name="connsiteY2" fmla="*/ 847165 h 847165"/>
              <a:gd name="connsiteX3" fmla="*/ 0 w 887506"/>
              <a:gd name="connsiteY3" fmla="*/ 847165 h 847165"/>
              <a:gd name="connsiteX4" fmla="*/ 0 w 887506"/>
              <a:gd name="connsiteY4" fmla="*/ 0 h 847165"/>
              <a:gd name="connsiteX0" fmla="*/ 457200 w 887506"/>
              <a:gd name="connsiteY0" fmla="*/ 411983 h 847165"/>
              <a:gd name="connsiteX1" fmla="*/ 887506 w 887506"/>
              <a:gd name="connsiteY1" fmla="*/ 0 h 847165"/>
              <a:gd name="connsiteX2" fmla="*/ 887506 w 887506"/>
              <a:gd name="connsiteY2" fmla="*/ 847165 h 847165"/>
              <a:gd name="connsiteX3" fmla="*/ 0 w 887506"/>
              <a:gd name="connsiteY3" fmla="*/ 847165 h 847165"/>
              <a:gd name="connsiteX4" fmla="*/ 457200 w 887506"/>
              <a:gd name="connsiteY4" fmla="*/ 411983 h 847165"/>
              <a:gd name="connsiteX0" fmla="*/ 105507 w 887506"/>
              <a:gd name="connsiteY0" fmla="*/ 0 h 872285"/>
              <a:gd name="connsiteX1" fmla="*/ 887506 w 887506"/>
              <a:gd name="connsiteY1" fmla="*/ 25120 h 872285"/>
              <a:gd name="connsiteX2" fmla="*/ 887506 w 887506"/>
              <a:gd name="connsiteY2" fmla="*/ 872285 h 872285"/>
              <a:gd name="connsiteX3" fmla="*/ 0 w 887506"/>
              <a:gd name="connsiteY3" fmla="*/ 872285 h 872285"/>
              <a:gd name="connsiteX4" fmla="*/ 105507 w 887506"/>
              <a:gd name="connsiteY4" fmla="*/ 0 h 872285"/>
              <a:gd name="connsiteX0" fmla="*/ 170821 w 887506"/>
              <a:gd name="connsiteY0" fmla="*/ 180871 h 847165"/>
              <a:gd name="connsiteX1" fmla="*/ 887506 w 887506"/>
              <a:gd name="connsiteY1" fmla="*/ 0 h 847165"/>
              <a:gd name="connsiteX2" fmla="*/ 887506 w 887506"/>
              <a:gd name="connsiteY2" fmla="*/ 847165 h 847165"/>
              <a:gd name="connsiteX3" fmla="*/ 0 w 887506"/>
              <a:gd name="connsiteY3" fmla="*/ 847165 h 847165"/>
              <a:gd name="connsiteX4" fmla="*/ 170821 w 887506"/>
              <a:gd name="connsiteY4" fmla="*/ 180871 h 847165"/>
              <a:gd name="connsiteX0" fmla="*/ 170821 w 887506"/>
              <a:gd name="connsiteY0" fmla="*/ 180871 h 847165"/>
              <a:gd name="connsiteX1" fmla="*/ 887506 w 887506"/>
              <a:gd name="connsiteY1" fmla="*/ 0 h 847165"/>
              <a:gd name="connsiteX2" fmla="*/ 887506 w 887506"/>
              <a:gd name="connsiteY2" fmla="*/ 847165 h 847165"/>
              <a:gd name="connsiteX3" fmla="*/ 0 w 887506"/>
              <a:gd name="connsiteY3" fmla="*/ 847165 h 847165"/>
              <a:gd name="connsiteX4" fmla="*/ 170821 w 887506"/>
              <a:gd name="connsiteY4" fmla="*/ 180871 h 847165"/>
              <a:gd name="connsiteX0" fmla="*/ 0 w 887506"/>
              <a:gd name="connsiteY0" fmla="*/ 847165 h 847165"/>
              <a:gd name="connsiteX1" fmla="*/ 887506 w 887506"/>
              <a:gd name="connsiteY1" fmla="*/ 0 h 847165"/>
              <a:gd name="connsiteX2" fmla="*/ 887506 w 887506"/>
              <a:gd name="connsiteY2" fmla="*/ 847165 h 847165"/>
              <a:gd name="connsiteX3" fmla="*/ 0 w 887506"/>
              <a:gd name="connsiteY3" fmla="*/ 847165 h 847165"/>
              <a:gd name="connsiteX0" fmla="*/ 0 w 887506"/>
              <a:gd name="connsiteY0" fmla="*/ 847165 h 847165"/>
              <a:gd name="connsiteX1" fmla="*/ 887506 w 887506"/>
              <a:gd name="connsiteY1" fmla="*/ 0 h 847165"/>
              <a:gd name="connsiteX2" fmla="*/ 887506 w 887506"/>
              <a:gd name="connsiteY2" fmla="*/ 847165 h 847165"/>
              <a:gd name="connsiteX3" fmla="*/ 0 w 887506"/>
              <a:gd name="connsiteY3" fmla="*/ 847165 h 847165"/>
              <a:gd name="connsiteX0" fmla="*/ 0 w 887506"/>
              <a:gd name="connsiteY0" fmla="*/ 847165 h 847165"/>
              <a:gd name="connsiteX1" fmla="*/ 887506 w 887506"/>
              <a:gd name="connsiteY1" fmla="*/ 0 h 847165"/>
              <a:gd name="connsiteX2" fmla="*/ 887506 w 887506"/>
              <a:gd name="connsiteY2" fmla="*/ 847165 h 847165"/>
              <a:gd name="connsiteX3" fmla="*/ 0 w 887506"/>
              <a:gd name="connsiteY3" fmla="*/ 847165 h 847165"/>
              <a:gd name="connsiteX0" fmla="*/ 0 w 887506"/>
              <a:gd name="connsiteY0" fmla="*/ 847165 h 847165"/>
              <a:gd name="connsiteX1" fmla="*/ 887506 w 887506"/>
              <a:gd name="connsiteY1" fmla="*/ 0 h 847165"/>
              <a:gd name="connsiteX2" fmla="*/ 887506 w 887506"/>
              <a:gd name="connsiteY2" fmla="*/ 847165 h 847165"/>
              <a:gd name="connsiteX3" fmla="*/ 0 w 887506"/>
              <a:gd name="connsiteY3" fmla="*/ 847165 h 847165"/>
              <a:gd name="connsiteX0" fmla="*/ 0 w 887506"/>
              <a:gd name="connsiteY0" fmla="*/ 847165 h 847165"/>
              <a:gd name="connsiteX1" fmla="*/ 887506 w 887506"/>
              <a:gd name="connsiteY1" fmla="*/ 0 h 847165"/>
              <a:gd name="connsiteX2" fmla="*/ 887506 w 887506"/>
              <a:gd name="connsiteY2" fmla="*/ 847165 h 847165"/>
              <a:gd name="connsiteX3" fmla="*/ 0 w 887506"/>
              <a:gd name="connsiteY3" fmla="*/ 847165 h 847165"/>
            </a:gdLst>
            <a:ahLst/>
            <a:cxnLst>
              <a:cxn ang="0">
                <a:pos x="connsiteX0" y="connsiteY0"/>
              </a:cxn>
              <a:cxn ang="0">
                <a:pos x="connsiteX1" y="connsiteY1"/>
              </a:cxn>
              <a:cxn ang="0">
                <a:pos x="connsiteX2" y="connsiteY2"/>
              </a:cxn>
              <a:cxn ang="0">
                <a:pos x="connsiteX3" y="connsiteY3"/>
              </a:cxn>
            </a:cxnLst>
            <a:rect l="l" t="t" r="r" b="b"/>
            <a:pathLst>
              <a:path w="887506" h="847165">
                <a:moveTo>
                  <a:pt x="0" y="847165"/>
                </a:moveTo>
                <a:cubicBezTo>
                  <a:pt x="0" y="309060"/>
                  <a:pt x="342679" y="25120"/>
                  <a:pt x="887506" y="0"/>
                </a:cubicBezTo>
                <a:lnTo>
                  <a:pt x="887506" y="847165"/>
                </a:lnTo>
                <a:lnTo>
                  <a:pt x="0" y="847165"/>
                </a:lnTo>
                <a:close/>
              </a:path>
            </a:pathLst>
          </a:custGeom>
          <a:noFill/>
          <a:ln>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 name="Rectangle 20">
            <a:extLst>
              <a:ext uri="{FF2B5EF4-FFF2-40B4-BE49-F238E27FC236}">
                <a16:creationId xmlns:a16="http://schemas.microsoft.com/office/drawing/2014/main" id="{800500B0-BFA6-54D3-8468-993C14263647}"/>
              </a:ext>
            </a:extLst>
          </p:cNvPr>
          <p:cNvSpPr/>
          <p:nvPr userDrawn="1"/>
        </p:nvSpPr>
        <p:spPr>
          <a:xfrm rot="16200000">
            <a:off x="209288" y="2016101"/>
            <a:ext cx="513934" cy="526865"/>
          </a:xfrm>
          <a:custGeom>
            <a:avLst/>
            <a:gdLst>
              <a:gd name="connsiteX0" fmla="*/ 0 w 887506"/>
              <a:gd name="connsiteY0" fmla="*/ 0 h 847165"/>
              <a:gd name="connsiteX1" fmla="*/ 887506 w 887506"/>
              <a:gd name="connsiteY1" fmla="*/ 0 h 847165"/>
              <a:gd name="connsiteX2" fmla="*/ 887506 w 887506"/>
              <a:gd name="connsiteY2" fmla="*/ 847165 h 847165"/>
              <a:gd name="connsiteX3" fmla="*/ 0 w 887506"/>
              <a:gd name="connsiteY3" fmla="*/ 847165 h 847165"/>
              <a:gd name="connsiteX4" fmla="*/ 0 w 887506"/>
              <a:gd name="connsiteY4" fmla="*/ 0 h 847165"/>
              <a:gd name="connsiteX0" fmla="*/ 457200 w 887506"/>
              <a:gd name="connsiteY0" fmla="*/ 411983 h 847165"/>
              <a:gd name="connsiteX1" fmla="*/ 887506 w 887506"/>
              <a:gd name="connsiteY1" fmla="*/ 0 h 847165"/>
              <a:gd name="connsiteX2" fmla="*/ 887506 w 887506"/>
              <a:gd name="connsiteY2" fmla="*/ 847165 h 847165"/>
              <a:gd name="connsiteX3" fmla="*/ 0 w 887506"/>
              <a:gd name="connsiteY3" fmla="*/ 847165 h 847165"/>
              <a:gd name="connsiteX4" fmla="*/ 457200 w 887506"/>
              <a:gd name="connsiteY4" fmla="*/ 411983 h 847165"/>
              <a:gd name="connsiteX0" fmla="*/ 105507 w 887506"/>
              <a:gd name="connsiteY0" fmla="*/ 0 h 872285"/>
              <a:gd name="connsiteX1" fmla="*/ 887506 w 887506"/>
              <a:gd name="connsiteY1" fmla="*/ 25120 h 872285"/>
              <a:gd name="connsiteX2" fmla="*/ 887506 w 887506"/>
              <a:gd name="connsiteY2" fmla="*/ 872285 h 872285"/>
              <a:gd name="connsiteX3" fmla="*/ 0 w 887506"/>
              <a:gd name="connsiteY3" fmla="*/ 872285 h 872285"/>
              <a:gd name="connsiteX4" fmla="*/ 105507 w 887506"/>
              <a:gd name="connsiteY4" fmla="*/ 0 h 872285"/>
              <a:gd name="connsiteX0" fmla="*/ 170821 w 887506"/>
              <a:gd name="connsiteY0" fmla="*/ 180871 h 847165"/>
              <a:gd name="connsiteX1" fmla="*/ 887506 w 887506"/>
              <a:gd name="connsiteY1" fmla="*/ 0 h 847165"/>
              <a:gd name="connsiteX2" fmla="*/ 887506 w 887506"/>
              <a:gd name="connsiteY2" fmla="*/ 847165 h 847165"/>
              <a:gd name="connsiteX3" fmla="*/ 0 w 887506"/>
              <a:gd name="connsiteY3" fmla="*/ 847165 h 847165"/>
              <a:gd name="connsiteX4" fmla="*/ 170821 w 887506"/>
              <a:gd name="connsiteY4" fmla="*/ 180871 h 847165"/>
              <a:gd name="connsiteX0" fmla="*/ 170821 w 887506"/>
              <a:gd name="connsiteY0" fmla="*/ 180871 h 847165"/>
              <a:gd name="connsiteX1" fmla="*/ 887506 w 887506"/>
              <a:gd name="connsiteY1" fmla="*/ 0 h 847165"/>
              <a:gd name="connsiteX2" fmla="*/ 887506 w 887506"/>
              <a:gd name="connsiteY2" fmla="*/ 847165 h 847165"/>
              <a:gd name="connsiteX3" fmla="*/ 0 w 887506"/>
              <a:gd name="connsiteY3" fmla="*/ 847165 h 847165"/>
              <a:gd name="connsiteX4" fmla="*/ 170821 w 887506"/>
              <a:gd name="connsiteY4" fmla="*/ 180871 h 847165"/>
              <a:gd name="connsiteX0" fmla="*/ 0 w 887506"/>
              <a:gd name="connsiteY0" fmla="*/ 847165 h 847165"/>
              <a:gd name="connsiteX1" fmla="*/ 887506 w 887506"/>
              <a:gd name="connsiteY1" fmla="*/ 0 h 847165"/>
              <a:gd name="connsiteX2" fmla="*/ 887506 w 887506"/>
              <a:gd name="connsiteY2" fmla="*/ 847165 h 847165"/>
              <a:gd name="connsiteX3" fmla="*/ 0 w 887506"/>
              <a:gd name="connsiteY3" fmla="*/ 847165 h 847165"/>
              <a:gd name="connsiteX0" fmla="*/ 0 w 887506"/>
              <a:gd name="connsiteY0" fmla="*/ 847165 h 847165"/>
              <a:gd name="connsiteX1" fmla="*/ 887506 w 887506"/>
              <a:gd name="connsiteY1" fmla="*/ 0 h 847165"/>
              <a:gd name="connsiteX2" fmla="*/ 887506 w 887506"/>
              <a:gd name="connsiteY2" fmla="*/ 847165 h 847165"/>
              <a:gd name="connsiteX3" fmla="*/ 0 w 887506"/>
              <a:gd name="connsiteY3" fmla="*/ 847165 h 847165"/>
              <a:gd name="connsiteX0" fmla="*/ 0 w 887506"/>
              <a:gd name="connsiteY0" fmla="*/ 847165 h 847165"/>
              <a:gd name="connsiteX1" fmla="*/ 887506 w 887506"/>
              <a:gd name="connsiteY1" fmla="*/ 0 h 847165"/>
              <a:gd name="connsiteX2" fmla="*/ 887506 w 887506"/>
              <a:gd name="connsiteY2" fmla="*/ 847165 h 847165"/>
              <a:gd name="connsiteX3" fmla="*/ 0 w 887506"/>
              <a:gd name="connsiteY3" fmla="*/ 847165 h 847165"/>
              <a:gd name="connsiteX0" fmla="*/ 0 w 887506"/>
              <a:gd name="connsiteY0" fmla="*/ 847165 h 847165"/>
              <a:gd name="connsiteX1" fmla="*/ 887506 w 887506"/>
              <a:gd name="connsiteY1" fmla="*/ 0 h 847165"/>
              <a:gd name="connsiteX2" fmla="*/ 887506 w 887506"/>
              <a:gd name="connsiteY2" fmla="*/ 847165 h 847165"/>
              <a:gd name="connsiteX3" fmla="*/ 0 w 887506"/>
              <a:gd name="connsiteY3" fmla="*/ 847165 h 847165"/>
              <a:gd name="connsiteX0" fmla="*/ 0 w 887506"/>
              <a:gd name="connsiteY0" fmla="*/ 847165 h 847165"/>
              <a:gd name="connsiteX1" fmla="*/ 887506 w 887506"/>
              <a:gd name="connsiteY1" fmla="*/ 0 h 847165"/>
              <a:gd name="connsiteX2" fmla="*/ 887506 w 887506"/>
              <a:gd name="connsiteY2" fmla="*/ 847165 h 847165"/>
              <a:gd name="connsiteX3" fmla="*/ 0 w 887506"/>
              <a:gd name="connsiteY3" fmla="*/ 847165 h 847165"/>
            </a:gdLst>
            <a:ahLst/>
            <a:cxnLst>
              <a:cxn ang="0">
                <a:pos x="connsiteX0" y="connsiteY0"/>
              </a:cxn>
              <a:cxn ang="0">
                <a:pos x="connsiteX1" y="connsiteY1"/>
              </a:cxn>
              <a:cxn ang="0">
                <a:pos x="connsiteX2" y="connsiteY2"/>
              </a:cxn>
              <a:cxn ang="0">
                <a:pos x="connsiteX3" y="connsiteY3"/>
              </a:cxn>
            </a:cxnLst>
            <a:rect l="l" t="t" r="r" b="b"/>
            <a:pathLst>
              <a:path w="887506" h="847165">
                <a:moveTo>
                  <a:pt x="0" y="847165"/>
                </a:moveTo>
                <a:cubicBezTo>
                  <a:pt x="0" y="309060"/>
                  <a:pt x="342679" y="25120"/>
                  <a:pt x="887506" y="0"/>
                </a:cubicBezTo>
                <a:lnTo>
                  <a:pt x="887506" y="847165"/>
                </a:lnTo>
                <a:lnTo>
                  <a:pt x="0" y="847165"/>
                </a:lnTo>
                <a:close/>
              </a:path>
            </a:pathLst>
          </a:custGeom>
          <a:noFill/>
          <a:ln>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2" name="Oval 71">
            <a:extLst>
              <a:ext uri="{FF2B5EF4-FFF2-40B4-BE49-F238E27FC236}">
                <a16:creationId xmlns:a16="http://schemas.microsoft.com/office/drawing/2014/main" id="{CA988A59-0148-9C63-4845-226F8BA18535}"/>
              </a:ext>
            </a:extLst>
          </p:cNvPr>
          <p:cNvSpPr/>
          <p:nvPr userDrawn="1"/>
        </p:nvSpPr>
        <p:spPr>
          <a:xfrm>
            <a:off x="324337" y="2213678"/>
            <a:ext cx="766483" cy="766483"/>
          </a:xfrm>
          <a:prstGeom prst="ellipse">
            <a:avLst/>
          </a:prstGeom>
          <a:noFill/>
          <a:ln>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3" name="Oval 72">
            <a:extLst>
              <a:ext uri="{FF2B5EF4-FFF2-40B4-BE49-F238E27FC236}">
                <a16:creationId xmlns:a16="http://schemas.microsoft.com/office/drawing/2014/main" id="{472D1CB9-7BD7-236B-D800-5CFD5D9FFDC5}"/>
              </a:ext>
            </a:extLst>
          </p:cNvPr>
          <p:cNvSpPr/>
          <p:nvPr userDrawn="1"/>
        </p:nvSpPr>
        <p:spPr>
          <a:xfrm>
            <a:off x="6055493" y="2400633"/>
            <a:ext cx="417459" cy="417459"/>
          </a:xfrm>
          <a:prstGeom prst="ellipse">
            <a:avLst/>
          </a:prstGeom>
          <a:noFill/>
          <a:ln>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4" name="Oval 73">
            <a:extLst>
              <a:ext uri="{FF2B5EF4-FFF2-40B4-BE49-F238E27FC236}">
                <a16:creationId xmlns:a16="http://schemas.microsoft.com/office/drawing/2014/main" id="{0E98F4C5-DC08-1A3D-9F51-D006C1AB9296}"/>
              </a:ext>
            </a:extLst>
          </p:cNvPr>
          <p:cNvSpPr/>
          <p:nvPr userDrawn="1"/>
        </p:nvSpPr>
        <p:spPr>
          <a:xfrm>
            <a:off x="5096944" y="899665"/>
            <a:ext cx="766483" cy="766483"/>
          </a:xfrm>
          <a:prstGeom prst="ellipse">
            <a:avLst/>
          </a:prstGeom>
          <a:noFill/>
          <a:ln>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5" name="Rectangle 74">
            <a:extLst>
              <a:ext uri="{FF2B5EF4-FFF2-40B4-BE49-F238E27FC236}">
                <a16:creationId xmlns:a16="http://schemas.microsoft.com/office/drawing/2014/main" id="{E03A9AFA-B432-51C8-397A-3105A294C0F3}"/>
              </a:ext>
            </a:extLst>
          </p:cNvPr>
          <p:cNvSpPr/>
          <p:nvPr userDrawn="1"/>
        </p:nvSpPr>
        <p:spPr>
          <a:xfrm>
            <a:off x="5460974" y="1200349"/>
            <a:ext cx="887506" cy="847165"/>
          </a:xfrm>
          <a:prstGeom prst="rect">
            <a:avLst/>
          </a:prstGeom>
          <a:noFill/>
          <a:ln>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6" name="Rectangle 20">
            <a:extLst>
              <a:ext uri="{FF2B5EF4-FFF2-40B4-BE49-F238E27FC236}">
                <a16:creationId xmlns:a16="http://schemas.microsoft.com/office/drawing/2014/main" id="{7822C303-EAC4-3D9A-6639-B28845E300E8}"/>
              </a:ext>
            </a:extLst>
          </p:cNvPr>
          <p:cNvSpPr/>
          <p:nvPr userDrawn="1"/>
        </p:nvSpPr>
        <p:spPr>
          <a:xfrm rot="10800000">
            <a:off x="3854565" y="1123744"/>
            <a:ext cx="887506" cy="847165"/>
          </a:xfrm>
          <a:custGeom>
            <a:avLst/>
            <a:gdLst>
              <a:gd name="connsiteX0" fmla="*/ 0 w 887506"/>
              <a:gd name="connsiteY0" fmla="*/ 0 h 847165"/>
              <a:gd name="connsiteX1" fmla="*/ 887506 w 887506"/>
              <a:gd name="connsiteY1" fmla="*/ 0 h 847165"/>
              <a:gd name="connsiteX2" fmla="*/ 887506 w 887506"/>
              <a:gd name="connsiteY2" fmla="*/ 847165 h 847165"/>
              <a:gd name="connsiteX3" fmla="*/ 0 w 887506"/>
              <a:gd name="connsiteY3" fmla="*/ 847165 h 847165"/>
              <a:gd name="connsiteX4" fmla="*/ 0 w 887506"/>
              <a:gd name="connsiteY4" fmla="*/ 0 h 847165"/>
              <a:gd name="connsiteX0" fmla="*/ 457200 w 887506"/>
              <a:gd name="connsiteY0" fmla="*/ 411983 h 847165"/>
              <a:gd name="connsiteX1" fmla="*/ 887506 w 887506"/>
              <a:gd name="connsiteY1" fmla="*/ 0 h 847165"/>
              <a:gd name="connsiteX2" fmla="*/ 887506 w 887506"/>
              <a:gd name="connsiteY2" fmla="*/ 847165 h 847165"/>
              <a:gd name="connsiteX3" fmla="*/ 0 w 887506"/>
              <a:gd name="connsiteY3" fmla="*/ 847165 h 847165"/>
              <a:gd name="connsiteX4" fmla="*/ 457200 w 887506"/>
              <a:gd name="connsiteY4" fmla="*/ 411983 h 847165"/>
              <a:gd name="connsiteX0" fmla="*/ 105507 w 887506"/>
              <a:gd name="connsiteY0" fmla="*/ 0 h 872285"/>
              <a:gd name="connsiteX1" fmla="*/ 887506 w 887506"/>
              <a:gd name="connsiteY1" fmla="*/ 25120 h 872285"/>
              <a:gd name="connsiteX2" fmla="*/ 887506 w 887506"/>
              <a:gd name="connsiteY2" fmla="*/ 872285 h 872285"/>
              <a:gd name="connsiteX3" fmla="*/ 0 w 887506"/>
              <a:gd name="connsiteY3" fmla="*/ 872285 h 872285"/>
              <a:gd name="connsiteX4" fmla="*/ 105507 w 887506"/>
              <a:gd name="connsiteY4" fmla="*/ 0 h 872285"/>
              <a:gd name="connsiteX0" fmla="*/ 170821 w 887506"/>
              <a:gd name="connsiteY0" fmla="*/ 180871 h 847165"/>
              <a:gd name="connsiteX1" fmla="*/ 887506 w 887506"/>
              <a:gd name="connsiteY1" fmla="*/ 0 h 847165"/>
              <a:gd name="connsiteX2" fmla="*/ 887506 w 887506"/>
              <a:gd name="connsiteY2" fmla="*/ 847165 h 847165"/>
              <a:gd name="connsiteX3" fmla="*/ 0 w 887506"/>
              <a:gd name="connsiteY3" fmla="*/ 847165 h 847165"/>
              <a:gd name="connsiteX4" fmla="*/ 170821 w 887506"/>
              <a:gd name="connsiteY4" fmla="*/ 180871 h 847165"/>
              <a:gd name="connsiteX0" fmla="*/ 170821 w 887506"/>
              <a:gd name="connsiteY0" fmla="*/ 180871 h 847165"/>
              <a:gd name="connsiteX1" fmla="*/ 887506 w 887506"/>
              <a:gd name="connsiteY1" fmla="*/ 0 h 847165"/>
              <a:gd name="connsiteX2" fmla="*/ 887506 w 887506"/>
              <a:gd name="connsiteY2" fmla="*/ 847165 h 847165"/>
              <a:gd name="connsiteX3" fmla="*/ 0 w 887506"/>
              <a:gd name="connsiteY3" fmla="*/ 847165 h 847165"/>
              <a:gd name="connsiteX4" fmla="*/ 170821 w 887506"/>
              <a:gd name="connsiteY4" fmla="*/ 180871 h 847165"/>
              <a:gd name="connsiteX0" fmla="*/ 0 w 887506"/>
              <a:gd name="connsiteY0" fmla="*/ 847165 h 847165"/>
              <a:gd name="connsiteX1" fmla="*/ 887506 w 887506"/>
              <a:gd name="connsiteY1" fmla="*/ 0 h 847165"/>
              <a:gd name="connsiteX2" fmla="*/ 887506 w 887506"/>
              <a:gd name="connsiteY2" fmla="*/ 847165 h 847165"/>
              <a:gd name="connsiteX3" fmla="*/ 0 w 887506"/>
              <a:gd name="connsiteY3" fmla="*/ 847165 h 847165"/>
              <a:gd name="connsiteX0" fmla="*/ 0 w 887506"/>
              <a:gd name="connsiteY0" fmla="*/ 847165 h 847165"/>
              <a:gd name="connsiteX1" fmla="*/ 887506 w 887506"/>
              <a:gd name="connsiteY1" fmla="*/ 0 h 847165"/>
              <a:gd name="connsiteX2" fmla="*/ 887506 w 887506"/>
              <a:gd name="connsiteY2" fmla="*/ 847165 h 847165"/>
              <a:gd name="connsiteX3" fmla="*/ 0 w 887506"/>
              <a:gd name="connsiteY3" fmla="*/ 847165 h 847165"/>
              <a:gd name="connsiteX0" fmla="*/ 0 w 887506"/>
              <a:gd name="connsiteY0" fmla="*/ 847165 h 847165"/>
              <a:gd name="connsiteX1" fmla="*/ 887506 w 887506"/>
              <a:gd name="connsiteY1" fmla="*/ 0 h 847165"/>
              <a:gd name="connsiteX2" fmla="*/ 887506 w 887506"/>
              <a:gd name="connsiteY2" fmla="*/ 847165 h 847165"/>
              <a:gd name="connsiteX3" fmla="*/ 0 w 887506"/>
              <a:gd name="connsiteY3" fmla="*/ 847165 h 847165"/>
              <a:gd name="connsiteX0" fmla="*/ 0 w 887506"/>
              <a:gd name="connsiteY0" fmla="*/ 847165 h 847165"/>
              <a:gd name="connsiteX1" fmla="*/ 887506 w 887506"/>
              <a:gd name="connsiteY1" fmla="*/ 0 h 847165"/>
              <a:gd name="connsiteX2" fmla="*/ 887506 w 887506"/>
              <a:gd name="connsiteY2" fmla="*/ 847165 h 847165"/>
              <a:gd name="connsiteX3" fmla="*/ 0 w 887506"/>
              <a:gd name="connsiteY3" fmla="*/ 847165 h 847165"/>
              <a:gd name="connsiteX0" fmla="*/ 0 w 887506"/>
              <a:gd name="connsiteY0" fmla="*/ 847165 h 847165"/>
              <a:gd name="connsiteX1" fmla="*/ 887506 w 887506"/>
              <a:gd name="connsiteY1" fmla="*/ 0 h 847165"/>
              <a:gd name="connsiteX2" fmla="*/ 887506 w 887506"/>
              <a:gd name="connsiteY2" fmla="*/ 847165 h 847165"/>
              <a:gd name="connsiteX3" fmla="*/ 0 w 887506"/>
              <a:gd name="connsiteY3" fmla="*/ 847165 h 847165"/>
            </a:gdLst>
            <a:ahLst/>
            <a:cxnLst>
              <a:cxn ang="0">
                <a:pos x="connsiteX0" y="connsiteY0"/>
              </a:cxn>
              <a:cxn ang="0">
                <a:pos x="connsiteX1" y="connsiteY1"/>
              </a:cxn>
              <a:cxn ang="0">
                <a:pos x="connsiteX2" y="connsiteY2"/>
              </a:cxn>
              <a:cxn ang="0">
                <a:pos x="connsiteX3" y="connsiteY3"/>
              </a:cxn>
            </a:cxnLst>
            <a:rect l="l" t="t" r="r" b="b"/>
            <a:pathLst>
              <a:path w="887506" h="847165">
                <a:moveTo>
                  <a:pt x="0" y="847165"/>
                </a:moveTo>
                <a:cubicBezTo>
                  <a:pt x="0" y="309060"/>
                  <a:pt x="342679" y="25120"/>
                  <a:pt x="887506" y="0"/>
                </a:cubicBezTo>
                <a:lnTo>
                  <a:pt x="887506" y="847165"/>
                </a:lnTo>
                <a:lnTo>
                  <a:pt x="0" y="847165"/>
                </a:lnTo>
                <a:close/>
              </a:path>
            </a:pathLst>
          </a:custGeom>
          <a:noFill/>
          <a:ln>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7" name="Oval 76">
            <a:extLst>
              <a:ext uri="{FF2B5EF4-FFF2-40B4-BE49-F238E27FC236}">
                <a16:creationId xmlns:a16="http://schemas.microsoft.com/office/drawing/2014/main" id="{388F6754-2633-9C73-5A4B-6F121E210CD6}"/>
              </a:ext>
            </a:extLst>
          </p:cNvPr>
          <p:cNvSpPr/>
          <p:nvPr userDrawn="1"/>
        </p:nvSpPr>
        <p:spPr>
          <a:xfrm>
            <a:off x="3617176" y="895495"/>
            <a:ext cx="887505" cy="887505"/>
          </a:xfrm>
          <a:prstGeom prst="ellipse">
            <a:avLst/>
          </a:prstGeom>
          <a:noFill/>
          <a:ln>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 name="Oval 78">
            <a:extLst>
              <a:ext uri="{FF2B5EF4-FFF2-40B4-BE49-F238E27FC236}">
                <a16:creationId xmlns:a16="http://schemas.microsoft.com/office/drawing/2014/main" id="{5382135F-4688-EEF7-A09D-D07C8BAC4B5D}"/>
              </a:ext>
            </a:extLst>
          </p:cNvPr>
          <p:cNvSpPr/>
          <p:nvPr userDrawn="1"/>
        </p:nvSpPr>
        <p:spPr>
          <a:xfrm>
            <a:off x="6128656" y="984542"/>
            <a:ext cx="535926" cy="535926"/>
          </a:xfrm>
          <a:prstGeom prst="ellipse">
            <a:avLst/>
          </a:prstGeom>
          <a:noFill/>
          <a:ln>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2" name="Oval 81">
            <a:extLst>
              <a:ext uri="{FF2B5EF4-FFF2-40B4-BE49-F238E27FC236}">
                <a16:creationId xmlns:a16="http://schemas.microsoft.com/office/drawing/2014/main" id="{2C3BD3A2-CCE8-DEFF-C470-F2C933D3D553}"/>
              </a:ext>
            </a:extLst>
          </p:cNvPr>
          <p:cNvSpPr/>
          <p:nvPr userDrawn="1"/>
        </p:nvSpPr>
        <p:spPr>
          <a:xfrm>
            <a:off x="1422096" y="5452110"/>
            <a:ext cx="289374" cy="289374"/>
          </a:xfrm>
          <a:prstGeom prst="ellipse">
            <a:avLst/>
          </a:prstGeom>
          <a:noFill/>
          <a:ln>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3" name="Oval 82">
            <a:extLst>
              <a:ext uri="{FF2B5EF4-FFF2-40B4-BE49-F238E27FC236}">
                <a16:creationId xmlns:a16="http://schemas.microsoft.com/office/drawing/2014/main" id="{EA1890F1-741F-D3D6-C617-E0BA5787F542}"/>
              </a:ext>
            </a:extLst>
          </p:cNvPr>
          <p:cNvSpPr/>
          <p:nvPr userDrawn="1"/>
        </p:nvSpPr>
        <p:spPr>
          <a:xfrm>
            <a:off x="155039" y="4002823"/>
            <a:ext cx="289374" cy="289374"/>
          </a:xfrm>
          <a:prstGeom prst="ellipse">
            <a:avLst/>
          </a:prstGeom>
          <a:noFill/>
          <a:ln>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4" name="Oval 83">
            <a:extLst>
              <a:ext uri="{FF2B5EF4-FFF2-40B4-BE49-F238E27FC236}">
                <a16:creationId xmlns:a16="http://schemas.microsoft.com/office/drawing/2014/main" id="{7EA71F97-B205-F4D6-8D42-A4A0E7AB03CB}"/>
              </a:ext>
            </a:extLst>
          </p:cNvPr>
          <p:cNvSpPr/>
          <p:nvPr userDrawn="1"/>
        </p:nvSpPr>
        <p:spPr>
          <a:xfrm>
            <a:off x="1558223" y="1096003"/>
            <a:ext cx="289374" cy="289374"/>
          </a:xfrm>
          <a:prstGeom prst="ellipse">
            <a:avLst/>
          </a:prstGeom>
          <a:noFill/>
          <a:ln>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5" name="Oval 84">
            <a:extLst>
              <a:ext uri="{FF2B5EF4-FFF2-40B4-BE49-F238E27FC236}">
                <a16:creationId xmlns:a16="http://schemas.microsoft.com/office/drawing/2014/main" id="{A5053C28-0658-ADF8-97B1-4A9164786CAC}"/>
              </a:ext>
            </a:extLst>
          </p:cNvPr>
          <p:cNvSpPr/>
          <p:nvPr userDrawn="1"/>
        </p:nvSpPr>
        <p:spPr>
          <a:xfrm>
            <a:off x="1444548" y="991657"/>
            <a:ext cx="289374" cy="289374"/>
          </a:xfrm>
          <a:prstGeom prst="ellipse">
            <a:avLst/>
          </a:prstGeom>
          <a:noFill/>
          <a:ln>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6" name="Oval 85">
            <a:extLst>
              <a:ext uri="{FF2B5EF4-FFF2-40B4-BE49-F238E27FC236}">
                <a16:creationId xmlns:a16="http://schemas.microsoft.com/office/drawing/2014/main" id="{BD8FCB14-5F0F-5976-A39D-44F6FE97984A}"/>
              </a:ext>
            </a:extLst>
          </p:cNvPr>
          <p:cNvSpPr/>
          <p:nvPr userDrawn="1"/>
        </p:nvSpPr>
        <p:spPr>
          <a:xfrm>
            <a:off x="5460331" y="2263321"/>
            <a:ext cx="1163483" cy="1163483"/>
          </a:xfrm>
          <a:prstGeom prst="ellipse">
            <a:avLst/>
          </a:prstGeom>
          <a:noFill/>
          <a:ln>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7" name="Rectangle 86">
            <a:extLst>
              <a:ext uri="{FF2B5EF4-FFF2-40B4-BE49-F238E27FC236}">
                <a16:creationId xmlns:a16="http://schemas.microsoft.com/office/drawing/2014/main" id="{BE0D7BDB-030A-67EF-432A-0BF630ED08FE}"/>
              </a:ext>
            </a:extLst>
          </p:cNvPr>
          <p:cNvSpPr/>
          <p:nvPr userDrawn="1"/>
        </p:nvSpPr>
        <p:spPr>
          <a:xfrm>
            <a:off x="24602" y="2608425"/>
            <a:ext cx="542448" cy="517791"/>
          </a:xfrm>
          <a:prstGeom prst="rect">
            <a:avLst/>
          </a:prstGeom>
          <a:noFill/>
          <a:ln>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8" name="Rectangle 87">
            <a:extLst>
              <a:ext uri="{FF2B5EF4-FFF2-40B4-BE49-F238E27FC236}">
                <a16:creationId xmlns:a16="http://schemas.microsoft.com/office/drawing/2014/main" id="{D1C5BC1F-0A38-6D70-BC1E-27E2C2F53F40}"/>
              </a:ext>
            </a:extLst>
          </p:cNvPr>
          <p:cNvSpPr/>
          <p:nvPr userDrawn="1"/>
        </p:nvSpPr>
        <p:spPr>
          <a:xfrm>
            <a:off x="2923400" y="4550423"/>
            <a:ext cx="887506" cy="566110"/>
          </a:xfrm>
          <a:prstGeom prst="rect">
            <a:avLst/>
          </a:prstGeom>
          <a:noFill/>
          <a:ln>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9" name="Oval 88">
            <a:extLst>
              <a:ext uri="{FF2B5EF4-FFF2-40B4-BE49-F238E27FC236}">
                <a16:creationId xmlns:a16="http://schemas.microsoft.com/office/drawing/2014/main" id="{7931F092-D558-043E-6C6C-2432998C9138}"/>
              </a:ext>
            </a:extLst>
          </p:cNvPr>
          <p:cNvSpPr/>
          <p:nvPr userDrawn="1"/>
        </p:nvSpPr>
        <p:spPr>
          <a:xfrm>
            <a:off x="3502241" y="4677941"/>
            <a:ext cx="766483" cy="766483"/>
          </a:xfrm>
          <a:prstGeom prst="ellipse">
            <a:avLst/>
          </a:prstGeom>
          <a:noFill/>
          <a:ln>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1" name="Rectangle 90">
            <a:extLst>
              <a:ext uri="{FF2B5EF4-FFF2-40B4-BE49-F238E27FC236}">
                <a16:creationId xmlns:a16="http://schemas.microsoft.com/office/drawing/2014/main" id="{2CB9DA05-424F-9F12-F830-00C7149DA461}"/>
              </a:ext>
            </a:extLst>
          </p:cNvPr>
          <p:cNvSpPr/>
          <p:nvPr userDrawn="1"/>
        </p:nvSpPr>
        <p:spPr>
          <a:xfrm>
            <a:off x="5880725" y="3624716"/>
            <a:ext cx="723796" cy="690896"/>
          </a:xfrm>
          <a:prstGeom prst="rect">
            <a:avLst/>
          </a:prstGeom>
          <a:noFill/>
          <a:ln>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2" name="Rectangle 20">
            <a:extLst>
              <a:ext uri="{FF2B5EF4-FFF2-40B4-BE49-F238E27FC236}">
                <a16:creationId xmlns:a16="http://schemas.microsoft.com/office/drawing/2014/main" id="{41E6B6F4-405F-DAC6-0554-E422CBA543D3}"/>
              </a:ext>
            </a:extLst>
          </p:cNvPr>
          <p:cNvSpPr/>
          <p:nvPr userDrawn="1"/>
        </p:nvSpPr>
        <p:spPr>
          <a:xfrm rot="10800000">
            <a:off x="4752438" y="4783533"/>
            <a:ext cx="887506" cy="847165"/>
          </a:xfrm>
          <a:custGeom>
            <a:avLst/>
            <a:gdLst>
              <a:gd name="connsiteX0" fmla="*/ 0 w 887506"/>
              <a:gd name="connsiteY0" fmla="*/ 0 h 847165"/>
              <a:gd name="connsiteX1" fmla="*/ 887506 w 887506"/>
              <a:gd name="connsiteY1" fmla="*/ 0 h 847165"/>
              <a:gd name="connsiteX2" fmla="*/ 887506 w 887506"/>
              <a:gd name="connsiteY2" fmla="*/ 847165 h 847165"/>
              <a:gd name="connsiteX3" fmla="*/ 0 w 887506"/>
              <a:gd name="connsiteY3" fmla="*/ 847165 h 847165"/>
              <a:gd name="connsiteX4" fmla="*/ 0 w 887506"/>
              <a:gd name="connsiteY4" fmla="*/ 0 h 847165"/>
              <a:gd name="connsiteX0" fmla="*/ 457200 w 887506"/>
              <a:gd name="connsiteY0" fmla="*/ 411983 h 847165"/>
              <a:gd name="connsiteX1" fmla="*/ 887506 w 887506"/>
              <a:gd name="connsiteY1" fmla="*/ 0 h 847165"/>
              <a:gd name="connsiteX2" fmla="*/ 887506 w 887506"/>
              <a:gd name="connsiteY2" fmla="*/ 847165 h 847165"/>
              <a:gd name="connsiteX3" fmla="*/ 0 w 887506"/>
              <a:gd name="connsiteY3" fmla="*/ 847165 h 847165"/>
              <a:gd name="connsiteX4" fmla="*/ 457200 w 887506"/>
              <a:gd name="connsiteY4" fmla="*/ 411983 h 847165"/>
              <a:gd name="connsiteX0" fmla="*/ 105507 w 887506"/>
              <a:gd name="connsiteY0" fmla="*/ 0 h 872285"/>
              <a:gd name="connsiteX1" fmla="*/ 887506 w 887506"/>
              <a:gd name="connsiteY1" fmla="*/ 25120 h 872285"/>
              <a:gd name="connsiteX2" fmla="*/ 887506 w 887506"/>
              <a:gd name="connsiteY2" fmla="*/ 872285 h 872285"/>
              <a:gd name="connsiteX3" fmla="*/ 0 w 887506"/>
              <a:gd name="connsiteY3" fmla="*/ 872285 h 872285"/>
              <a:gd name="connsiteX4" fmla="*/ 105507 w 887506"/>
              <a:gd name="connsiteY4" fmla="*/ 0 h 872285"/>
              <a:gd name="connsiteX0" fmla="*/ 170821 w 887506"/>
              <a:gd name="connsiteY0" fmla="*/ 180871 h 847165"/>
              <a:gd name="connsiteX1" fmla="*/ 887506 w 887506"/>
              <a:gd name="connsiteY1" fmla="*/ 0 h 847165"/>
              <a:gd name="connsiteX2" fmla="*/ 887506 w 887506"/>
              <a:gd name="connsiteY2" fmla="*/ 847165 h 847165"/>
              <a:gd name="connsiteX3" fmla="*/ 0 w 887506"/>
              <a:gd name="connsiteY3" fmla="*/ 847165 h 847165"/>
              <a:gd name="connsiteX4" fmla="*/ 170821 w 887506"/>
              <a:gd name="connsiteY4" fmla="*/ 180871 h 847165"/>
              <a:gd name="connsiteX0" fmla="*/ 170821 w 887506"/>
              <a:gd name="connsiteY0" fmla="*/ 180871 h 847165"/>
              <a:gd name="connsiteX1" fmla="*/ 887506 w 887506"/>
              <a:gd name="connsiteY1" fmla="*/ 0 h 847165"/>
              <a:gd name="connsiteX2" fmla="*/ 887506 w 887506"/>
              <a:gd name="connsiteY2" fmla="*/ 847165 h 847165"/>
              <a:gd name="connsiteX3" fmla="*/ 0 w 887506"/>
              <a:gd name="connsiteY3" fmla="*/ 847165 h 847165"/>
              <a:gd name="connsiteX4" fmla="*/ 170821 w 887506"/>
              <a:gd name="connsiteY4" fmla="*/ 180871 h 847165"/>
              <a:gd name="connsiteX0" fmla="*/ 0 w 887506"/>
              <a:gd name="connsiteY0" fmla="*/ 847165 h 847165"/>
              <a:gd name="connsiteX1" fmla="*/ 887506 w 887506"/>
              <a:gd name="connsiteY1" fmla="*/ 0 h 847165"/>
              <a:gd name="connsiteX2" fmla="*/ 887506 w 887506"/>
              <a:gd name="connsiteY2" fmla="*/ 847165 h 847165"/>
              <a:gd name="connsiteX3" fmla="*/ 0 w 887506"/>
              <a:gd name="connsiteY3" fmla="*/ 847165 h 847165"/>
              <a:gd name="connsiteX0" fmla="*/ 0 w 887506"/>
              <a:gd name="connsiteY0" fmla="*/ 847165 h 847165"/>
              <a:gd name="connsiteX1" fmla="*/ 887506 w 887506"/>
              <a:gd name="connsiteY1" fmla="*/ 0 h 847165"/>
              <a:gd name="connsiteX2" fmla="*/ 887506 w 887506"/>
              <a:gd name="connsiteY2" fmla="*/ 847165 h 847165"/>
              <a:gd name="connsiteX3" fmla="*/ 0 w 887506"/>
              <a:gd name="connsiteY3" fmla="*/ 847165 h 847165"/>
              <a:gd name="connsiteX0" fmla="*/ 0 w 887506"/>
              <a:gd name="connsiteY0" fmla="*/ 847165 h 847165"/>
              <a:gd name="connsiteX1" fmla="*/ 887506 w 887506"/>
              <a:gd name="connsiteY1" fmla="*/ 0 h 847165"/>
              <a:gd name="connsiteX2" fmla="*/ 887506 w 887506"/>
              <a:gd name="connsiteY2" fmla="*/ 847165 h 847165"/>
              <a:gd name="connsiteX3" fmla="*/ 0 w 887506"/>
              <a:gd name="connsiteY3" fmla="*/ 847165 h 847165"/>
              <a:gd name="connsiteX0" fmla="*/ 0 w 887506"/>
              <a:gd name="connsiteY0" fmla="*/ 847165 h 847165"/>
              <a:gd name="connsiteX1" fmla="*/ 887506 w 887506"/>
              <a:gd name="connsiteY1" fmla="*/ 0 h 847165"/>
              <a:gd name="connsiteX2" fmla="*/ 887506 w 887506"/>
              <a:gd name="connsiteY2" fmla="*/ 847165 h 847165"/>
              <a:gd name="connsiteX3" fmla="*/ 0 w 887506"/>
              <a:gd name="connsiteY3" fmla="*/ 847165 h 847165"/>
              <a:gd name="connsiteX0" fmla="*/ 0 w 887506"/>
              <a:gd name="connsiteY0" fmla="*/ 847165 h 847165"/>
              <a:gd name="connsiteX1" fmla="*/ 887506 w 887506"/>
              <a:gd name="connsiteY1" fmla="*/ 0 h 847165"/>
              <a:gd name="connsiteX2" fmla="*/ 887506 w 887506"/>
              <a:gd name="connsiteY2" fmla="*/ 847165 h 847165"/>
              <a:gd name="connsiteX3" fmla="*/ 0 w 887506"/>
              <a:gd name="connsiteY3" fmla="*/ 847165 h 847165"/>
            </a:gdLst>
            <a:ahLst/>
            <a:cxnLst>
              <a:cxn ang="0">
                <a:pos x="connsiteX0" y="connsiteY0"/>
              </a:cxn>
              <a:cxn ang="0">
                <a:pos x="connsiteX1" y="connsiteY1"/>
              </a:cxn>
              <a:cxn ang="0">
                <a:pos x="connsiteX2" y="connsiteY2"/>
              </a:cxn>
              <a:cxn ang="0">
                <a:pos x="connsiteX3" y="connsiteY3"/>
              </a:cxn>
            </a:cxnLst>
            <a:rect l="l" t="t" r="r" b="b"/>
            <a:pathLst>
              <a:path w="887506" h="847165">
                <a:moveTo>
                  <a:pt x="0" y="847165"/>
                </a:moveTo>
                <a:cubicBezTo>
                  <a:pt x="0" y="309060"/>
                  <a:pt x="342679" y="25120"/>
                  <a:pt x="887506" y="0"/>
                </a:cubicBezTo>
                <a:lnTo>
                  <a:pt x="887506" y="847165"/>
                </a:lnTo>
                <a:lnTo>
                  <a:pt x="0" y="847165"/>
                </a:lnTo>
                <a:close/>
              </a:path>
            </a:pathLst>
          </a:custGeom>
          <a:noFill/>
          <a:ln>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3" name="Oval 92">
            <a:extLst>
              <a:ext uri="{FF2B5EF4-FFF2-40B4-BE49-F238E27FC236}">
                <a16:creationId xmlns:a16="http://schemas.microsoft.com/office/drawing/2014/main" id="{5D7DD5B6-741A-EDB6-AEA1-0B54A6374F34}"/>
              </a:ext>
            </a:extLst>
          </p:cNvPr>
          <p:cNvSpPr/>
          <p:nvPr userDrawn="1"/>
        </p:nvSpPr>
        <p:spPr>
          <a:xfrm>
            <a:off x="4536921" y="5027843"/>
            <a:ext cx="518080" cy="518080"/>
          </a:xfrm>
          <a:prstGeom prst="ellipse">
            <a:avLst/>
          </a:prstGeom>
          <a:noFill/>
          <a:ln>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7" name="Rectangle 20">
            <a:extLst>
              <a:ext uri="{FF2B5EF4-FFF2-40B4-BE49-F238E27FC236}">
                <a16:creationId xmlns:a16="http://schemas.microsoft.com/office/drawing/2014/main" id="{3F99AF52-E81A-7580-3098-B1727B754905}"/>
              </a:ext>
            </a:extLst>
          </p:cNvPr>
          <p:cNvSpPr/>
          <p:nvPr userDrawn="1"/>
        </p:nvSpPr>
        <p:spPr>
          <a:xfrm rot="5400000">
            <a:off x="5863076" y="4024951"/>
            <a:ext cx="802982" cy="766483"/>
          </a:xfrm>
          <a:custGeom>
            <a:avLst/>
            <a:gdLst>
              <a:gd name="connsiteX0" fmla="*/ 0 w 887506"/>
              <a:gd name="connsiteY0" fmla="*/ 0 h 847165"/>
              <a:gd name="connsiteX1" fmla="*/ 887506 w 887506"/>
              <a:gd name="connsiteY1" fmla="*/ 0 h 847165"/>
              <a:gd name="connsiteX2" fmla="*/ 887506 w 887506"/>
              <a:gd name="connsiteY2" fmla="*/ 847165 h 847165"/>
              <a:gd name="connsiteX3" fmla="*/ 0 w 887506"/>
              <a:gd name="connsiteY3" fmla="*/ 847165 h 847165"/>
              <a:gd name="connsiteX4" fmla="*/ 0 w 887506"/>
              <a:gd name="connsiteY4" fmla="*/ 0 h 847165"/>
              <a:gd name="connsiteX0" fmla="*/ 457200 w 887506"/>
              <a:gd name="connsiteY0" fmla="*/ 411983 h 847165"/>
              <a:gd name="connsiteX1" fmla="*/ 887506 w 887506"/>
              <a:gd name="connsiteY1" fmla="*/ 0 h 847165"/>
              <a:gd name="connsiteX2" fmla="*/ 887506 w 887506"/>
              <a:gd name="connsiteY2" fmla="*/ 847165 h 847165"/>
              <a:gd name="connsiteX3" fmla="*/ 0 w 887506"/>
              <a:gd name="connsiteY3" fmla="*/ 847165 h 847165"/>
              <a:gd name="connsiteX4" fmla="*/ 457200 w 887506"/>
              <a:gd name="connsiteY4" fmla="*/ 411983 h 847165"/>
              <a:gd name="connsiteX0" fmla="*/ 105507 w 887506"/>
              <a:gd name="connsiteY0" fmla="*/ 0 h 872285"/>
              <a:gd name="connsiteX1" fmla="*/ 887506 w 887506"/>
              <a:gd name="connsiteY1" fmla="*/ 25120 h 872285"/>
              <a:gd name="connsiteX2" fmla="*/ 887506 w 887506"/>
              <a:gd name="connsiteY2" fmla="*/ 872285 h 872285"/>
              <a:gd name="connsiteX3" fmla="*/ 0 w 887506"/>
              <a:gd name="connsiteY3" fmla="*/ 872285 h 872285"/>
              <a:gd name="connsiteX4" fmla="*/ 105507 w 887506"/>
              <a:gd name="connsiteY4" fmla="*/ 0 h 872285"/>
              <a:gd name="connsiteX0" fmla="*/ 170821 w 887506"/>
              <a:gd name="connsiteY0" fmla="*/ 180871 h 847165"/>
              <a:gd name="connsiteX1" fmla="*/ 887506 w 887506"/>
              <a:gd name="connsiteY1" fmla="*/ 0 h 847165"/>
              <a:gd name="connsiteX2" fmla="*/ 887506 w 887506"/>
              <a:gd name="connsiteY2" fmla="*/ 847165 h 847165"/>
              <a:gd name="connsiteX3" fmla="*/ 0 w 887506"/>
              <a:gd name="connsiteY3" fmla="*/ 847165 h 847165"/>
              <a:gd name="connsiteX4" fmla="*/ 170821 w 887506"/>
              <a:gd name="connsiteY4" fmla="*/ 180871 h 847165"/>
              <a:gd name="connsiteX0" fmla="*/ 170821 w 887506"/>
              <a:gd name="connsiteY0" fmla="*/ 180871 h 847165"/>
              <a:gd name="connsiteX1" fmla="*/ 887506 w 887506"/>
              <a:gd name="connsiteY1" fmla="*/ 0 h 847165"/>
              <a:gd name="connsiteX2" fmla="*/ 887506 w 887506"/>
              <a:gd name="connsiteY2" fmla="*/ 847165 h 847165"/>
              <a:gd name="connsiteX3" fmla="*/ 0 w 887506"/>
              <a:gd name="connsiteY3" fmla="*/ 847165 h 847165"/>
              <a:gd name="connsiteX4" fmla="*/ 170821 w 887506"/>
              <a:gd name="connsiteY4" fmla="*/ 180871 h 847165"/>
              <a:gd name="connsiteX0" fmla="*/ 0 w 887506"/>
              <a:gd name="connsiteY0" fmla="*/ 847165 h 847165"/>
              <a:gd name="connsiteX1" fmla="*/ 887506 w 887506"/>
              <a:gd name="connsiteY1" fmla="*/ 0 h 847165"/>
              <a:gd name="connsiteX2" fmla="*/ 887506 w 887506"/>
              <a:gd name="connsiteY2" fmla="*/ 847165 h 847165"/>
              <a:gd name="connsiteX3" fmla="*/ 0 w 887506"/>
              <a:gd name="connsiteY3" fmla="*/ 847165 h 847165"/>
              <a:gd name="connsiteX0" fmla="*/ 0 w 887506"/>
              <a:gd name="connsiteY0" fmla="*/ 847165 h 847165"/>
              <a:gd name="connsiteX1" fmla="*/ 887506 w 887506"/>
              <a:gd name="connsiteY1" fmla="*/ 0 h 847165"/>
              <a:gd name="connsiteX2" fmla="*/ 887506 w 887506"/>
              <a:gd name="connsiteY2" fmla="*/ 847165 h 847165"/>
              <a:gd name="connsiteX3" fmla="*/ 0 w 887506"/>
              <a:gd name="connsiteY3" fmla="*/ 847165 h 847165"/>
              <a:gd name="connsiteX0" fmla="*/ 0 w 887506"/>
              <a:gd name="connsiteY0" fmla="*/ 847165 h 847165"/>
              <a:gd name="connsiteX1" fmla="*/ 887506 w 887506"/>
              <a:gd name="connsiteY1" fmla="*/ 0 h 847165"/>
              <a:gd name="connsiteX2" fmla="*/ 887506 w 887506"/>
              <a:gd name="connsiteY2" fmla="*/ 847165 h 847165"/>
              <a:gd name="connsiteX3" fmla="*/ 0 w 887506"/>
              <a:gd name="connsiteY3" fmla="*/ 847165 h 847165"/>
              <a:gd name="connsiteX0" fmla="*/ 0 w 887506"/>
              <a:gd name="connsiteY0" fmla="*/ 847165 h 847165"/>
              <a:gd name="connsiteX1" fmla="*/ 887506 w 887506"/>
              <a:gd name="connsiteY1" fmla="*/ 0 h 847165"/>
              <a:gd name="connsiteX2" fmla="*/ 887506 w 887506"/>
              <a:gd name="connsiteY2" fmla="*/ 847165 h 847165"/>
              <a:gd name="connsiteX3" fmla="*/ 0 w 887506"/>
              <a:gd name="connsiteY3" fmla="*/ 847165 h 847165"/>
              <a:gd name="connsiteX0" fmla="*/ 0 w 887506"/>
              <a:gd name="connsiteY0" fmla="*/ 847165 h 847165"/>
              <a:gd name="connsiteX1" fmla="*/ 887506 w 887506"/>
              <a:gd name="connsiteY1" fmla="*/ 0 h 847165"/>
              <a:gd name="connsiteX2" fmla="*/ 887506 w 887506"/>
              <a:gd name="connsiteY2" fmla="*/ 847165 h 847165"/>
              <a:gd name="connsiteX3" fmla="*/ 0 w 887506"/>
              <a:gd name="connsiteY3" fmla="*/ 847165 h 847165"/>
            </a:gdLst>
            <a:ahLst/>
            <a:cxnLst>
              <a:cxn ang="0">
                <a:pos x="connsiteX0" y="connsiteY0"/>
              </a:cxn>
              <a:cxn ang="0">
                <a:pos x="connsiteX1" y="connsiteY1"/>
              </a:cxn>
              <a:cxn ang="0">
                <a:pos x="connsiteX2" y="connsiteY2"/>
              </a:cxn>
              <a:cxn ang="0">
                <a:pos x="connsiteX3" y="connsiteY3"/>
              </a:cxn>
            </a:cxnLst>
            <a:rect l="l" t="t" r="r" b="b"/>
            <a:pathLst>
              <a:path w="887506" h="847165">
                <a:moveTo>
                  <a:pt x="0" y="847165"/>
                </a:moveTo>
                <a:cubicBezTo>
                  <a:pt x="0" y="309060"/>
                  <a:pt x="342679" y="25120"/>
                  <a:pt x="887506" y="0"/>
                </a:cubicBezTo>
                <a:lnTo>
                  <a:pt x="887506" y="847165"/>
                </a:lnTo>
                <a:lnTo>
                  <a:pt x="0" y="847165"/>
                </a:lnTo>
                <a:close/>
              </a:path>
            </a:pathLst>
          </a:custGeom>
          <a:noFill/>
          <a:ln>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ounded Rectangular Callout 6">
            <a:extLst>
              <a:ext uri="{FF2B5EF4-FFF2-40B4-BE49-F238E27FC236}">
                <a16:creationId xmlns:a16="http://schemas.microsoft.com/office/drawing/2014/main" id="{AA4CBF73-6C5B-524D-66A9-79F7BF758C04}"/>
              </a:ext>
            </a:extLst>
          </p:cNvPr>
          <p:cNvSpPr/>
          <p:nvPr userDrawn="1"/>
        </p:nvSpPr>
        <p:spPr>
          <a:xfrm>
            <a:off x="1161670" y="1571117"/>
            <a:ext cx="4970905" cy="3100421"/>
          </a:xfrm>
          <a:prstGeom prst="wedgeRoundRectCallout">
            <a:avLst>
              <a:gd name="adj1" fmla="val 36585"/>
              <a:gd name="adj2" fmla="val 66024"/>
              <a:gd name="adj3" fmla="val 16667"/>
            </a:avLst>
          </a:prstGeom>
          <a:solidFill>
            <a:srgbClr val="004AAD"/>
          </a:solidFill>
          <a:ln w="38100">
            <a:solidFill>
              <a:srgbClr val="004AA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800">
                <a:solidFill>
                  <a:srgbClr val="004AAD"/>
                </a:solidFill>
                <a:latin typeface="Comic Sans MS" panose="030F0902030302020204" pitchFamily="66" charset="0"/>
              </a:rPr>
              <a:t>National Discussion on Scottish Education</a:t>
            </a:r>
          </a:p>
        </p:txBody>
      </p:sp>
      <p:sp>
        <p:nvSpPr>
          <p:cNvPr id="8" name="Rounded Rectangular Callout 7">
            <a:extLst>
              <a:ext uri="{FF2B5EF4-FFF2-40B4-BE49-F238E27FC236}">
                <a16:creationId xmlns:a16="http://schemas.microsoft.com/office/drawing/2014/main" id="{0B3A0552-9344-54D3-2576-E1E5E8369B92}"/>
              </a:ext>
            </a:extLst>
          </p:cNvPr>
          <p:cNvSpPr/>
          <p:nvPr userDrawn="1"/>
        </p:nvSpPr>
        <p:spPr>
          <a:xfrm>
            <a:off x="899031" y="1281031"/>
            <a:ext cx="4970905" cy="3100421"/>
          </a:xfrm>
          <a:prstGeom prst="wedgeRoundRectCallout">
            <a:avLst>
              <a:gd name="adj1" fmla="val 36585"/>
              <a:gd name="adj2" fmla="val 66024"/>
              <a:gd name="adj3" fmla="val 16667"/>
            </a:avLst>
          </a:prstGeom>
          <a:solidFill>
            <a:schemeClr val="bg1"/>
          </a:solidFill>
          <a:ln w="38100">
            <a:solidFill>
              <a:srgbClr val="004AA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b="0">
                <a:solidFill>
                  <a:srgbClr val="004AAD"/>
                </a:solidFill>
                <a:latin typeface="Arial" panose="020B0604020202020204" pitchFamily="34" charset="0"/>
                <a:cs typeface="Arial" panose="020B0604020202020204" pitchFamily="34" charset="0"/>
              </a:rPr>
              <a:t>Let’s Talk Scottish Education </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3000" b="1">
                <a:solidFill>
                  <a:srgbClr val="05B050"/>
                </a:solidFill>
                <a:latin typeface="Arial" panose="020B0604020202020204" pitchFamily="34" charset="0"/>
                <a:cs typeface="Arial" panose="020B0604020202020204" pitchFamily="34" charset="0"/>
              </a:rPr>
              <a:t>Our National Discussion </a:t>
            </a:r>
            <a:endParaRPr lang="en-US" sz="3200" b="0">
              <a:solidFill>
                <a:srgbClr val="004AAD"/>
              </a:solidFill>
              <a:latin typeface="Arial" panose="020B0604020202020204" pitchFamily="34" charset="0"/>
              <a:cs typeface="Arial" panose="020B0604020202020204" pitchFamily="34" charset="0"/>
            </a:endParaRPr>
          </a:p>
        </p:txBody>
      </p:sp>
      <p:sp>
        <p:nvSpPr>
          <p:cNvPr id="99" name="Oval 98">
            <a:extLst>
              <a:ext uri="{FF2B5EF4-FFF2-40B4-BE49-F238E27FC236}">
                <a16:creationId xmlns:a16="http://schemas.microsoft.com/office/drawing/2014/main" id="{629D4D83-FECE-6FEE-D8D2-6DD514D90CAB}"/>
              </a:ext>
            </a:extLst>
          </p:cNvPr>
          <p:cNvSpPr/>
          <p:nvPr userDrawn="1"/>
        </p:nvSpPr>
        <p:spPr>
          <a:xfrm>
            <a:off x="6278079" y="4890311"/>
            <a:ext cx="289374" cy="289374"/>
          </a:xfrm>
          <a:prstGeom prst="ellipse">
            <a:avLst/>
          </a:prstGeom>
          <a:noFill/>
          <a:ln>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15707417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Tree>
    <p:extLst>
      <p:ext uri="{BB962C8B-B14F-4D97-AF65-F5344CB8AC3E}">
        <p14:creationId xmlns:p14="http://schemas.microsoft.com/office/powerpoint/2010/main" val="279880127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1_Title Slide">
    <p:bg>
      <p:bgPr>
        <a:solidFill>
          <a:schemeClr val="bg1"/>
        </a:solidFill>
        <a:effectLst/>
      </p:bgPr>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7A8403C5-B6FB-2809-6F95-C4ADFDD55B79}"/>
              </a:ext>
            </a:extLst>
          </p:cNvPr>
          <p:cNvSpPr/>
          <p:nvPr userDrawn="1"/>
        </p:nvSpPr>
        <p:spPr>
          <a:xfrm>
            <a:off x="-1" y="5847481"/>
            <a:ext cx="12301729" cy="1201271"/>
          </a:xfrm>
          <a:prstGeom prst="rect">
            <a:avLst/>
          </a:prstGeom>
          <a:solidFill>
            <a:srgbClr val="004AA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ounded Rectangular Callout 1">
            <a:extLst>
              <a:ext uri="{FF2B5EF4-FFF2-40B4-BE49-F238E27FC236}">
                <a16:creationId xmlns:a16="http://schemas.microsoft.com/office/drawing/2014/main" id="{DDF1B0BD-C470-C0F5-1480-8104F9BB3AD1}"/>
              </a:ext>
            </a:extLst>
          </p:cNvPr>
          <p:cNvSpPr/>
          <p:nvPr userDrawn="1"/>
        </p:nvSpPr>
        <p:spPr>
          <a:xfrm>
            <a:off x="658416" y="5515030"/>
            <a:ext cx="2990101" cy="1018810"/>
          </a:xfrm>
          <a:custGeom>
            <a:avLst/>
            <a:gdLst>
              <a:gd name="connsiteX0" fmla="*/ 0 w 2984203"/>
              <a:gd name="connsiteY0" fmla="*/ 112235 h 673395"/>
              <a:gd name="connsiteX1" fmla="*/ 112235 w 2984203"/>
              <a:gd name="connsiteY1" fmla="*/ 0 h 673395"/>
              <a:gd name="connsiteX2" fmla="*/ 1740785 w 2984203"/>
              <a:gd name="connsiteY2" fmla="*/ 0 h 673395"/>
              <a:gd name="connsiteX3" fmla="*/ 2103565 w 2984203"/>
              <a:gd name="connsiteY3" fmla="*/ -338401 h 673395"/>
              <a:gd name="connsiteX4" fmla="*/ 2486836 w 2984203"/>
              <a:gd name="connsiteY4" fmla="*/ 0 h 673395"/>
              <a:gd name="connsiteX5" fmla="*/ 2871968 w 2984203"/>
              <a:gd name="connsiteY5" fmla="*/ 0 h 673395"/>
              <a:gd name="connsiteX6" fmla="*/ 2984203 w 2984203"/>
              <a:gd name="connsiteY6" fmla="*/ 112235 h 673395"/>
              <a:gd name="connsiteX7" fmla="*/ 2984203 w 2984203"/>
              <a:gd name="connsiteY7" fmla="*/ 112233 h 673395"/>
              <a:gd name="connsiteX8" fmla="*/ 2984203 w 2984203"/>
              <a:gd name="connsiteY8" fmla="*/ 112233 h 673395"/>
              <a:gd name="connsiteX9" fmla="*/ 2984203 w 2984203"/>
              <a:gd name="connsiteY9" fmla="*/ 280581 h 673395"/>
              <a:gd name="connsiteX10" fmla="*/ 2984203 w 2984203"/>
              <a:gd name="connsiteY10" fmla="*/ 561160 h 673395"/>
              <a:gd name="connsiteX11" fmla="*/ 2871968 w 2984203"/>
              <a:gd name="connsiteY11" fmla="*/ 673395 h 673395"/>
              <a:gd name="connsiteX12" fmla="*/ 2486836 w 2984203"/>
              <a:gd name="connsiteY12" fmla="*/ 673395 h 673395"/>
              <a:gd name="connsiteX13" fmla="*/ 1740785 w 2984203"/>
              <a:gd name="connsiteY13" fmla="*/ 673395 h 673395"/>
              <a:gd name="connsiteX14" fmla="*/ 1740785 w 2984203"/>
              <a:gd name="connsiteY14" fmla="*/ 673395 h 673395"/>
              <a:gd name="connsiteX15" fmla="*/ 112235 w 2984203"/>
              <a:gd name="connsiteY15" fmla="*/ 673395 h 673395"/>
              <a:gd name="connsiteX16" fmla="*/ 0 w 2984203"/>
              <a:gd name="connsiteY16" fmla="*/ 561160 h 673395"/>
              <a:gd name="connsiteX17" fmla="*/ 0 w 2984203"/>
              <a:gd name="connsiteY17" fmla="*/ 280581 h 673395"/>
              <a:gd name="connsiteX18" fmla="*/ 0 w 2984203"/>
              <a:gd name="connsiteY18" fmla="*/ 112233 h 673395"/>
              <a:gd name="connsiteX19" fmla="*/ 0 w 2984203"/>
              <a:gd name="connsiteY19" fmla="*/ 112233 h 673395"/>
              <a:gd name="connsiteX20" fmla="*/ 0 w 2984203"/>
              <a:gd name="connsiteY20" fmla="*/ 112235 h 673395"/>
              <a:gd name="connsiteX0" fmla="*/ 0 w 2984203"/>
              <a:gd name="connsiteY0" fmla="*/ 450636 h 1011796"/>
              <a:gd name="connsiteX1" fmla="*/ 112235 w 2984203"/>
              <a:gd name="connsiteY1" fmla="*/ 338401 h 1011796"/>
              <a:gd name="connsiteX2" fmla="*/ 1740785 w 2984203"/>
              <a:gd name="connsiteY2" fmla="*/ 338401 h 1011796"/>
              <a:gd name="connsiteX3" fmla="*/ 2103565 w 2984203"/>
              <a:gd name="connsiteY3" fmla="*/ 0 h 1011796"/>
              <a:gd name="connsiteX4" fmla="*/ 2486836 w 2984203"/>
              <a:gd name="connsiteY4" fmla="*/ 338401 h 1011796"/>
              <a:gd name="connsiteX5" fmla="*/ 2871968 w 2984203"/>
              <a:gd name="connsiteY5" fmla="*/ 338401 h 1011796"/>
              <a:gd name="connsiteX6" fmla="*/ 2984203 w 2984203"/>
              <a:gd name="connsiteY6" fmla="*/ 450636 h 1011796"/>
              <a:gd name="connsiteX7" fmla="*/ 2984203 w 2984203"/>
              <a:gd name="connsiteY7" fmla="*/ 450634 h 1011796"/>
              <a:gd name="connsiteX8" fmla="*/ 2984203 w 2984203"/>
              <a:gd name="connsiteY8" fmla="*/ 450634 h 1011796"/>
              <a:gd name="connsiteX9" fmla="*/ 2984203 w 2984203"/>
              <a:gd name="connsiteY9" fmla="*/ 618982 h 1011796"/>
              <a:gd name="connsiteX10" fmla="*/ 2984203 w 2984203"/>
              <a:gd name="connsiteY10" fmla="*/ 899561 h 1011796"/>
              <a:gd name="connsiteX11" fmla="*/ 2871968 w 2984203"/>
              <a:gd name="connsiteY11" fmla="*/ 1011796 h 1011796"/>
              <a:gd name="connsiteX12" fmla="*/ 2486836 w 2984203"/>
              <a:gd name="connsiteY12" fmla="*/ 1011796 h 1011796"/>
              <a:gd name="connsiteX13" fmla="*/ 1740785 w 2984203"/>
              <a:gd name="connsiteY13" fmla="*/ 1011796 h 1011796"/>
              <a:gd name="connsiteX14" fmla="*/ 1740785 w 2984203"/>
              <a:gd name="connsiteY14" fmla="*/ 1011796 h 1011796"/>
              <a:gd name="connsiteX15" fmla="*/ 112235 w 2984203"/>
              <a:gd name="connsiteY15" fmla="*/ 1011796 h 1011796"/>
              <a:gd name="connsiteX16" fmla="*/ 0 w 2984203"/>
              <a:gd name="connsiteY16" fmla="*/ 899561 h 1011796"/>
              <a:gd name="connsiteX17" fmla="*/ 0 w 2984203"/>
              <a:gd name="connsiteY17" fmla="*/ 618982 h 1011796"/>
              <a:gd name="connsiteX18" fmla="*/ 0 w 2984203"/>
              <a:gd name="connsiteY18" fmla="*/ 450634 h 1011796"/>
              <a:gd name="connsiteX19" fmla="*/ 0 w 2984203"/>
              <a:gd name="connsiteY19" fmla="*/ 450634 h 1011796"/>
              <a:gd name="connsiteX20" fmla="*/ 0 w 2984203"/>
              <a:gd name="connsiteY20" fmla="*/ 450636 h 1011796"/>
              <a:gd name="connsiteX0" fmla="*/ 0 w 2984203"/>
              <a:gd name="connsiteY0" fmla="*/ 450636 h 1011796"/>
              <a:gd name="connsiteX1" fmla="*/ 112235 w 2984203"/>
              <a:gd name="connsiteY1" fmla="*/ 338401 h 1011796"/>
              <a:gd name="connsiteX2" fmla="*/ 1740785 w 2984203"/>
              <a:gd name="connsiteY2" fmla="*/ 338401 h 1011796"/>
              <a:gd name="connsiteX3" fmla="*/ 2103565 w 2984203"/>
              <a:gd name="connsiteY3" fmla="*/ 0 h 1011796"/>
              <a:gd name="connsiteX4" fmla="*/ 2486836 w 2984203"/>
              <a:gd name="connsiteY4" fmla="*/ 338401 h 1011796"/>
              <a:gd name="connsiteX5" fmla="*/ 2871968 w 2984203"/>
              <a:gd name="connsiteY5" fmla="*/ 338401 h 1011796"/>
              <a:gd name="connsiteX6" fmla="*/ 2984203 w 2984203"/>
              <a:gd name="connsiteY6" fmla="*/ 450636 h 1011796"/>
              <a:gd name="connsiteX7" fmla="*/ 2984203 w 2984203"/>
              <a:gd name="connsiteY7" fmla="*/ 450634 h 1011796"/>
              <a:gd name="connsiteX8" fmla="*/ 2984203 w 2984203"/>
              <a:gd name="connsiteY8" fmla="*/ 450634 h 1011796"/>
              <a:gd name="connsiteX9" fmla="*/ 2984203 w 2984203"/>
              <a:gd name="connsiteY9" fmla="*/ 618982 h 1011796"/>
              <a:gd name="connsiteX10" fmla="*/ 2984203 w 2984203"/>
              <a:gd name="connsiteY10" fmla="*/ 899561 h 1011796"/>
              <a:gd name="connsiteX11" fmla="*/ 2871968 w 2984203"/>
              <a:gd name="connsiteY11" fmla="*/ 1011796 h 1011796"/>
              <a:gd name="connsiteX12" fmla="*/ 2486836 w 2984203"/>
              <a:gd name="connsiteY12" fmla="*/ 1011796 h 1011796"/>
              <a:gd name="connsiteX13" fmla="*/ 1740785 w 2984203"/>
              <a:gd name="connsiteY13" fmla="*/ 1011796 h 1011796"/>
              <a:gd name="connsiteX14" fmla="*/ 1740785 w 2984203"/>
              <a:gd name="connsiteY14" fmla="*/ 1011796 h 1011796"/>
              <a:gd name="connsiteX15" fmla="*/ 112235 w 2984203"/>
              <a:gd name="connsiteY15" fmla="*/ 1011796 h 1011796"/>
              <a:gd name="connsiteX16" fmla="*/ 0 w 2984203"/>
              <a:gd name="connsiteY16" fmla="*/ 899561 h 1011796"/>
              <a:gd name="connsiteX17" fmla="*/ 0 w 2984203"/>
              <a:gd name="connsiteY17" fmla="*/ 618982 h 1011796"/>
              <a:gd name="connsiteX18" fmla="*/ 0 w 2984203"/>
              <a:gd name="connsiteY18" fmla="*/ 450634 h 1011796"/>
              <a:gd name="connsiteX19" fmla="*/ 0 w 2984203"/>
              <a:gd name="connsiteY19" fmla="*/ 450634 h 1011796"/>
              <a:gd name="connsiteX20" fmla="*/ 0 w 2984203"/>
              <a:gd name="connsiteY20" fmla="*/ 450636 h 1011796"/>
              <a:gd name="connsiteX0" fmla="*/ 0 w 2984203"/>
              <a:gd name="connsiteY0" fmla="*/ 450636 h 1011796"/>
              <a:gd name="connsiteX1" fmla="*/ 112235 w 2984203"/>
              <a:gd name="connsiteY1" fmla="*/ 338401 h 1011796"/>
              <a:gd name="connsiteX2" fmla="*/ 1740785 w 2984203"/>
              <a:gd name="connsiteY2" fmla="*/ 338401 h 1011796"/>
              <a:gd name="connsiteX3" fmla="*/ 2103565 w 2984203"/>
              <a:gd name="connsiteY3" fmla="*/ 0 h 1011796"/>
              <a:gd name="connsiteX4" fmla="*/ 2255724 w 2984203"/>
              <a:gd name="connsiteY4" fmla="*/ 343426 h 1011796"/>
              <a:gd name="connsiteX5" fmla="*/ 2871968 w 2984203"/>
              <a:gd name="connsiteY5" fmla="*/ 338401 h 1011796"/>
              <a:gd name="connsiteX6" fmla="*/ 2984203 w 2984203"/>
              <a:gd name="connsiteY6" fmla="*/ 450636 h 1011796"/>
              <a:gd name="connsiteX7" fmla="*/ 2984203 w 2984203"/>
              <a:gd name="connsiteY7" fmla="*/ 450634 h 1011796"/>
              <a:gd name="connsiteX8" fmla="*/ 2984203 w 2984203"/>
              <a:gd name="connsiteY8" fmla="*/ 450634 h 1011796"/>
              <a:gd name="connsiteX9" fmla="*/ 2984203 w 2984203"/>
              <a:gd name="connsiteY9" fmla="*/ 618982 h 1011796"/>
              <a:gd name="connsiteX10" fmla="*/ 2984203 w 2984203"/>
              <a:gd name="connsiteY10" fmla="*/ 899561 h 1011796"/>
              <a:gd name="connsiteX11" fmla="*/ 2871968 w 2984203"/>
              <a:gd name="connsiteY11" fmla="*/ 1011796 h 1011796"/>
              <a:gd name="connsiteX12" fmla="*/ 2486836 w 2984203"/>
              <a:gd name="connsiteY12" fmla="*/ 1011796 h 1011796"/>
              <a:gd name="connsiteX13" fmla="*/ 1740785 w 2984203"/>
              <a:gd name="connsiteY13" fmla="*/ 1011796 h 1011796"/>
              <a:gd name="connsiteX14" fmla="*/ 1740785 w 2984203"/>
              <a:gd name="connsiteY14" fmla="*/ 1011796 h 1011796"/>
              <a:gd name="connsiteX15" fmla="*/ 112235 w 2984203"/>
              <a:gd name="connsiteY15" fmla="*/ 1011796 h 1011796"/>
              <a:gd name="connsiteX16" fmla="*/ 0 w 2984203"/>
              <a:gd name="connsiteY16" fmla="*/ 899561 h 1011796"/>
              <a:gd name="connsiteX17" fmla="*/ 0 w 2984203"/>
              <a:gd name="connsiteY17" fmla="*/ 618982 h 1011796"/>
              <a:gd name="connsiteX18" fmla="*/ 0 w 2984203"/>
              <a:gd name="connsiteY18" fmla="*/ 450634 h 1011796"/>
              <a:gd name="connsiteX19" fmla="*/ 0 w 2984203"/>
              <a:gd name="connsiteY19" fmla="*/ 450634 h 1011796"/>
              <a:gd name="connsiteX20" fmla="*/ 0 w 2984203"/>
              <a:gd name="connsiteY20" fmla="*/ 450636 h 1011796"/>
              <a:gd name="connsiteX0" fmla="*/ 0 w 2984203"/>
              <a:gd name="connsiteY0" fmla="*/ 450636 h 1011796"/>
              <a:gd name="connsiteX1" fmla="*/ 112235 w 2984203"/>
              <a:gd name="connsiteY1" fmla="*/ 338401 h 1011796"/>
              <a:gd name="connsiteX2" fmla="*/ 1740785 w 2984203"/>
              <a:gd name="connsiteY2" fmla="*/ 338401 h 1011796"/>
              <a:gd name="connsiteX3" fmla="*/ 2103565 w 2984203"/>
              <a:gd name="connsiteY3" fmla="*/ 0 h 1011796"/>
              <a:gd name="connsiteX4" fmla="*/ 2255724 w 2984203"/>
              <a:gd name="connsiteY4" fmla="*/ 343426 h 1011796"/>
              <a:gd name="connsiteX5" fmla="*/ 2871968 w 2984203"/>
              <a:gd name="connsiteY5" fmla="*/ 338401 h 1011796"/>
              <a:gd name="connsiteX6" fmla="*/ 2984203 w 2984203"/>
              <a:gd name="connsiteY6" fmla="*/ 450636 h 1011796"/>
              <a:gd name="connsiteX7" fmla="*/ 2984203 w 2984203"/>
              <a:gd name="connsiteY7" fmla="*/ 450634 h 1011796"/>
              <a:gd name="connsiteX8" fmla="*/ 2984203 w 2984203"/>
              <a:gd name="connsiteY8" fmla="*/ 450634 h 1011796"/>
              <a:gd name="connsiteX9" fmla="*/ 2984203 w 2984203"/>
              <a:gd name="connsiteY9" fmla="*/ 618982 h 1011796"/>
              <a:gd name="connsiteX10" fmla="*/ 2984203 w 2984203"/>
              <a:gd name="connsiteY10" fmla="*/ 899561 h 1011796"/>
              <a:gd name="connsiteX11" fmla="*/ 2871968 w 2984203"/>
              <a:gd name="connsiteY11" fmla="*/ 1011796 h 1011796"/>
              <a:gd name="connsiteX12" fmla="*/ 2486836 w 2984203"/>
              <a:gd name="connsiteY12" fmla="*/ 1011796 h 1011796"/>
              <a:gd name="connsiteX13" fmla="*/ 1740785 w 2984203"/>
              <a:gd name="connsiteY13" fmla="*/ 1011796 h 1011796"/>
              <a:gd name="connsiteX14" fmla="*/ 1740785 w 2984203"/>
              <a:gd name="connsiteY14" fmla="*/ 1011796 h 1011796"/>
              <a:gd name="connsiteX15" fmla="*/ 112235 w 2984203"/>
              <a:gd name="connsiteY15" fmla="*/ 1011796 h 1011796"/>
              <a:gd name="connsiteX16" fmla="*/ 0 w 2984203"/>
              <a:gd name="connsiteY16" fmla="*/ 899561 h 1011796"/>
              <a:gd name="connsiteX17" fmla="*/ 0 w 2984203"/>
              <a:gd name="connsiteY17" fmla="*/ 618982 h 1011796"/>
              <a:gd name="connsiteX18" fmla="*/ 0 w 2984203"/>
              <a:gd name="connsiteY18" fmla="*/ 450634 h 1011796"/>
              <a:gd name="connsiteX19" fmla="*/ 0 w 2984203"/>
              <a:gd name="connsiteY19" fmla="*/ 450634 h 1011796"/>
              <a:gd name="connsiteX20" fmla="*/ 0 w 2984203"/>
              <a:gd name="connsiteY20" fmla="*/ 450636 h 1011796"/>
              <a:gd name="connsiteX0" fmla="*/ 0 w 2984203"/>
              <a:gd name="connsiteY0" fmla="*/ 450650 h 1011810"/>
              <a:gd name="connsiteX1" fmla="*/ 112235 w 2984203"/>
              <a:gd name="connsiteY1" fmla="*/ 338415 h 1011810"/>
              <a:gd name="connsiteX2" fmla="*/ 1740785 w 2984203"/>
              <a:gd name="connsiteY2" fmla="*/ 338415 h 1011810"/>
              <a:gd name="connsiteX3" fmla="*/ 2103565 w 2984203"/>
              <a:gd name="connsiteY3" fmla="*/ 14 h 1011810"/>
              <a:gd name="connsiteX4" fmla="*/ 2255724 w 2984203"/>
              <a:gd name="connsiteY4" fmla="*/ 343440 h 1011810"/>
              <a:gd name="connsiteX5" fmla="*/ 2871968 w 2984203"/>
              <a:gd name="connsiteY5" fmla="*/ 338415 h 1011810"/>
              <a:gd name="connsiteX6" fmla="*/ 2984203 w 2984203"/>
              <a:gd name="connsiteY6" fmla="*/ 450650 h 1011810"/>
              <a:gd name="connsiteX7" fmla="*/ 2984203 w 2984203"/>
              <a:gd name="connsiteY7" fmla="*/ 450648 h 1011810"/>
              <a:gd name="connsiteX8" fmla="*/ 2984203 w 2984203"/>
              <a:gd name="connsiteY8" fmla="*/ 450648 h 1011810"/>
              <a:gd name="connsiteX9" fmla="*/ 2984203 w 2984203"/>
              <a:gd name="connsiteY9" fmla="*/ 618996 h 1011810"/>
              <a:gd name="connsiteX10" fmla="*/ 2984203 w 2984203"/>
              <a:gd name="connsiteY10" fmla="*/ 899575 h 1011810"/>
              <a:gd name="connsiteX11" fmla="*/ 2871968 w 2984203"/>
              <a:gd name="connsiteY11" fmla="*/ 1011810 h 1011810"/>
              <a:gd name="connsiteX12" fmla="*/ 2486836 w 2984203"/>
              <a:gd name="connsiteY12" fmla="*/ 1011810 h 1011810"/>
              <a:gd name="connsiteX13" fmla="*/ 1740785 w 2984203"/>
              <a:gd name="connsiteY13" fmla="*/ 1011810 h 1011810"/>
              <a:gd name="connsiteX14" fmla="*/ 1740785 w 2984203"/>
              <a:gd name="connsiteY14" fmla="*/ 1011810 h 1011810"/>
              <a:gd name="connsiteX15" fmla="*/ 112235 w 2984203"/>
              <a:gd name="connsiteY15" fmla="*/ 1011810 h 1011810"/>
              <a:gd name="connsiteX16" fmla="*/ 0 w 2984203"/>
              <a:gd name="connsiteY16" fmla="*/ 899575 h 1011810"/>
              <a:gd name="connsiteX17" fmla="*/ 0 w 2984203"/>
              <a:gd name="connsiteY17" fmla="*/ 618996 h 1011810"/>
              <a:gd name="connsiteX18" fmla="*/ 0 w 2984203"/>
              <a:gd name="connsiteY18" fmla="*/ 450648 h 1011810"/>
              <a:gd name="connsiteX19" fmla="*/ 0 w 2984203"/>
              <a:gd name="connsiteY19" fmla="*/ 450648 h 1011810"/>
              <a:gd name="connsiteX20" fmla="*/ 0 w 2984203"/>
              <a:gd name="connsiteY20" fmla="*/ 450650 h 1011810"/>
              <a:gd name="connsiteX0" fmla="*/ 0 w 2984203"/>
              <a:gd name="connsiteY0" fmla="*/ 450650 h 1011810"/>
              <a:gd name="connsiteX1" fmla="*/ 112235 w 2984203"/>
              <a:gd name="connsiteY1" fmla="*/ 338415 h 1011810"/>
              <a:gd name="connsiteX2" fmla="*/ 1740785 w 2984203"/>
              <a:gd name="connsiteY2" fmla="*/ 338415 h 1011810"/>
              <a:gd name="connsiteX3" fmla="*/ 2103565 w 2984203"/>
              <a:gd name="connsiteY3" fmla="*/ 14 h 1011810"/>
              <a:gd name="connsiteX4" fmla="*/ 2255724 w 2984203"/>
              <a:gd name="connsiteY4" fmla="*/ 343440 h 1011810"/>
              <a:gd name="connsiteX5" fmla="*/ 2665976 w 2984203"/>
              <a:gd name="connsiteY5" fmla="*/ 338415 h 1011810"/>
              <a:gd name="connsiteX6" fmla="*/ 2984203 w 2984203"/>
              <a:gd name="connsiteY6" fmla="*/ 450650 h 1011810"/>
              <a:gd name="connsiteX7" fmla="*/ 2984203 w 2984203"/>
              <a:gd name="connsiteY7" fmla="*/ 450648 h 1011810"/>
              <a:gd name="connsiteX8" fmla="*/ 2984203 w 2984203"/>
              <a:gd name="connsiteY8" fmla="*/ 450648 h 1011810"/>
              <a:gd name="connsiteX9" fmla="*/ 2984203 w 2984203"/>
              <a:gd name="connsiteY9" fmla="*/ 618996 h 1011810"/>
              <a:gd name="connsiteX10" fmla="*/ 2984203 w 2984203"/>
              <a:gd name="connsiteY10" fmla="*/ 899575 h 1011810"/>
              <a:gd name="connsiteX11" fmla="*/ 2871968 w 2984203"/>
              <a:gd name="connsiteY11" fmla="*/ 1011810 h 1011810"/>
              <a:gd name="connsiteX12" fmla="*/ 2486836 w 2984203"/>
              <a:gd name="connsiteY12" fmla="*/ 1011810 h 1011810"/>
              <a:gd name="connsiteX13" fmla="*/ 1740785 w 2984203"/>
              <a:gd name="connsiteY13" fmla="*/ 1011810 h 1011810"/>
              <a:gd name="connsiteX14" fmla="*/ 1740785 w 2984203"/>
              <a:gd name="connsiteY14" fmla="*/ 1011810 h 1011810"/>
              <a:gd name="connsiteX15" fmla="*/ 112235 w 2984203"/>
              <a:gd name="connsiteY15" fmla="*/ 1011810 h 1011810"/>
              <a:gd name="connsiteX16" fmla="*/ 0 w 2984203"/>
              <a:gd name="connsiteY16" fmla="*/ 899575 h 1011810"/>
              <a:gd name="connsiteX17" fmla="*/ 0 w 2984203"/>
              <a:gd name="connsiteY17" fmla="*/ 618996 h 1011810"/>
              <a:gd name="connsiteX18" fmla="*/ 0 w 2984203"/>
              <a:gd name="connsiteY18" fmla="*/ 450648 h 1011810"/>
              <a:gd name="connsiteX19" fmla="*/ 0 w 2984203"/>
              <a:gd name="connsiteY19" fmla="*/ 450648 h 1011810"/>
              <a:gd name="connsiteX20" fmla="*/ 0 w 2984203"/>
              <a:gd name="connsiteY20" fmla="*/ 450650 h 1011810"/>
              <a:gd name="connsiteX0" fmla="*/ 0 w 2984203"/>
              <a:gd name="connsiteY0" fmla="*/ 450650 h 1011810"/>
              <a:gd name="connsiteX1" fmla="*/ 112235 w 2984203"/>
              <a:gd name="connsiteY1" fmla="*/ 338415 h 1011810"/>
              <a:gd name="connsiteX2" fmla="*/ 1740785 w 2984203"/>
              <a:gd name="connsiteY2" fmla="*/ 338415 h 1011810"/>
              <a:gd name="connsiteX3" fmla="*/ 2103565 w 2984203"/>
              <a:gd name="connsiteY3" fmla="*/ 14 h 1011810"/>
              <a:gd name="connsiteX4" fmla="*/ 2255724 w 2984203"/>
              <a:gd name="connsiteY4" fmla="*/ 343440 h 1011810"/>
              <a:gd name="connsiteX5" fmla="*/ 2665976 w 2984203"/>
              <a:gd name="connsiteY5" fmla="*/ 338415 h 1011810"/>
              <a:gd name="connsiteX6" fmla="*/ 2984203 w 2984203"/>
              <a:gd name="connsiteY6" fmla="*/ 450650 h 1011810"/>
              <a:gd name="connsiteX7" fmla="*/ 2984203 w 2984203"/>
              <a:gd name="connsiteY7" fmla="*/ 450648 h 1011810"/>
              <a:gd name="connsiteX8" fmla="*/ 2984203 w 2984203"/>
              <a:gd name="connsiteY8" fmla="*/ 450648 h 1011810"/>
              <a:gd name="connsiteX9" fmla="*/ 2984203 w 2984203"/>
              <a:gd name="connsiteY9" fmla="*/ 899575 h 1011810"/>
              <a:gd name="connsiteX10" fmla="*/ 2871968 w 2984203"/>
              <a:gd name="connsiteY10" fmla="*/ 1011810 h 1011810"/>
              <a:gd name="connsiteX11" fmla="*/ 2486836 w 2984203"/>
              <a:gd name="connsiteY11" fmla="*/ 1011810 h 1011810"/>
              <a:gd name="connsiteX12" fmla="*/ 1740785 w 2984203"/>
              <a:gd name="connsiteY12" fmla="*/ 1011810 h 1011810"/>
              <a:gd name="connsiteX13" fmla="*/ 1740785 w 2984203"/>
              <a:gd name="connsiteY13" fmla="*/ 1011810 h 1011810"/>
              <a:gd name="connsiteX14" fmla="*/ 112235 w 2984203"/>
              <a:gd name="connsiteY14" fmla="*/ 1011810 h 1011810"/>
              <a:gd name="connsiteX15" fmla="*/ 0 w 2984203"/>
              <a:gd name="connsiteY15" fmla="*/ 899575 h 1011810"/>
              <a:gd name="connsiteX16" fmla="*/ 0 w 2984203"/>
              <a:gd name="connsiteY16" fmla="*/ 618996 h 1011810"/>
              <a:gd name="connsiteX17" fmla="*/ 0 w 2984203"/>
              <a:gd name="connsiteY17" fmla="*/ 450648 h 1011810"/>
              <a:gd name="connsiteX18" fmla="*/ 0 w 2984203"/>
              <a:gd name="connsiteY18" fmla="*/ 450648 h 1011810"/>
              <a:gd name="connsiteX19" fmla="*/ 0 w 2984203"/>
              <a:gd name="connsiteY19" fmla="*/ 450650 h 1011810"/>
              <a:gd name="connsiteX0" fmla="*/ 0 w 3396186"/>
              <a:gd name="connsiteY0" fmla="*/ 450650 h 1011810"/>
              <a:gd name="connsiteX1" fmla="*/ 112235 w 3396186"/>
              <a:gd name="connsiteY1" fmla="*/ 338415 h 1011810"/>
              <a:gd name="connsiteX2" fmla="*/ 1740785 w 3396186"/>
              <a:gd name="connsiteY2" fmla="*/ 338415 h 1011810"/>
              <a:gd name="connsiteX3" fmla="*/ 2103565 w 3396186"/>
              <a:gd name="connsiteY3" fmla="*/ 14 h 1011810"/>
              <a:gd name="connsiteX4" fmla="*/ 2255724 w 3396186"/>
              <a:gd name="connsiteY4" fmla="*/ 343440 h 1011810"/>
              <a:gd name="connsiteX5" fmla="*/ 2665976 w 3396186"/>
              <a:gd name="connsiteY5" fmla="*/ 338415 h 1011810"/>
              <a:gd name="connsiteX6" fmla="*/ 2984203 w 3396186"/>
              <a:gd name="connsiteY6" fmla="*/ 450650 h 1011810"/>
              <a:gd name="connsiteX7" fmla="*/ 2984203 w 3396186"/>
              <a:gd name="connsiteY7" fmla="*/ 450648 h 1011810"/>
              <a:gd name="connsiteX8" fmla="*/ 3396186 w 3396186"/>
              <a:gd name="connsiteY8" fmla="*/ 747074 h 1011810"/>
              <a:gd name="connsiteX9" fmla="*/ 2984203 w 3396186"/>
              <a:gd name="connsiteY9" fmla="*/ 899575 h 1011810"/>
              <a:gd name="connsiteX10" fmla="*/ 2871968 w 3396186"/>
              <a:gd name="connsiteY10" fmla="*/ 1011810 h 1011810"/>
              <a:gd name="connsiteX11" fmla="*/ 2486836 w 3396186"/>
              <a:gd name="connsiteY11" fmla="*/ 1011810 h 1011810"/>
              <a:gd name="connsiteX12" fmla="*/ 1740785 w 3396186"/>
              <a:gd name="connsiteY12" fmla="*/ 1011810 h 1011810"/>
              <a:gd name="connsiteX13" fmla="*/ 1740785 w 3396186"/>
              <a:gd name="connsiteY13" fmla="*/ 1011810 h 1011810"/>
              <a:gd name="connsiteX14" fmla="*/ 112235 w 3396186"/>
              <a:gd name="connsiteY14" fmla="*/ 1011810 h 1011810"/>
              <a:gd name="connsiteX15" fmla="*/ 0 w 3396186"/>
              <a:gd name="connsiteY15" fmla="*/ 899575 h 1011810"/>
              <a:gd name="connsiteX16" fmla="*/ 0 w 3396186"/>
              <a:gd name="connsiteY16" fmla="*/ 618996 h 1011810"/>
              <a:gd name="connsiteX17" fmla="*/ 0 w 3396186"/>
              <a:gd name="connsiteY17" fmla="*/ 450648 h 1011810"/>
              <a:gd name="connsiteX18" fmla="*/ 0 w 3396186"/>
              <a:gd name="connsiteY18" fmla="*/ 450648 h 1011810"/>
              <a:gd name="connsiteX19" fmla="*/ 0 w 3396186"/>
              <a:gd name="connsiteY19" fmla="*/ 450650 h 1011810"/>
              <a:gd name="connsiteX0" fmla="*/ 0 w 2984203"/>
              <a:gd name="connsiteY0" fmla="*/ 450650 h 1011810"/>
              <a:gd name="connsiteX1" fmla="*/ 112235 w 2984203"/>
              <a:gd name="connsiteY1" fmla="*/ 338415 h 1011810"/>
              <a:gd name="connsiteX2" fmla="*/ 1740785 w 2984203"/>
              <a:gd name="connsiteY2" fmla="*/ 338415 h 1011810"/>
              <a:gd name="connsiteX3" fmla="*/ 2103565 w 2984203"/>
              <a:gd name="connsiteY3" fmla="*/ 14 h 1011810"/>
              <a:gd name="connsiteX4" fmla="*/ 2255724 w 2984203"/>
              <a:gd name="connsiteY4" fmla="*/ 343440 h 1011810"/>
              <a:gd name="connsiteX5" fmla="*/ 2665976 w 2984203"/>
              <a:gd name="connsiteY5" fmla="*/ 338415 h 1011810"/>
              <a:gd name="connsiteX6" fmla="*/ 2984203 w 2984203"/>
              <a:gd name="connsiteY6" fmla="*/ 450650 h 1011810"/>
              <a:gd name="connsiteX7" fmla="*/ 2984203 w 2984203"/>
              <a:gd name="connsiteY7" fmla="*/ 450648 h 1011810"/>
              <a:gd name="connsiteX8" fmla="*/ 2984203 w 2984203"/>
              <a:gd name="connsiteY8" fmla="*/ 899575 h 1011810"/>
              <a:gd name="connsiteX9" fmla="*/ 2871968 w 2984203"/>
              <a:gd name="connsiteY9" fmla="*/ 1011810 h 1011810"/>
              <a:gd name="connsiteX10" fmla="*/ 2486836 w 2984203"/>
              <a:gd name="connsiteY10" fmla="*/ 1011810 h 1011810"/>
              <a:gd name="connsiteX11" fmla="*/ 1740785 w 2984203"/>
              <a:gd name="connsiteY11" fmla="*/ 1011810 h 1011810"/>
              <a:gd name="connsiteX12" fmla="*/ 1740785 w 2984203"/>
              <a:gd name="connsiteY12" fmla="*/ 1011810 h 1011810"/>
              <a:gd name="connsiteX13" fmla="*/ 112235 w 2984203"/>
              <a:gd name="connsiteY13" fmla="*/ 1011810 h 1011810"/>
              <a:gd name="connsiteX14" fmla="*/ 0 w 2984203"/>
              <a:gd name="connsiteY14" fmla="*/ 899575 h 1011810"/>
              <a:gd name="connsiteX15" fmla="*/ 0 w 2984203"/>
              <a:gd name="connsiteY15" fmla="*/ 618996 h 1011810"/>
              <a:gd name="connsiteX16" fmla="*/ 0 w 2984203"/>
              <a:gd name="connsiteY16" fmla="*/ 450648 h 1011810"/>
              <a:gd name="connsiteX17" fmla="*/ 0 w 2984203"/>
              <a:gd name="connsiteY17" fmla="*/ 450648 h 1011810"/>
              <a:gd name="connsiteX18" fmla="*/ 0 w 2984203"/>
              <a:gd name="connsiteY18" fmla="*/ 450650 h 1011810"/>
              <a:gd name="connsiteX0" fmla="*/ 0 w 2984203"/>
              <a:gd name="connsiteY0" fmla="*/ 450650 h 1011810"/>
              <a:gd name="connsiteX1" fmla="*/ 112235 w 2984203"/>
              <a:gd name="connsiteY1" fmla="*/ 338415 h 1011810"/>
              <a:gd name="connsiteX2" fmla="*/ 1740785 w 2984203"/>
              <a:gd name="connsiteY2" fmla="*/ 338415 h 1011810"/>
              <a:gd name="connsiteX3" fmla="*/ 2103565 w 2984203"/>
              <a:gd name="connsiteY3" fmla="*/ 14 h 1011810"/>
              <a:gd name="connsiteX4" fmla="*/ 2255724 w 2984203"/>
              <a:gd name="connsiteY4" fmla="*/ 343440 h 1011810"/>
              <a:gd name="connsiteX5" fmla="*/ 2665976 w 2984203"/>
              <a:gd name="connsiteY5" fmla="*/ 338415 h 1011810"/>
              <a:gd name="connsiteX6" fmla="*/ 2984203 w 2984203"/>
              <a:gd name="connsiteY6" fmla="*/ 450650 h 1011810"/>
              <a:gd name="connsiteX7" fmla="*/ 2984203 w 2984203"/>
              <a:gd name="connsiteY7" fmla="*/ 676735 h 1011810"/>
              <a:gd name="connsiteX8" fmla="*/ 2984203 w 2984203"/>
              <a:gd name="connsiteY8" fmla="*/ 899575 h 1011810"/>
              <a:gd name="connsiteX9" fmla="*/ 2871968 w 2984203"/>
              <a:gd name="connsiteY9" fmla="*/ 1011810 h 1011810"/>
              <a:gd name="connsiteX10" fmla="*/ 2486836 w 2984203"/>
              <a:gd name="connsiteY10" fmla="*/ 1011810 h 1011810"/>
              <a:gd name="connsiteX11" fmla="*/ 1740785 w 2984203"/>
              <a:gd name="connsiteY11" fmla="*/ 1011810 h 1011810"/>
              <a:gd name="connsiteX12" fmla="*/ 1740785 w 2984203"/>
              <a:gd name="connsiteY12" fmla="*/ 1011810 h 1011810"/>
              <a:gd name="connsiteX13" fmla="*/ 112235 w 2984203"/>
              <a:gd name="connsiteY13" fmla="*/ 1011810 h 1011810"/>
              <a:gd name="connsiteX14" fmla="*/ 0 w 2984203"/>
              <a:gd name="connsiteY14" fmla="*/ 899575 h 1011810"/>
              <a:gd name="connsiteX15" fmla="*/ 0 w 2984203"/>
              <a:gd name="connsiteY15" fmla="*/ 618996 h 1011810"/>
              <a:gd name="connsiteX16" fmla="*/ 0 w 2984203"/>
              <a:gd name="connsiteY16" fmla="*/ 450648 h 1011810"/>
              <a:gd name="connsiteX17" fmla="*/ 0 w 2984203"/>
              <a:gd name="connsiteY17" fmla="*/ 450648 h 1011810"/>
              <a:gd name="connsiteX18" fmla="*/ 0 w 2984203"/>
              <a:gd name="connsiteY18" fmla="*/ 450650 h 1011810"/>
              <a:gd name="connsiteX0" fmla="*/ 0 w 2984203"/>
              <a:gd name="connsiteY0" fmla="*/ 450650 h 1011810"/>
              <a:gd name="connsiteX1" fmla="*/ 112235 w 2984203"/>
              <a:gd name="connsiteY1" fmla="*/ 338415 h 1011810"/>
              <a:gd name="connsiteX2" fmla="*/ 1740785 w 2984203"/>
              <a:gd name="connsiteY2" fmla="*/ 338415 h 1011810"/>
              <a:gd name="connsiteX3" fmla="*/ 2103565 w 2984203"/>
              <a:gd name="connsiteY3" fmla="*/ 14 h 1011810"/>
              <a:gd name="connsiteX4" fmla="*/ 2255724 w 2984203"/>
              <a:gd name="connsiteY4" fmla="*/ 343440 h 1011810"/>
              <a:gd name="connsiteX5" fmla="*/ 2665976 w 2984203"/>
              <a:gd name="connsiteY5" fmla="*/ 338415 h 1011810"/>
              <a:gd name="connsiteX6" fmla="*/ 2974154 w 2984203"/>
              <a:gd name="connsiteY6" fmla="*/ 566206 h 1011810"/>
              <a:gd name="connsiteX7" fmla="*/ 2984203 w 2984203"/>
              <a:gd name="connsiteY7" fmla="*/ 676735 h 1011810"/>
              <a:gd name="connsiteX8" fmla="*/ 2984203 w 2984203"/>
              <a:gd name="connsiteY8" fmla="*/ 899575 h 1011810"/>
              <a:gd name="connsiteX9" fmla="*/ 2871968 w 2984203"/>
              <a:gd name="connsiteY9" fmla="*/ 1011810 h 1011810"/>
              <a:gd name="connsiteX10" fmla="*/ 2486836 w 2984203"/>
              <a:gd name="connsiteY10" fmla="*/ 1011810 h 1011810"/>
              <a:gd name="connsiteX11" fmla="*/ 1740785 w 2984203"/>
              <a:gd name="connsiteY11" fmla="*/ 1011810 h 1011810"/>
              <a:gd name="connsiteX12" fmla="*/ 1740785 w 2984203"/>
              <a:gd name="connsiteY12" fmla="*/ 1011810 h 1011810"/>
              <a:gd name="connsiteX13" fmla="*/ 112235 w 2984203"/>
              <a:gd name="connsiteY13" fmla="*/ 1011810 h 1011810"/>
              <a:gd name="connsiteX14" fmla="*/ 0 w 2984203"/>
              <a:gd name="connsiteY14" fmla="*/ 899575 h 1011810"/>
              <a:gd name="connsiteX15" fmla="*/ 0 w 2984203"/>
              <a:gd name="connsiteY15" fmla="*/ 618996 h 1011810"/>
              <a:gd name="connsiteX16" fmla="*/ 0 w 2984203"/>
              <a:gd name="connsiteY16" fmla="*/ 450648 h 1011810"/>
              <a:gd name="connsiteX17" fmla="*/ 0 w 2984203"/>
              <a:gd name="connsiteY17" fmla="*/ 450648 h 1011810"/>
              <a:gd name="connsiteX18" fmla="*/ 0 w 2984203"/>
              <a:gd name="connsiteY18" fmla="*/ 450650 h 1011810"/>
              <a:gd name="connsiteX0" fmla="*/ 0 w 2984203"/>
              <a:gd name="connsiteY0" fmla="*/ 450650 h 1011810"/>
              <a:gd name="connsiteX1" fmla="*/ 112235 w 2984203"/>
              <a:gd name="connsiteY1" fmla="*/ 338415 h 1011810"/>
              <a:gd name="connsiteX2" fmla="*/ 1740785 w 2984203"/>
              <a:gd name="connsiteY2" fmla="*/ 338415 h 1011810"/>
              <a:gd name="connsiteX3" fmla="*/ 2103565 w 2984203"/>
              <a:gd name="connsiteY3" fmla="*/ 14 h 1011810"/>
              <a:gd name="connsiteX4" fmla="*/ 2255724 w 2984203"/>
              <a:gd name="connsiteY4" fmla="*/ 343440 h 1011810"/>
              <a:gd name="connsiteX5" fmla="*/ 2665976 w 2984203"/>
              <a:gd name="connsiteY5" fmla="*/ 338415 h 1011810"/>
              <a:gd name="connsiteX6" fmla="*/ 2974154 w 2984203"/>
              <a:gd name="connsiteY6" fmla="*/ 566206 h 1011810"/>
              <a:gd name="connsiteX7" fmla="*/ 2984203 w 2984203"/>
              <a:gd name="connsiteY7" fmla="*/ 899575 h 1011810"/>
              <a:gd name="connsiteX8" fmla="*/ 2871968 w 2984203"/>
              <a:gd name="connsiteY8" fmla="*/ 1011810 h 1011810"/>
              <a:gd name="connsiteX9" fmla="*/ 2486836 w 2984203"/>
              <a:gd name="connsiteY9" fmla="*/ 1011810 h 1011810"/>
              <a:gd name="connsiteX10" fmla="*/ 1740785 w 2984203"/>
              <a:gd name="connsiteY10" fmla="*/ 1011810 h 1011810"/>
              <a:gd name="connsiteX11" fmla="*/ 1740785 w 2984203"/>
              <a:gd name="connsiteY11" fmla="*/ 1011810 h 1011810"/>
              <a:gd name="connsiteX12" fmla="*/ 112235 w 2984203"/>
              <a:gd name="connsiteY12" fmla="*/ 1011810 h 1011810"/>
              <a:gd name="connsiteX13" fmla="*/ 0 w 2984203"/>
              <a:gd name="connsiteY13" fmla="*/ 899575 h 1011810"/>
              <a:gd name="connsiteX14" fmla="*/ 0 w 2984203"/>
              <a:gd name="connsiteY14" fmla="*/ 618996 h 1011810"/>
              <a:gd name="connsiteX15" fmla="*/ 0 w 2984203"/>
              <a:gd name="connsiteY15" fmla="*/ 450648 h 1011810"/>
              <a:gd name="connsiteX16" fmla="*/ 0 w 2984203"/>
              <a:gd name="connsiteY16" fmla="*/ 450648 h 1011810"/>
              <a:gd name="connsiteX17" fmla="*/ 0 w 2984203"/>
              <a:gd name="connsiteY17" fmla="*/ 450650 h 1011810"/>
              <a:gd name="connsiteX0" fmla="*/ 0 w 2984203"/>
              <a:gd name="connsiteY0" fmla="*/ 450650 h 1011810"/>
              <a:gd name="connsiteX1" fmla="*/ 112235 w 2984203"/>
              <a:gd name="connsiteY1" fmla="*/ 338415 h 1011810"/>
              <a:gd name="connsiteX2" fmla="*/ 1740785 w 2984203"/>
              <a:gd name="connsiteY2" fmla="*/ 338415 h 1011810"/>
              <a:gd name="connsiteX3" fmla="*/ 2103565 w 2984203"/>
              <a:gd name="connsiteY3" fmla="*/ 14 h 1011810"/>
              <a:gd name="connsiteX4" fmla="*/ 2255724 w 2984203"/>
              <a:gd name="connsiteY4" fmla="*/ 343440 h 1011810"/>
              <a:gd name="connsiteX5" fmla="*/ 2665976 w 2984203"/>
              <a:gd name="connsiteY5" fmla="*/ 338415 h 1011810"/>
              <a:gd name="connsiteX6" fmla="*/ 2979178 w 2984203"/>
              <a:gd name="connsiteY6" fmla="*/ 686786 h 1011810"/>
              <a:gd name="connsiteX7" fmla="*/ 2984203 w 2984203"/>
              <a:gd name="connsiteY7" fmla="*/ 899575 h 1011810"/>
              <a:gd name="connsiteX8" fmla="*/ 2871968 w 2984203"/>
              <a:gd name="connsiteY8" fmla="*/ 1011810 h 1011810"/>
              <a:gd name="connsiteX9" fmla="*/ 2486836 w 2984203"/>
              <a:gd name="connsiteY9" fmla="*/ 1011810 h 1011810"/>
              <a:gd name="connsiteX10" fmla="*/ 1740785 w 2984203"/>
              <a:gd name="connsiteY10" fmla="*/ 1011810 h 1011810"/>
              <a:gd name="connsiteX11" fmla="*/ 1740785 w 2984203"/>
              <a:gd name="connsiteY11" fmla="*/ 1011810 h 1011810"/>
              <a:gd name="connsiteX12" fmla="*/ 112235 w 2984203"/>
              <a:gd name="connsiteY12" fmla="*/ 1011810 h 1011810"/>
              <a:gd name="connsiteX13" fmla="*/ 0 w 2984203"/>
              <a:gd name="connsiteY13" fmla="*/ 899575 h 1011810"/>
              <a:gd name="connsiteX14" fmla="*/ 0 w 2984203"/>
              <a:gd name="connsiteY14" fmla="*/ 618996 h 1011810"/>
              <a:gd name="connsiteX15" fmla="*/ 0 w 2984203"/>
              <a:gd name="connsiteY15" fmla="*/ 450648 h 1011810"/>
              <a:gd name="connsiteX16" fmla="*/ 0 w 2984203"/>
              <a:gd name="connsiteY16" fmla="*/ 450648 h 1011810"/>
              <a:gd name="connsiteX17" fmla="*/ 0 w 2984203"/>
              <a:gd name="connsiteY17" fmla="*/ 450650 h 1011810"/>
              <a:gd name="connsiteX0" fmla="*/ 0 w 2984203"/>
              <a:gd name="connsiteY0" fmla="*/ 450650 h 1011810"/>
              <a:gd name="connsiteX1" fmla="*/ 112235 w 2984203"/>
              <a:gd name="connsiteY1" fmla="*/ 338415 h 1011810"/>
              <a:gd name="connsiteX2" fmla="*/ 1740785 w 2984203"/>
              <a:gd name="connsiteY2" fmla="*/ 338415 h 1011810"/>
              <a:gd name="connsiteX3" fmla="*/ 2103565 w 2984203"/>
              <a:gd name="connsiteY3" fmla="*/ 14 h 1011810"/>
              <a:gd name="connsiteX4" fmla="*/ 2255724 w 2984203"/>
              <a:gd name="connsiteY4" fmla="*/ 343440 h 1011810"/>
              <a:gd name="connsiteX5" fmla="*/ 2665976 w 2984203"/>
              <a:gd name="connsiteY5" fmla="*/ 338415 h 1011810"/>
              <a:gd name="connsiteX6" fmla="*/ 2979178 w 2984203"/>
              <a:gd name="connsiteY6" fmla="*/ 686786 h 1011810"/>
              <a:gd name="connsiteX7" fmla="*/ 2984203 w 2984203"/>
              <a:gd name="connsiteY7" fmla="*/ 899575 h 1011810"/>
              <a:gd name="connsiteX8" fmla="*/ 2871968 w 2984203"/>
              <a:gd name="connsiteY8" fmla="*/ 1011810 h 1011810"/>
              <a:gd name="connsiteX9" fmla="*/ 2486836 w 2984203"/>
              <a:gd name="connsiteY9" fmla="*/ 1011810 h 1011810"/>
              <a:gd name="connsiteX10" fmla="*/ 1740785 w 2984203"/>
              <a:gd name="connsiteY10" fmla="*/ 1011810 h 1011810"/>
              <a:gd name="connsiteX11" fmla="*/ 1740785 w 2984203"/>
              <a:gd name="connsiteY11" fmla="*/ 1011810 h 1011810"/>
              <a:gd name="connsiteX12" fmla="*/ 112235 w 2984203"/>
              <a:gd name="connsiteY12" fmla="*/ 1011810 h 1011810"/>
              <a:gd name="connsiteX13" fmla="*/ 0 w 2984203"/>
              <a:gd name="connsiteY13" fmla="*/ 899575 h 1011810"/>
              <a:gd name="connsiteX14" fmla="*/ 0 w 2984203"/>
              <a:gd name="connsiteY14" fmla="*/ 618996 h 1011810"/>
              <a:gd name="connsiteX15" fmla="*/ 0 w 2984203"/>
              <a:gd name="connsiteY15" fmla="*/ 450648 h 1011810"/>
              <a:gd name="connsiteX16" fmla="*/ 0 w 2984203"/>
              <a:gd name="connsiteY16" fmla="*/ 450648 h 1011810"/>
              <a:gd name="connsiteX17" fmla="*/ 0 w 2984203"/>
              <a:gd name="connsiteY17" fmla="*/ 450650 h 1011810"/>
              <a:gd name="connsiteX0" fmla="*/ 0 w 2984203"/>
              <a:gd name="connsiteY0" fmla="*/ 450650 h 1011810"/>
              <a:gd name="connsiteX1" fmla="*/ 112235 w 2984203"/>
              <a:gd name="connsiteY1" fmla="*/ 338415 h 1011810"/>
              <a:gd name="connsiteX2" fmla="*/ 1740785 w 2984203"/>
              <a:gd name="connsiteY2" fmla="*/ 338415 h 1011810"/>
              <a:gd name="connsiteX3" fmla="*/ 2103565 w 2984203"/>
              <a:gd name="connsiteY3" fmla="*/ 14 h 1011810"/>
              <a:gd name="connsiteX4" fmla="*/ 2255724 w 2984203"/>
              <a:gd name="connsiteY4" fmla="*/ 343440 h 1011810"/>
              <a:gd name="connsiteX5" fmla="*/ 2665976 w 2984203"/>
              <a:gd name="connsiteY5" fmla="*/ 338415 h 1011810"/>
              <a:gd name="connsiteX6" fmla="*/ 2979178 w 2984203"/>
              <a:gd name="connsiteY6" fmla="*/ 686786 h 1011810"/>
              <a:gd name="connsiteX7" fmla="*/ 2984203 w 2984203"/>
              <a:gd name="connsiteY7" fmla="*/ 899575 h 1011810"/>
              <a:gd name="connsiteX8" fmla="*/ 2871968 w 2984203"/>
              <a:gd name="connsiteY8" fmla="*/ 1011810 h 1011810"/>
              <a:gd name="connsiteX9" fmla="*/ 2486836 w 2984203"/>
              <a:gd name="connsiteY9" fmla="*/ 1011810 h 1011810"/>
              <a:gd name="connsiteX10" fmla="*/ 1740785 w 2984203"/>
              <a:gd name="connsiteY10" fmla="*/ 1011810 h 1011810"/>
              <a:gd name="connsiteX11" fmla="*/ 1740785 w 2984203"/>
              <a:gd name="connsiteY11" fmla="*/ 1011810 h 1011810"/>
              <a:gd name="connsiteX12" fmla="*/ 112235 w 2984203"/>
              <a:gd name="connsiteY12" fmla="*/ 1011810 h 1011810"/>
              <a:gd name="connsiteX13" fmla="*/ 0 w 2984203"/>
              <a:gd name="connsiteY13" fmla="*/ 899575 h 1011810"/>
              <a:gd name="connsiteX14" fmla="*/ 0 w 2984203"/>
              <a:gd name="connsiteY14" fmla="*/ 618996 h 1011810"/>
              <a:gd name="connsiteX15" fmla="*/ 0 w 2984203"/>
              <a:gd name="connsiteY15" fmla="*/ 450648 h 1011810"/>
              <a:gd name="connsiteX16" fmla="*/ 0 w 2984203"/>
              <a:gd name="connsiteY16" fmla="*/ 450648 h 1011810"/>
              <a:gd name="connsiteX17" fmla="*/ 0 w 2984203"/>
              <a:gd name="connsiteY17" fmla="*/ 450650 h 1011810"/>
              <a:gd name="connsiteX0" fmla="*/ 0 w 2984203"/>
              <a:gd name="connsiteY0" fmla="*/ 450650 h 1011810"/>
              <a:gd name="connsiteX1" fmla="*/ 112235 w 2984203"/>
              <a:gd name="connsiteY1" fmla="*/ 338415 h 1011810"/>
              <a:gd name="connsiteX2" fmla="*/ 1740785 w 2984203"/>
              <a:gd name="connsiteY2" fmla="*/ 338415 h 1011810"/>
              <a:gd name="connsiteX3" fmla="*/ 2103565 w 2984203"/>
              <a:gd name="connsiteY3" fmla="*/ 14 h 1011810"/>
              <a:gd name="connsiteX4" fmla="*/ 2255724 w 2984203"/>
              <a:gd name="connsiteY4" fmla="*/ 343440 h 1011810"/>
              <a:gd name="connsiteX5" fmla="*/ 2665976 w 2984203"/>
              <a:gd name="connsiteY5" fmla="*/ 338415 h 1011810"/>
              <a:gd name="connsiteX6" fmla="*/ 2979178 w 2984203"/>
              <a:gd name="connsiteY6" fmla="*/ 686786 h 1011810"/>
              <a:gd name="connsiteX7" fmla="*/ 2984203 w 2984203"/>
              <a:gd name="connsiteY7" fmla="*/ 899575 h 1011810"/>
              <a:gd name="connsiteX8" fmla="*/ 2871968 w 2984203"/>
              <a:gd name="connsiteY8" fmla="*/ 1011810 h 1011810"/>
              <a:gd name="connsiteX9" fmla="*/ 2486836 w 2984203"/>
              <a:gd name="connsiteY9" fmla="*/ 1011810 h 1011810"/>
              <a:gd name="connsiteX10" fmla="*/ 1740785 w 2984203"/>
              <a:gd name="connsiteY10" fmla="*/ 1011810 h 1011810"/>
              <a:gd name="connsiteX11" fmla="*/ 1740785 w 2984203"/>
              <a:gd name="connsiteY11" fmla="*/ 1011810 h 1011810"/>
              <a:gd name="connsiteX12" fmla="*/ 112235 w 2984203"/>
              <a:gd name="connsiteY12" fmla="*/ 1011810 h 1011810"/>
              <a:gd name="connsiteX13" fmla="*/ 0 w 2984203"/>
              <a:gd name="connsiteY13" fmla="*/ 899575 h 1011810"/>
              <a:gd name="connsiteX14" fmla="*/ 0 w 2984203"/>
              <a:gd name="connsiteY14" fmla="*/ 618996 h 1011810"/>
              <a:gd name="connsiteX15" fmla="*/ 0 w 2984203"/>
              <a:gd name="connsiteY15" fmla="*/ 450648 h 1011810"/>
              <a:gd name="connsiteX16" fmla="*/ 0 w 2984203"/>
              <a:gd name="connsiteY16" fmla="*/ 450648 h 1011810"/>
              <a:gd name="connsiteX17" fmla="*/ 0 w 2984203"/>
              <a:gd name="connsiteY17" fmla="*/ 450650 h 1011810"/>
              <a:gd name="connsiteX0" fmla="*/ 0 w 2984203"/>
              <a:gd name="connsiteY0" fmla="*/ 450650 h 1011810"/>
              <a:gd name="connsiteX1" fmla="*/ 112235 w 2984203"/>
              <a:gd name="connsiteY1" fmla="*/ 338415 h 1011810"/>
              <a:gd name="connsiteX2" fmla="*/ 1740785 w 2984203"/>
              <a:gd name="connsiteY2" fmla="*/ 338415 h 1011810"/>
              <a:gd name="connsiteX3" fmla="*/ 2103565 w 2984203"/>
              <a:gd name="connsiteY3" fmla="*/ 14 h 1011810"/>
              <a:gd name="connsiteX4" fmla="*/ 2255724 w 2984203"/>
              <a:gd name="connsiteY4" fmla="*/ 343440 h 1011810"/>
              <a:gd name="connsiteX5" fmla="*/ 2665976 w 2984203"/>
              <a:gd name="connsiteY5" fmla="*/ 338415 h 1011810"/>
              <a:gd name="connsiteX6" fmla="*/ 2979178 w 2984203"/>
              <a:gd name="connsiteY6" fmla="*/ 686786 h 1011810"/>
              <a:gd name="connsiteX7" fmla="*/ 2984203 w 2984203"/>
              <a:gd name="connsiteY7" fmla="*/ 899575 h 1011810"/>
              <a:gd name="connsiteX8" fmla="*/ 2871968 w 2984203"/>
              <a:gd name="connsiteY8" fmla="*/ 1011810 h 1011810"/>
              <a:gd name="connsiteX9" fmla="*/ 2486836 w 2984203"/>
              <a:gd name="connsiteY9" fmla="*/ 1011810 h 1011810"/>
              <a:gd name="connsiteX10" fmla="*/ 1740785 w 2984203"/>
              <a:gd name="connsiteY10" fmla="*/ 1011810 h 1011810"/>
              <a:gd name="connsiteX11" fmla="*/ 1740785 w 2984203"/>
              <a:gd name="connsiteY11" fmla="*/ 1011810 h 1011810"/>
              <a:gd name="connsiteX12" fmla="*/ 112235 w 2984203"/>
              <a:gd name="connsiteY12" fmla="*/ 1011810 h 1011810"/>
              <a:gd name="connsiteX13" fmla="*/ 0 w 2984203"/>
              <a:gd name="connsiteY13" fmla="*/ 899575 h 1011810"/>
              <a:gd name="connsiteX14" fmla="*/ 0 w 2984203"/>
              <a:gd name="connsiteY14" fmla="*/ 618996 h 1011810"/>
              <a:gd name="connsiteX15" fmla="*/ 0 w 2984203"/>
              <a:gd name="connsiteY15" fmla="*/ 450648 h 1011810"/>
              <a:gd name="connsiteX16" fmla="*/ 0 w 2984203"/>
              <a:gd name="connsiteY16" fmla="*/ 450648 h 1011810"/>
              <a:gd name="connsiteX17" fmla="*/ 0 w 2984203"/>
              <a:gd name="connsiteY17" fmla="*/ 450650 h 1011810"/>
              <a:gd name="connsiteX0" fmla="*/ 0 w 2980320"/>
              <a:gd name="connsiteY0" fmla="*/ 450650 h 1011810"/>
              <a:gd name="connsiteX1" fmla="*/ 112235 w 2980320"/>
              <a:gd name="connsiteY1" fmla="*/ 338415 h 1011810"/>
              <a:gd name="connsiteX2" fmla="*/ 1740785 w 2980320"/>
              <a:gd name="connsiteY2" fmla="*/ 338415 h 1011810"/>
              <a:gd name="connsiteX3" fmla="*/ 2103565 w 2980320"/>
              <a:gd name="connsiteY3" fmla="*/ 14 h 1011810"/>
              <a:gd name="connsiteX4" fmla="*/ 2255724 w 2980320"/>
              <a:gd name="connsiteY4" fmla="*/ 343440 h 1011810"/>
              <a:gd name="connsiteX5" fmla="*/ 2665976 w 2980320"/>
              <a:gd name="connsiteY5" fmla="*/ 338415 h 1011810"/>
              <a:gd name="connsiteX6" fmla="*/ 2979178 w 2980320"/>
              <a:gd name="connsiteY6" fmla="*/ 686786 h 1011810"/>
              <a:gd name="connsiteX7" fmla="*/ 2871968 w 2980320"/>
              <a:gd name="connsiteY7" fmla="*/ 1011810 h 1011810"/>
              <a:gd name="connsiteX8" fmla="*/ 2486836 w 2980320"/>
              <a:gd name="connsiteY8" fmla="*/ 1011810 h 1011810"/>
              <a:gd name="connsiteX9" fmla="*/ 1740785 w 2980320"/>
              <a:gd name="connsiteY9" fmla="*/ 1011810 h 1011810"/>
              <a:gd name="connsiteX10" fmla="*/ 1740785 w 2980320"/>
              <a:gd name="connsiteY10" fmla="*/ 1011810 h 1011810"/>
              <a:gd name="connsiteX11" fmla="*/ 112235 w 2980320"/>
              <a:gd name="connsiteY11" fmla="*/ 1011810 h 1011810"/>
              <a:gd name="connsiteX12" fmla="*/ 0 w 2980320"/>
              <a:gd name="connsiteY12" fmla="*/ 899575 h 1011810"/>
              <a:gd name="connsiteX13" fmla="*/ 0 w 2980320"/>
              <a:gd name="connsiteY13" fmla="*/ 618996 h 1011810"/>
              <a:gd name="connsiteX14" fmla="*/ 0 w 2980320"/>
              <a:gd name="connsiteY14" fmla="*/ 450648 h 1011810"/>
              <a:gd name="connsiteX15" fmla="*/ 0 w 2980320"/>
              <a:gd name="connsiteY15" fmla="*/ 450648 h 1011810"/>
              <a:gd name="connsiteX16" fmla="*/ 0 w 2980320"/>
              <a:gd name="connsiteY16" fmla="*/ 450650 h 1011810"/>
              <a:gd name="connsiteX0" fmla="*/ 0 w 2980320"/>
              <a:gd name="connsiteY0" fmla="*/ 450650 h 1011810"/>
              <a:gd name="connsiteX1" fmla="*/ 112235 w 2980320"/>
              <a:gd name="connsiteY1" fmla="*/ 338415 h 1011810"/>
              <a:gd name="connsiteX2" fmla="*/ 1740785 w 2980320"/>
              <a:gd name="connsiteY2" fmla="*/ 338415 h 1011810"/>
              <a:gd name="connsiteX3" fmla="*/ 2103565 w 2980320"/>
              <a:gd name="connsiteY3" fmla="*/ 14 h 1011810"/>
              <a:gd name="connsiteX4" fmla="*/ 2255724 w 2980320"/>
              <a:gd name="connsiteY4" fmla="*/ 343440 h 1011810"/>
              <a:gd name="connsiteX5" fmla="*/ 2665976 w 2980320"/>
              <a:gd name="connsiteY5" fmla="*/ 338415 h 1011810"/>
              <a:gd name="connsiteX6" fmla="*/ 2979178 w 2980320"/>
              <a:gd name="connsiteY6" fmla="*/ 686786 h 1011810"/>
              <a:gd name="connsiteX7" fmla="*/ 2871968 w 2980320"/>
              <a:gd name="connsiteY7" fmla="*/ 1011810 h 1011810"/>
              <a:gd name="connsiteX8" fmla="*/ 2486836 w 2980320"/>
              <a:gd name="connsiteY8" fmla="*/ 1011810 h 1011810"/>
              <a:gd name="connsiteX9" fmla="*/ 1740785 w 2980320"/>
              <a:gd name="connsiteY9" fmla="*/ 1011810 h 1011810"/>
              <a:gd name="connsiteX10" fmla="*/ 1740785 w 2980320"/>
              <a:gd name="connsiteY10" fmla="*/ 1011810 h 1011810"/>
              <a:gd name="connsiteX11" fmla="*/ 112235 w 2980320"/>
              <a:gd name="connsiteY11" fmla="*/ 1011810 h 1011810"/>
              <a:gd name="connsiteX12" fmla="*/ 0 w 2980320"/>
              <a:gd name="connsiteY12" fmla="*/ 899575 h 1011810"/>
              <a:gd name="connsiteX13" fmla="*/ 0 w 2980320"/>
              <a:gd name="connsiteY13" fmla="*/ 618996 h 1011810"/>
              <a:gd name="connsiteX14" fmla="*/ 0 w 2980320"/>
              <a:gd name="connsiteY14" fmla="*/ 450648 h 1011810"/>
              <a:gd name="connsiteX15" fmla="*/ 0 w 2980320"/>
              <a:gd name="connsiteY15" fmla="*/ 450648 h 1011810"/>
              <a:gd name="connsiteX16" fmla="*/ 0 w 2980320"/>
              <a:gd name="connsiteY16" fmla="*/ 450650 h 1011810"/>
              <a:gd name="connsiteX0" fmla="*/ 0 w 2980320"/>
              <a:gd name="connsiteY0" fmla="*/ 450650 h 1021858"/>
              <a:gd name="connsiteX1" fmla="*/ 112235 w 2980320"/>
              <a:gd name="connsiteY1" fmla="*/ 338415 h 1021858"/>
              <a:gd name="connsiteX2" fmla="*/ 1740785 w 2980320"/>
              <a:gd name="connsiteY2" fmla="*/ 338415 h 1021858"/>
              <a:gd name="connsiteX3" fmla="*/ 2103565 w 2980320"/>
              <a:gd name="connsiteY3" fmla="*/ 14 h 1021858"/>
              <a:gd name="connsiteX4" fmla="*/ 2255724 w 2980320"/>
              <a:gd name="connsiteY4" fmla="*/ 343440 h 1021858"/>
              <a:gd name="connsiteX5" fmla="*/ 2665976 w 2980320"/>
              <a:gd name="connsiteY5" fmla="*/ 338415 h 1021858"/>
              <a:gd name="connsiteX6" fmla="*/ 2979178 w 2980320"/>
              <a:gd name="connsiteY6" fmla="*/ 686786 h 1021858"/>
              <a:gd name="connsiteX7" fmla="*/ 2701146 w 2980320"/>
              <a:gd name="connsiteY7" fmla="*/ 1021858 h 1021858"/>
              <a:gd name="connsiteX8" fmla="*/ 2486836 w 2980320"/>
              <a:gd name="connsiteY8" fmla="*/ 1011810 h 1021858"/>
              <a:gd name="connsiteX9" fmla="*/ 1740785 w 2980320"/>
              <a:gd name="connsiteY9" fmla="*/ 1011810 h 1021858"/>
              <a:gd name="connsiteX10" fmla="*/ 1740785 w 2980320"/>
              <a:gd name="connsiteY10" fmla="*/ 1011810 h 1021858"/>
              <a:gd name="connsiteX11" fmla="*/ 112235 w 2980320"/>
              <a:gd name="connsiteY11" fmla="*/ 1011810 h 1021858"/>
              <a:gd name="connsiteX12" fmla="*/ 0 w 2980320"/>
              <a:gd name="connsiteY12" fmla="*/ 899575 h 1021858"/>
              <a:gd name="connsiteX13" fmla="*/ 0 w 2980320"/>
              <a:gd name="connsiteY13" fmla="*/ 618996 h 1021858"/>
              <a:gd name="connsiteX14" fmla="*/ 0 w 2980320"/>
              <a:gd name="connsiteY14" fmla="*/ 450648 h 1021858"/>
              <a:gd name="connsiteX15" fmla="*/ 0 w 2980320"/>
              <a:gd name="connsiteY15" fmla="*/ 450648 h 1021858"/>
              <a:gd name="connsiteX16" fmla="*/ 0 w 2980320"/>
              <a:gd name="connsiteY16" fmla="*/ 450650 h 1021858"/>
              <a:gd name="connsiteX0" fmla="*/ 0 w 2980320"/>
              <a:gd name="connsiteY0" fmla="*/ 450650 h 1021858"/>
              <a:gd name="connsiteX1" fmla="*/ 112235 w 2980320"/>
              <a:gd name="connsiteY1" fmla="*/ 338415 h 1021858"/>
              <a:gd name="connsiteX2" fmla="*/ 1740785 w 2980320"/>
              <a:gd name="connsiteY2" fmla="*/ 338415 h 1021858"/>
              <a:gd name="connsiteX3" fmla="*/ 2103565 w 2980320"/>
              <a:gd name="connsiteY3" fmla="*/ 14 h 1021858"/>
              <a:gd name="connsiteX4" fmla="*/ 2255724 w 2980320"/>
              <a:gd name="connsiteY4" fmla="*/ 343440 h 1021858"/>
              <a:gd name="connsiteX5" fmla="*/ 2665976 w 2980320"/>
              <a:gd name="connsiteY5" fmla="*/ 338415 h 1021858"/>
              <a:gd name="connsiteX6" fmla="*/ 2979178 w 2980320"/>
              <a:gd name="connsiteY6" fmla="*/ 686786 h 1021858"/>
              <a:gd name="connsiteX7" fmla="*/ 2701146 w 2980320"/>
              <a:gd name="connsiteY7" fmla="*/ 1021858 h 1021858"/>
              <a:gd name="connsiteX8" fmla="*/ 2486836 w 2980320"/>
              <a:gd name="connsiteY8" fmla="*/ 1011810 h 1021858"/>
              <a:gd name="connsiteX9" fmla="*/ 1740785 w 2980320"/>
              <a:gd name="connsiteY9" fmla="*/ 1011810 h 1021858"/>
              <a:gd name="connsiteX10" fmla="*/ 1740785 w 2980320"/>
              <a:gd name="connsiteY10" fmla="*/ 1011810 h 1021858"/>
              <a:gd name="connsiteX11" fmla="*/ 112235 w 2980320"/>
              <a:gd name="connsiteY11" fmla="*/ 1011810 h 1021858"/>
              <a:gd name="connsiteX12" fmla="*/ 0 w 2980320"/>
              <a:gd name="connsiteY12" fmla="*/ 899575 h 1021858"/>
              <a:gd name="connsiteX13" fmla="*/ 0 w 2980320"/>
              <a:gd name="connsiteY13" fmla="*/ 618996 h 1021858"/>
              <a:gd name="connsiteX14" fmla="*/ 0 w 2980320"/>
              <a:gd name="connsiteY14" fmla="*/ 450648 h 1021858"/>
              <a:gd name="connsiteX15" fmla="*/ 0 w 2980320"/>
              <a:gd name="connsiteY15" fmla="*/ 450648 h 1021858"/>
              <a:gd name="connsiteX16" fmla="*/ 0 w 2980320"/>
              <a:gd name="connsiteY16" fmla="*/ 450650 h 1021858"/>
              <a:gd name="connsiteX0" fmla="*/ 0 w 2980320"/>
              <a:gd name="connsiteY0" fmla="*/ 450650 h 1011810"/>
              <a:gd name="connsiteX1" fmla="*/ 112235 w 2980320"/>
              <a:gd name="connsiteY1" fmla="*/ 338415 h 1011810"/>
              <a:gd name="connsiteX2" fmla="*/ 1740785 w 2980320"/>
              <a:gd name="connsiteY2" fmla="*/ 338415 h 1011810"/>
              <a:gd name="connsiteX3" fmla="*/ 2103565 w 2980320"/>
              <a:gd name="connsiteY3" fmla="*/ 14 h 1011810"/>
              <a:gd name="connsiteX4" fmla="*/ 2255724 w 2980320"/>
              <a:gd name="connsiteY4" fmla="*/ 343440 h 1011810"/>
              <a:gd name="connsiteX5" fmla="*/ 2665976 w 2980320"/>
              <a:gd name="connsiteY5" fmla="*/ 338415 h 1011810"/>
              <a:gd name="connsiteX6" fmla="*/ 2979178 w 2980320"/>
              <a:gd name="connsiteY6" fmla="*/ 686786 h 1011810"/>
              <a:gd name="connsiteX7" fmla="*/ 2716219 w 2980320"/>
              <a:gd name="connsiteY7" fmla="*/ 1001761 h 1011810"/>
              <a:gd name="connsiteX8" fmla="*/ 2486836 w 2980320"/>
              <a:gd name="connsiteY8" fmla="*/ 1011810 h 1011810"/>
              <a:gd name="connsiteX9" fmla="*/ 1740785 w 2980320"/>
              <a:gd name="connsiteY9" fmla="*/ 1011810 h 1011810"/>
              <a:gd name="connsiteX10" fmla="*/ 1740785 w 2980320"/>
              <a:gd name="connsiteY10" fmla="*/ 1011810 h 1011810"/>
              <a:gd name="connsiteX11" fmla="*/ 112235 w 2980320"/>
              <a:gd name="connsiteY11" fmla="*/ 1011810 h 1011810"/>
              <a:gd name="connsiteX12" fmla="*/ 0 w 2980320"/>
              <a:gd name="connsiteY12" fmla="*/ 899575 h 1011810"/>
              <a:gd name="connsiteX13" fmla="*/ 0 w 2980320"/>
              <a:gd name="connsiteY13" fmla="*/ 618996 h 1011810"/>
              <a:gd name="connsiteX14" fmla="*/ 0 w 2980320"/>
              <a:gd name="connsiteY14" fmla="*/ 450648 h 1011810"/>
              <a:gd name="connsiteX15" fmla="*/ 0 w 2980320"/>
              <a:gd name="connsiteY15" fmla="*/ 450648 h 1011810"/>
              <a:gd name="connsiteX16" fmla="*/ 0 w 2980320"/>
              <a:gd name="connsiteY16" fmla="*/ 450650 h 1011810"/>
              <a:gd name="connsiteX0" fmla="*/ 0 w 2980320"/>
              <a:gd name="connsiteY0" fmla="*/ 450650 h 1021858"/>
              <a:gd name="connsiteX1" fmla="*/ 112235 w 2980320"/>
              <a:gd name="connsiteY1" fmla="*/ 338415 h 1021858"/>
              <a:gd name="connsiteX2" fmla="*/ 1740785 w 2980320"/>
              <a:gd name="connsiteY2" fmla="*/ 338415 h 1021858"/>
              <a:gd name="connsiteX3" fmla="*/ 2103565 w 2980320"/>
              <a:gd name="connsiteY3" fmla="*/ 14 h 1021858"/>
              <a:gd name="connsiteX4" fmla="*/ 2255724 w 2980320"/>
              <a:gd name="connsiteY4" fmla="*/ 343440 h 1021858"/>
              <a:gd name="connsiteX5" fmla="*/ 2665976 w 2980320"/>
              <a:gd name="connsiteY5" fmla="*/ 338415 h 1021858"/>
              <a:gd name="connsiteX6" fmla="*/ 2979178 w 2980320"/>
              <a:gd name="connsiteY6" fmla="*/ 686786 h 1021858"/>
              <a:gd name="connsiteX7" fmla="*/ 2721244 w 2980320"/>
              <a:gd name="connsiteY7" fmla="*/ 1021858 h 1021858"/>
              <a:gd name="connsiteX8" fmla="*/ 2486836 w 2980320"/>
              <a:gd name="connsiteY8" fmla="*/ 1011810 h 1021858"/>
              <a:gd name="connsiteX9" fmla="*/ 1740785 w 2980320"/>
              <a:gd name="connsiteY9" fmla="*/ 1011810 h 1021858"/>
              <a:gd name="connsiteX10" fmla="*/ 1740785 w 2980320"/>
              <a:gd name="connsiteY10" fmla="*/ 1011810 h 1021858"/>
              <a:gd name="connsiteX11" fmla="*/ 112235 w 2980320"/>
              <a:gd name="connsiteY11" fmla="*/ 1011810 h 1021858"/>
              <a:gd name="connsiteX12" fmla="*/ 0 w 2980320"/>
              <a:gd name="connsiteY12" fmla="*/ 899575 h 1021858"/>
              <a:gd name="connsiteX13" fmla="*/ 0 w 2980320"/>
              <a:gd name="connsiteY13" fmla="*/ 618996 h 1021858"/>
              <a:gd name="connsiteX14" fmla="*/ 0 w 2980320"/>
              <a:gd name="connsiteY14" fmla="*/ 450648 h 1021858"/>
              <a:gd name="connsiteX15" fmla="*/ 0 w 2980320"/>
              <a:gd name="connsiteY15" fmla="*/ 450648 h 1021858"/>
              <a:gd name="connsiteX16" fmla="*/ 0 w 2980320"/>
              <a:gd name="connsiteY16" fmla="*/ 450650 h 1021858"/>
              <a:gd name="connsiteX0" fmla="*/ 0 w 2980320"/>
              <a:gd name="connsiteY0" fmla="*/ 450650 h 1011810"/>
              <a:gd name="connsiteX1" fmla="*/ 112235 w 2980320"/>
              <a:gd name="connsiteY1" fmla="*/ 338415 h 1011810"/>
              <a:gd name="connsiteX2" fmla="*/ 1740785 w 2980320"/>
              <a:gd name="connsiteY2" fmla="*/ 338415 h 1011810"/>
              <a:gd name="connsiteX3" fmla="*/ 2103565 w 2980320"/>
              <a:gd name="connsiteY3" fmla="*/ 14 h 1011810"/>
              <a:gd name="connsiteX4" fmla="*/ 2255724 w 2980320"/>
              <a:gd name="connsiteY4" fmla="*/ 343440 h 1011810"/>
              <a:gd name="connsiteX5" fmla="*/ 2665976 w 2980320"/>
              <a:gd name="connsiteY5" fmla="*/ 338415 h 1011810"/>
              <a:gd name="connsiteX6" fmla="*/ 2979178 w 2980320"/>
              <a:gd name="connsiteY6" fmla="*/ 686786 h 1011810"/>
              <a:gd name="connsiteX7" fmla="*/ 2728119 w 2980320"/>
              <a:gd name="connsiteY7" fmla="*/ 1008107 h 1011810"/>
              <a:gd name="connsiteX8" fmla="*/ 2486836 w 2980320"/>
              <a:gd name="connsiteY8" fmla="*/ 1011810 h 1011810"/>
              <a:gd name="connsiteX9" fmla="*/ 1740785 w 2980320"/>
              <a:gd name="connsiteY9" fmla="*/ 1011810 h 1011810"/>
              <a:gd name="connsiteX10" fmla="*/ 1740785 w 2980320"/>
              <a:gd name="connsiteY10" fmla="*/ 1011810 h 1011810"/>
              <a:gd name="connsiteX11" fmla="*/ 112235 w 2980320"/>
              <a:gd name="connsiteY11" fmla="*/ 1011810 h 1011810"/>
              <a:gd name="connsiteX12" fmla="*/ 0 w 2980320"/>
              <a:gd name="connsiteY12" fmla="*/ 899575 h 1011810"/>
              <a:gd name="connsiteX13" fmla="*/ 0 w 2980320"/>
              <a:gd name="connsiteY13" fmla="*/ 618996 h 1011810"/>
              <a:gd name="connsiteX14" fmla="*/ 0 w 2980320"/>
              <a:gd name="connsiteY14" fmla="*/ 450648 h 1011810"/>
              <a:gd name="connsiteX15" fmla="*/ 0 w 2980320"/>
              <a:gd name="connsiteY15" fmla="*/ 450648 h 1011810"/>
              <a:gd name="connsiteX16" fmla="*/ 0 w 2980320"/>
              <a:gd name="connsiteY16" fmla="*/ 450650 h 1011810"/>
              <a:gd name="connsiteX0" fmla="*/ 0 w 2980320"/>
              <a:gd name="connsiteY0" fmla="*/ 450650 h 1014043"/>
              <a:gd name="connsiteX1" fmla="*/ 112235 w 2980320"/>
              <a:gd name="connsiteY1" fmla="*/ 338415 h 1014043"/>
              <a:gd name="connsiteX2" fmla="*/ 1740785 w 2980320"/>
              <a:gd name="connsiteY2" fmla="*/ 338415 h 1014043"/>
              <a:gd name="connsiteX3" fmla="*/ 2103565 w 2980320"/>
              <a:gd name="connsiteY3" fmla="*/ 14 h 1014043"/>
              <a:gd name="connsiteX4" fmla="*/ 2255724 w 2980320"/>
              <a:gd name="connsiteY4" fmla="*/ 343440 h 1014043"/>
              <a:gd name="connsiteX5" fmla="*/ 2665976 w 2980320"/>
              <a:gd name="connsiteY5" fmla="*/ 338415 h 1014043"/>
              <a:gd name="connsiteX6" fmla="*/ 2979178 w 2980320"/>
              <a:gd name="connsiteY6" fmla="*/ 686786 h 1014043"/>
              <a:gd name="connsiteX7" fmla="*/ 2728119 w 2980320"/>
              <a:gd name="connsiteY7" fmla="*/ 1008107 h 1014043"/>
              <a:gd name="connsiteX8" fmla="*/ 2486836 w 2980320"/>
              <a:gd name="connsiteY8" fmla="*/ 1011810 h 1014043"/>
              <a:gd name="connsiteX9" fmla="*/ 1740785 w 2980320"/>
              <a:gd name="connsiteY9" fmla="*/ 1011810 h 1014043"/>
              <a:gd name="connsiteX10" fmla="*/ 1740785 w 2980320"/>
              <a:gd name="connsiteY10" fmla="*/ 1011810 h 1014043"/>
              <a:gd name="connsiteX11" fmla="*/ 112235 w 2980320"/>
              <a:gd name="connsiteY11" fmla="*/ 1011810 h 1014043"/>
              <a:gd name="connsiteX12" fmla="*/ 0 w 2980320"/>
              <a:gd name="connsiteY12" fmla="*/ 899575 h 1014043"/>
              <a:gd name="connsiteX13" fmla="*/ 0 w 2980320"/>
              <a:gd name="connsiteY13" fmla="*/ 618996 h 1014043"/>
              <a:gd name="connsiteX14" fmla="*/ 0 w 2980320"/>
              <a:gd name="connsiteY14" fmla="*/ 450648 h 1014043"/>
              <a:gd name="connsiteX15" fmla="*/ 0 w 2980320"/>
              <a:gd name="connsiteY15" fmla="*/ 450648 h 1014043"/>
              <a:gd name="connsiteX16" fmla="*/ 0 w 2980320"/>
              <a:gd name="connsiteY16" fmla="*/ 450650 h 1014043"/>
              <a:gd name="connsiteX0" fmla="*/ 0 w 2980320"/>
              <a:gd name="connsiteY0" fmla="*/ 450650 h 1014043"/>
              <a:gd name="connsiteX1" fmla="*/ 112235 w 2980320"/>
              <a:gd name="connsiteY1" fmla="*/ 338415 h 1014043"/>
              <a:gd name="connsiteX2" fmla="*/ 1740785 w 2980320"/>
              <a:gd name="connsiteY2" fmla="*/ 338415 h 1014043"/>
              <a:gd name="connsiteX3" fmla="*/ 2103565 w 2980320"/>
              <a:gd name="connsiteY3" fmla="*/ 14 h 1014043"/>
              <a:gd name="connsiteX4" fmla="*/ 2255724 w 2980320"/>
              <a:gd name="connsiteY4" fmla="*/ 343440 h 1014043"/>
              <a:gd name="connsiteX5" fmla="*/ 2665976 w 2980320"/>
              <a:gd name="connsiteY5" fmla="*/ 338415 h 1014043"/>
              <a:gd name="connsiteX6" fmla="*/ 2979178 w 2980320"/>
              <a:gd name="connsiteY6" fmla="*/ 686786 h 1014043"/>
              <a:gd name="connsiteX7" fmla="*/ 2728119 w 2980320"/>
              <a:gd name="connsiteY7" fmla="*/ 1008107 h 1014043"/>
              <a:gd name="connsiteX8" fmla="*/ 2486836 w 2980320"/>
              <a:gd name="connsiteY8" fmla="*/ 1011810 h 1014043"/>
              <a:gd name="connsiteX9" fmla="*/ 2495853 w 2980320"/>
              <a:gd name="connsiteY9" fmla="*/ 996995 h 1014043"/>
              <a:gd name="connsiteX10" fmla="*/ 1740785 w 2980320"/>
              <a:gd name="connsiteY10" fmla="*/ 1011810 h 1014043"/>
              <a:gd name="connsiteX11" fmla="*/ 1740785 w 2980320"/>
              <a:gd name="connsiteY11" fmla="*/ 1011810 h 1014043"/>
              <a:gd name="connsiteX12" fmla="*/ 112235 w 2980320"/>
              <a:gd name="connsiteY12" fmla="*/ 1011810 h 1014043"/>
              <a:gd name="connsiteX13" fmla="*/ 0 w 2980320"/>
              <a:gd name="connsiteY13" fmla="*/ 899575 h 1014043"/>
              <a:gd name="connsiteX14" fmla="*/ 0 w 2980320"/>
              <a:gd name="connsiteY14" fmla="*/ 618996 h 1014043"/>
              <a:gd name="connsiteX15" fmla="*/ 0 w 2980320"/>
              <a:gd name="connsiteY15" fmla="*/ 450648 h 1014043"/>
              <a:gd name="connsiteX16" fmla="*/ 0 w 2980320"/>
              <a:gd name="connsiteY16" fmla="*/ 450648 h 1014043"/>
              <a:gd name="connsiteX17" fmla="*/ 0 w 2980320"/>
              <a:gd name="connsiteY17" fmla="*/ 450650 h 1014043"/>
              <a:gd name="connsiteX0" fmla="*/ 0 w 2980320"/>
              <a:gd name="connsiteY0" fmla="*/ 450650 h 1014043"/>
              <a:gd name="connsiteX1" fmla="*/ 112235 w 2980320"/>
              <a:gd name="connsiteY1" fmla="*/ 338415 h 1014043"/>
              <a:gd name="connsiteX2" fmla="*/ 1740785 w 2980320"/>
              <a:gd name="connsiteY2" fmla="*/ 338415 h 1014043"/>
              <a:gd name="connsiteX3" fmla="*/ 2103565 w 2980320"/>
              <a:gd name="connsiteY3" fmla="*/ 14 h 1014043"/>
              <a:gd name="connsiteX4" fmla="*/ 2255724 w 2980320"/>
              <a:gd name="connsiteY4" fmla="*/ 343440 h 1014043"/>
              <a:gd name="connsiteX5" fmla="*/ 2665976 w 2980320"/>
              <a:gd name="connsiteY5" fmla="*/ 338415 h 1014043"/>
              <a:gd name="connsiteX6" fmla="*/ 2979178 w 2980320"/>
              <a:gd name="connsiteY6" fmla="*/ 686786 h 1014043"/>
              <a:gd name="connsiteX7" fmla="*/ 2728119 w 2980320"/>
              <a:gd name="connsiteY7" fmla="*/ 1008107 h 1014043"/>
              <a:gd name="connsiteX8" fmla="*/ 2486836 w 2980320"/>
              <a:gd name="connsiteY8" fmla="*/ 1011810 h 1014043"/>
              <a:gd name="connsiteX9" fmla="*/ 1740785 w 2980320"/>
              <a:gd name="connsiteY9" fmla="*/ 1011810 h 1014043"/>
              <a:gd name="connsiteX10" fmla="*/ 1740785 w 2980320"/>
              <a:gd name="connsiteY10" fmla="*/ 1011810 h 1014043"/>
              <a:gd name="connsiteX11" fmla="*/ 112235 w 2980320"/>
              <a:gd name="connsiteY11" fmla="*/ 1011810 h 1014043"/>
              <a:gd name="connsiteX12" fmla="*/ 0 w 2980320"/>
              <a:gd name="connsiteY12" fmla="*/ 899575 h 1014043"/>
              <a:gd name="connsiteX13" fmla="*/ 0 w 2980320"/>
              <a:gd name="connsiteY13" fmla="*/ 618996 h 1014043"/>
              <a:gd name="connsiteX14" fmla="*/ 0 w 2980320"/>
              <a:gd name="connsiteY14" fmla="*/ 450648 h 1014043"/>
              <a:gd name="connsiteX15" fmla="*/ 0 w 2980320"/>
              <a:gd name="connsiteY15" fmla="*/ 450648 h 1014043"/>
              <a:gd name="connsiteX16" fmla="*/ 0 w 2980320"/>
              <a:gd name="connsiteY16" fmla="*/ 450650 h 1014043"/>
              <a:gd name="connsiteX0" fmla="*/ 0 w 2980320"/>
              <a:gd name="connsiteY0" fmla="*/ 450650 h 1013039"/>
              <a:gd name="connsiteX1" fmla="*/ 112235 w 2980320"/>
              <a:gd name="connsiteY1" fmla="*/ 338415 h 1013039"/>
              <a:gd name="connsiteX2" fmla="*/ 1740785 w 2980320"/>
              <a:gd name="connsiteY2" fmla="*/ 338415 h 1013039"/>
              <a:gd name="connsiteX3" fmla="*/ 2103565 w 2980320"/>
              <a:gd name="connsiteY3" fmla="*/ 14 h 1013039"/>
              <a:gd name="connsiteX4" fmla="*/ 2255724 w 2980320"/>
              <a:gd name="connsiteY4" fmla="*/ 343440 h 1013039"/>
              <a:gd name="connsiteX5" fmla="*/ 2665976 w 2980320"/>
              <a:gd name="connsiteY5" fmla="*/ 338415 h 1013039"/>
              <a:gd name="connsiteX6" fmla="*/ 2979178 w 2980320"/>
              <a:gd name="connsiteY6" fmla="*/ 686786 h 1013039"/>
              <a:gd name="connsiteX7" fmla="*/ 2728119 w 2980320"/>
              <a:gd name="connsiteY7" fmla="*/ 1008107 h 1013039"/>
              <a:gd name="connsiteX8" fmla="*/ 2149951 w 2980320"/>
              <a:gd name="connsiteY8" fmla="*/ 1008372 h 1013039"/>
              <a:gd name="connsiteX9" fmla="*/ 1740785 w 2980320"/>
              <a:gd name="connsiteY9" fmla="*/ 1011810 h 1013039"/>
              <a:gd name="connsiteX10" fmla="*/ 1740785 w 2980320"/>
              <a:gd name="connsiteY10" fmla="*/ 1011810 h 1013039"/>
              <a:gd name="connsiteX11" fmla="*/ 112235 w 2980320"/>
              <a:gd name="connsiteY11" fmla="*/ 1011810 h 1013039"/>
              <a:gd name="connsiteX12" fmla="*/ 0 w 2980320"/>
              <a:gd name="connsiteY12" fmla="*/ 899575 h 1013039"/>
              <a:gd name="connsiteX13" fmla="*/ 0 w 2980320"/>
              <a:gd name="connsiteY13" fmla="*/ 618996 h 1013039"/>
              <a:gd name="connsiteX14" fmla="*/ 0 w 2980320"/>
              <a:gd name="connsiteY14" fmla="*/ 450648 h 1013039"/>
              <a:gd name="connsiteX15" fmla="*/ 0 w 2980320"/>
              <a:gd name="connsiteY15" fmla="*/ 450648 h 1013039"/>
              <a:gd name="connsiteX16" fmla="*/ 0 w 2980320"/>
              <a:gd name="connsiteY16" fmla="*/ 450650 h 1013039"/>
              <a:gd name="connsiteX0" fmla="*/ 0 w 2980320"/>
              <a:gd name="connsiteY0" fmla="*/ 450650 h 1015247"/>
              <a:gd name="connsiteX1" fmla="*/ 112235 w 2980320"/>
              <a:gd name="connsiteY1" fmla="*/ 338415 h 1015247"/>
              <a:gd name="connsiteX2" fmla="*/ 1740785 w 2980320"/>
              <a:gd name="connsiteY2" fmla="*/ 338415 h 1015247"/>
              <a:gd name="connsiteX3" fmla="*/ 2103565 w 2980320"/>
              <a:gd name="connsiteY3" fmla="*/ 14 h 1015247"/>
              <a:gd name="connsiteX4" fmla="*/ 2255724 w 2980320"/>
              <a:gd name="connsiteY4" fmla="*/ 343440 h 1015247"/>
              <a:gd name="connsiteX5" fmla="*/ 2665976 w 2980320"/>
              <a:gd name="connsiteY5" fmla="*/ 338415 h 1015247"/>
              <a:gd name="connsiteX6" fmla="*/ 2979178 w 2980320"/>
              <a:gd name="connsiteY6" fmla="*/ 686786 h 1015247"/>
              <a:gd name="connsiteX7" fmla="*/ 2728119 w 2980320"/>
              <a:gd name="connsiteY7" fmla="*/ 1008107 h 1015247"/>
              <a:gd name="connsiteX8" fmla="*/ 2149951 w 2980320"/>
              <a:gd name="connsiteY8" fmla="*/ 1008372 h 1015247"/>
              <a:gd name="connsiteX9" fmla="*/ 1740785 w 2980320"/>
              <a:gd name="connsiteY9" fmla="*/ 1011810 h 1015247"/>
              <a:gd name="connsiteX10" fmla="*/ 1740785 w 2980320"/>
              <a:gd name="connsiteY10" fmla="*/ 1011810 h 1015247"/>
              <a:gd name="connsiteX11" fmla="*/ 297865 w 2980320"/>
              <a:gd name="connsiteY11" fmla="*/ 1015247 h 1015247"/>
              <a:gd name="connsiteX12" fmla="*/ 0 w 2980320"/>
              <a:gd name="connsiteY12" fmla="*/ 899575 h 1015247"/>
              <a:gd name="connsiteX13" fmla="*/ 0 w 2980320"/>
              <a:gd name="connsiteY13" fmla="*/ 618996 h 1015247"/>
              <a:gd name="connsiteX14" fmla="*/ 0 w 2980320"/>
              <a:gd name="connsiteY14" fmla="*/ 450648 h 1015247"/>
              <a:gd name="connsiteX15" fmla="*/ 0 w 2980320"/>
              <a:gd name="connsiteY15" fmla="*/ 450648 h 1015247"/>
              <a:gd name="connsiteX16" fmla="*/ 0 w 2980320"/>
              <a:gd name="connsiteY16" fmla="*/ 450650 h 1015247"/>
              <a:gd name="connsiteX0" fmla="*/ 0 w 2980320"/>
              <a:gd name="connsiteY0" fmla="*/ 450650 h 1015247"/>
              <a:gd name="connsiteX1" fmla="*/ 112235 w 2980320"/>
              <a:gd name="connsiteY1" fmla="*/ 338415 h 1015247"/>
              <a:gd name="connsiteX2" fmla="*/ 1740785 w 2980320"/>
              <a:gd name="connsiteY2" fmla="*/ 338415 h 1015247"/>
              <a:gd name="connsiteX3" fmla="*/ 2103565 w 2980320"/>
              <a:gd name="connsiteY3" fmla="*/ 14 h 1015247"/>
              <a:gd name="connsiteX4" fmla="*/ 2255724 w 2980320"/>
              <a:gd name="connsiteY4" fmla="*/ 343440 h 1015247"/>
              <a:gd name="connsiteX5" fmla="*/ 2665976 w 2980320"/>
              <a:gd name="connsiteY5" fmla="*/ 338415 h 1015247"/>
              <a:gd name="connsiteX6" fmla="*/ 2979178 w 2980320"/>
              <a:gd name="connsiteY6" fmla="*/ 686786 h 1015247"/>
              <a:gd name="connsiteX7" fmla="*/ 2728119 w 2980320"/>
              <a:gd name="connsiteY7" fmla="*/ 1008107 h 1015247"/>
              <a:gd name="connsiteX8" fmla="*/ 2149951 w 2980320"/>
              <a:gd name="connsiteY8" fmla="*/ 1008372 h 1015247"/>
              <a:gd name="connsiteX9" fmla="*/ 1740785 w 2980320"/>
              <a:gd name="connsiteY9" fmla="*/ 1011810 h 1015247"/>
              <a:gd name="connsiteX10" fmla="*/ 1740785 w 2980320"/>
              <a:gd name="connsiteY10" fmla="*/ 1011810 h 1015247"/>
              <a:gd name="connsiteX11" fmla="*/ 297865 w 2980320"/>
              <a:gd name="connsiteY11" fmla="*/ 1015247 h 1015247"/>
              <a:gd name="connsiteX12" fmla="*/ 0 w 2980320"/>
              <a:gd name="connsiteY12" fmla="*/ 618996 h 1015247"/>
              <a:gd name="connsiteX13" fmla="*/ 0 w 2980320"/>
              <a:gd name="connsiteY13" fmla="*/ 450648 h 1015247"/>
              <a:gd name="connsiteX14" fmla="*/ 0 w 2980320"/>
              <a:gd name="connsiteY14" fmla="*/ 450648 h 1015247"/>
              <a:gd name="connsiteX15" fmla="*/ 0 w 2980320"/>
              <a:gd name="connsiteY15" fmla="*/ 450650 h 1015247"/>
              <a:gd name="connsiteX0" fmla="*/ 6875 w 2987195"/>
              <a:gd name="connsiteY0" fmla="*/ 450650 h 1015247"/>
              <a:gd name="connsiteX1" fmla="*/ 119110 w 2987195"/>
              <a:gd name="connsiteY1" fmla="*/ 338415 h 1015247"/>
              <a:gd name="connsiteX2" fmla="*/ 1747660 w 2987195"/>
              <a:gd name="connsiteY2" fmla="*/ 338415 h 1015247"/>
              <a:gd name="connsiteX3" fmla="*/ 2110440 w 2987195"/>
              <a:gd name="connsiteY3" fmla="*/ 14 h 1015247"/>
              <a:gd name="connsiteX4" fmla="*/ 2262599 w 2987195"/>
              <a:gd name="connsiteY4" fmla="*/ 343440 h 1015247"/>
              <a:gd name="connsiteX5" fmla="*/ 2672851 w 2987195"/>
              <a:gd name="connsiteY5" fmla="*/ 338415 h 1015247"/>
              <a:gd name="connsiteX6" fmla="*/ 2986053 w 2987195"/>
              <a:gd name="connsiteY6" fmla="*/ 686786 h 1015247"/>
              <a:gd name="connsiteX7" fmla="*/ 2734994 w 2987195"/>
              <a:gd name="connsiteY7" fmla="*/ 1008107 h 1015247"/>
              <a:gd name="connsiteX8" fmla="*/ 2156826 w 2987195"/>
              <a:gd name="connsiteY8" fmla="*/ 1008372 h 1015247"/>
              <a:gd name="connsiteX9" fmla="*/ 1747660 w 2987195"/>
              <a:gd name="connsiteY9" fmla="*/ 1011810 h 1015247"/>
              <a:gd name="connsiteX10" fmla="*/ 1747660 w 2987195"/>
              <a:gd name="connsiteY10" fmla="*/ 1011810 h 1015247"/>
              <a:gd name="connsiteX11" fmla="*/ 304740 w 2987195"/>
              <a:gd name="connsiteY11" fmla="*/ 1015247 h 1015247"/>
              <a:gd name="connsiteX12" fmla="*/ 0 w 2987195"/>
              <a:gd name="connsiteY12" fmla="*/ 701498 h 1015247"/>
              <a:gd name="connsiteX13" fmla="*/ 6875 w 2987195"/>
              <a:gd name="connsiteY13" fmla="*/ 450648 h 1015247"/>
              <a:gd name="connsiteX14" fmla="*/ 6875 w 2987195"/>
              <a:gd name="connsiteY14" fmla="*/ 450648 h 1015247"/>
              <a:gd name="connsiteX15" fmla="*/ 6875 w 2987195"/>
              <a:gd name="connsiteY15" fmla="*/ 450650 h 1015247"/>
              <a:gd name="connsiteX0" fmla="*/ 6875 w 2987195"/>
              <a:gd name="connsiteY0" fmla="*/ 450650 h 1015247"/>
              <a:gd name="connsiteX1" fmla="*/ 119110 w 2987195"/>
              <a:gd name="connsiteY1" fmla="*/ 338415 h 1015247"/>
              <a:gd name="connsiteX2" fmla="*/ 1747660 w 2987195"/>
              <a:gd name="connsiteY2" fmla="*/ 338415 h 1015247"/>
              <a:gd name="connsiteX3" fmla="*/ 2110440 w 2987195"/>
              <a:gd name="connsiteY3" fmla="*/ 14 h 1015247"/>
              <a:gd name="connsiteX4" fmla="*/ 2262599 w 2987195"/>
              <a:gd name="connsiteY4" fmla="*/ 343440 h 1015247"/>
              <a:gd name="connsiteX5" fmla="*/ 2672851 w 2987195"/>
              <a:gd name="connsiteY5" fmla="*/ 338415 h 1015247"/>
              <a:gd name="connsiteX6" fmla="*/ 2986053 w 2987195"/>
              <a:gd name="connsiteY6" fmla="*/ 686786 h 1015247"/>
              <a:gd name="connsiteX7" fmla="*/ 2734994 w 2987195"/>
              <a:gd name="connsiteY7" fmla="*/ 1008107 h 1015247"/>
              <a:gd name="connsiteX8" fmla="*/ 2156826 w 2987195"/>
              <a:gd name="connsiteY8" fmla="*/ 1008372 h 1015247"/>
              <a:gd name="connsiteX9" fmla="*/ 1747660 w 2987195"/>
              <a:gd name="connsiteY9" fmla="*/ 1011810 h 1015247"/>
              <a:gd name="connsiteX10" fmla="*/ 1747660 w 2987195"/>
              <a:gd name="connsiteY10" fmla="*/ 1011810 h 1015247"/>
              <a:gd name="connsiteX11" fmla="*/ 304740 w 2987195"/>
              <a:gd name="connsiteY11" fmla="*/ 1015247 h 1015247"/>
              <a:gd name="connsiteX12" fmla="*/ 0 w 2987195"/>
              <a:gd name="connsiteY12" fmla="*/ 701498 h 1015247"/>
              <a:gd name="connsiteX13" fmla="*/ 6875 w 2987195"/>
              <a:gd name="connsiteY13" fmla="*/ 450648 h 1015247"/>
              <a:gd name="connsiteX14" fmla="*/ 6875 w 2987195"/>
              <a:gd name="connsiteY14" fmla="*/ 450648 h 1015247"/>
              <a:gd name="connsiteX15" fmla="*/ 6875 w 2987195"/>
              <a:gd name="connsiteY15" fmla="*/ 450650 h 1015247"/>
              <a:gd name="connsiteX0" fmla="*/ 6875 w 2987195"/>
              <a:gd name="connsiteY0" fmla="*/ 450650 h 1018685"/>
              <a:gd name="connsiteX1" fmla="*/ 119110 w 2987195"/>
              <a:gd name="connsiteY1" fmla="*/ 338415 h 1018685"/>
              <a:gd name="connsiteX2" fmla="*/ 1747660 w 2987195"/>
              <a:gd name="connsiteY2" fmla="*/ 338415 h 1018685"/>
              <a:gd name="connsiteX3" fmla="*/ 2110440 w 2987195"/>
              <a:gd name="connsiteY3" fmla="*/ 14 h 1018685"/>
              <a:gd name="connsiteX4" fmla="*/ 2262599 w 2987195"/>
              <a:gd name="connsiteY4" fmla="*/ 343440 h 1018685"/>
              <a:gd name="connsiteX5" fmla="*/ 2672851 w 2987195"/>
              <a:gd name="connsiteY5" fmla="*/ 338415 h 1018685"/>
              <a:gd name="connsiteX6" fmla="*/ 2986053 w 2987195"/>
              <a:gd name="connsiteY6" fmla="*/ 686786 h 1018685"/>
              <a:gd name="connsiteX7" fmla="*/ 2734994 w 2987195"/>
              <a:gd name="connsiteY7" fmla="*/ 1008107 h 1018685"/>
              <a:gd name="connsiteX8" fmla="*/ 2156826 w 2987195"/>
              <a:gd name="connsiteY8" fmla="*/ 1008372 h 1018685"/>
              <a:gd name="connsiteX9" fmla="*/ 1747660 w 2987195"/>
              <a:gd name="connsiteY9" fmla="*/ 1011810 h 1018685"/>
              <a:gd name="connsiteX10" fmla="*/ 1747660 w 2987195"/>
              <a:gd name="connsiteY10" fmla="*/ 1011810 h 1018685"/>
              <a:gd name="connsiteX11" fmla="*/ 321927 w 2987195"/>
              <a:gd name="connsiteY11" fmla="*/ 1018685 h 1018685"/>
              <a:gd name="connsiteX12" fmla="*/ 0 w 2987195"/>
              <a:gd name="connsiteY12" fmla="*/ 701498 h 1018685"/>
              <a:gd name="connsiteX13" fmla="*/ 6875 w 2987195"/>
              <a:gd name="connsiteY13" fmla="*/ 450648 h 1018685"/>
              <a:gd name="connsiteX14" fmla="*/ 6875 w 2987195"/>
              <a:gd name="connsiteY14" fmla="*/ 450648 h 1018685"/>
              <a:gd name="connsiteX15" fmla="*/ 6875 w 2987195"/>
              <a:gd name="connsiteY15" fmla="*/ 450650 h 1018685"/>
              <a:gd name="connsiteX0" fmla="*/ 6875 w 2987195"/>
              <a:gd name="connsiteY0" fmla="*/ 450650 h 1018685"/>
              <a:gd name="connsiteX1" fmla="*/ 119110 w 2987195"/>
              <a:gd name="connsiteY1" fmla="*/ 338415 h 1018685"/>
              <a:gd name="connsiteX2" fmla="*/ 1747660 w 2987195"/>
              <a:gd name="connsiteY2" fmla="*/ 338415 h 1018685"/>
              <a:gd name="connsiteX3" fmla="*/ 2110440 w 2987195"/>
              <a:gd name="connsiteY3" fmla="*/ 14 h 1018685"/>
              <a:gd name="connsiteX4" fmla="*/ 2262599 w 2987195"/>
              <a:gd name="connsiteY4" fmla="*/ 343440 h 1018685"/>
              <a:gd name="connsiteX5" fmla="*/ 2672851 w 2987195"/>
              <a:gd name="connsiteY5" fmla="*/ 338415 h 1018685"/>
              <a:gd name="connsiteX6" fmla="*/ 2986053 w 2987195"/>
              <a:gd name="connsiteY6" fmla="*/ 686786 h 1018685"/>
              <a:gd name="connsiteX7" fmla="*/ 2734994 w 2987195"/>
              <a:gd name="connsiteY7" fmla="*/ 1008107 h 1018685"/>
              <a:gd name="connsiteX8" fmla="*/ 2156826 w 2987195"/>
              <a:gd name="connsiteY8" fmla="*/ 1008372 h 1018685"/>
              <a:gd name="connsiteX9" fmla="*/ 1747660 w 2987195"/>
              <a:gd name="connsiteY9" fmla="*/ 1011810 h 1018685"/>
              <a:gd name="connsiteX10" fmla="*/ 1747660 w 2987195"/>
              <a:gd name="connsiteY10" fmla="*/ 1011810 h 1018685"/>
              <a:gd name="connsiteX11" fmla="*/ 321927 w 2987195"/>
              <a:gd name="connsiteY11" fmla="*/ 1018685 h 1018685"/>
              <a:gd name="connsiteX12" fmla="*/ 0 w 2987195"/>
              <a:gd name="connsiteY12" fmla="*/ 701498 h 1018685"/>
              <a:gd name="connsiteX13" fmla="*/ 6875 w 2987195"/>
              <a:gd name="connsiteY13" fmla="*/ 450648 h 1018685"/>
              <a:gd name="connsiteX14" fmla="*/ 6875 w 2987195"/>
              <a:gd name="connsiteY14" fmla="*/ 450648 h 1018685"/>
              <a:gd name="connsiteX15" fmla="*/ 6875 w 2987195"/>
              <a:gd name="connsiteY15" fmla="*/ 450650 h 1018685"/>
              <a:gd name="connsiteX0" fmla="*/ 6875 w 2987195"/>
              <a:gd name="connsiteY0" fmla="*/ 450648 h 1018685"/>
              <a:gd name="connsiteX1" fmla="*/ 119110 w 2987195"/>
              <a:gd name="connsiteY1" fmla="*/ 338415 h 1018685"/>
              <a:gd name="connsiteX2" fmla="*/ 1747660 w 2987195"/>
              <a:gd name="connsiteY2" fmla="*/ 338415 h 1018685"/>
              <a:gd name="connsiteX3" fmla="*/ 2110440 w 2987195"/>
              <a:gd name="connsiteY3" fmla="*/ 14 h 1018685"/>
              <a:gd name="connsiteX4" fmla="*/ 2262599 w 2987195"/>
              <a:gd name="connsiteY4" fmla="*/ 343440 h 1018685"/>
              <a:gd name="connsiteX5" fmla="*/ 2672851 w 2987195"/>
              <a:gd name="connsiteY5" fmla="*/ 338415 h 1018685"/>
              <a:gd name="connsiteX6" fmla="*/ 2986053 w 2987195"/>
              <a:gd name="connsiteY6" fmla="*/ 686786 h 1018685"/>
              <a:gd name="connsiteX7" fmla="*/ 2734994 w 2987195"/>
              <a:gd name="connsiteY7" fmla="*/ 1008107 h 1018685"/>
              <a:gd name="connsiteX8" fmla="*/ 2156826 w 2987195"/>
              <a:gd name="connsiteY8" fmla="*/ 1008372 h 1018685"/>
              <a:gd name="connsiteX9" fmla="*/ 1747660 w 2987195"/>
              <a:gd name="connsiteY9" fmla="*/ 1011810 h 1018685"/>
              <a:gd name="connsiteX10" fmla="*/ 1747660 w 2987195"/>
              <a:gd name="connsiteY10" fmla="*/ 1011810 h 1018685"/>
              <a:gd name="connsiteX11" fmla="*/ 321927 w 2987195"/>
              <a:gd name="connsiteY11" fmla="*/ 1018685 h 1018685"/>
              <a:gd name="connsiteX12" fmla="*/ 0 w 2987195"/>
              <a:gd name="connsiteY12" fmla="*/ 701498 h 1018685"/>
              <a:gd name="connsiteX13" fmla="*/ 6875 w 2987195"/>
              <a:gd name="connsiteY13" fmla="*/ 450648 h 1018685"/>
              <a:gd name="connsiteX14" fmla="*/ 6875 w 2987195"/>
              <a:gd name="connsiteY14" fmla="*/ 450648 h 1018685"/>
              <a:gd name="connsiteX0" fmla="*/ 216569 w 2987195"/>
              <a:gd name="connsiteY0" fmla="*/ 546901 h 1018685"/>
              <a:gd name="connsiteX1" fmla="*/ 119110 w 2987195"/>
              <a:gd name="connsiteY1" fmla="*/ 338415 h 1018685"/>
              <a:gd name="connsiteX2" fmla="*/ 1747660 w 2987195"/>
              <a:gd name="connsiteY2" fmla="*/ 338415 h 1018685"/>
              <a:gd name="connsiteX3" fmla="*/ 2110440 w 2987195"/>
              <a:gd name="connsiteY3" fmla="*/ 14 h 1018685"/>
              <a:gd name="connsiteX4" fmla="*/ 2262599 w 2987195"/>
              <a:gd name="connsiteY4" fmla="*/ 343440 h 1018685"/>
              <a:gd name="connsiteX5" fmla="*/ 2672851 w 2987195"/>
              <a:gd name="connsiteY5" fmla="*/ 338415 h 1018685"/>
              <a:gd name="connsiteX6" fmla="*/ 2986053 w 2987195"/>
              <a:gd name="connsiteY6" fmla="*/ 686786 h 1018685"/>
              <a:gd name="connsiteX7" fmla="*/ 2734994 w 2987195"/>
              <a:gd name="connsiteY7" fmla="*/ 1008107 h 1018685"/>
              <a:gd name="connsiteX8" fmla="*/ 2156826 w 2987195"/>
              <a:gd name="connsiteY8" fmla="*/ 1008372 h 1018685"/>
              <a:gd name="connsiteX9" fmla="*/ 1747660 w 2987195"/>
              <a:gd name="connsiteY9" fmla="*/ 1011810 h 1018685"/>
              <a:gd name="connsiteX10" fmla="*/ 1747660 w 2987195"/>
              <a:gd name="connsiteY10" fmla="*/ 1011810 h 1018685"/>
              <a:gd name="connsiteX11" fmla="*/ 321927 w 2987195"/>
              <a:gd name="connsiteY11" fmla="*/ 1018685 h 1018685"/>
              <a:gd name="connsiteX12" fmla="*/ 0 w 2987195"/>
              <a:gd name="connsiteY12" fmla="*/ 701498 h 1018685"/>
              <a:gd name="connsiteX13" fmla="*/ 6875 w 2987195"/>
              <a:gd name="connsiteY13" fmla="*/ 450648 h 1018685"/>
              <a:gd name="connsiteX14" fmla="*/ 216569 w 2987195"/>
              <a:gd name="connsiteY14" fmla="*/ 546901 h 1018685"/>
              <a:gd name="connsiteX0" fmla="*/ 6875 w 2987195"/>
              <a:gd name="connsiteY0" fmla="*/ 450648 h 1018685"/>
              <a:gd name="connsiteX1" fmla="*/ 119110 w 2987195"/>
              <a:gd name="connsiteY1" fmla="*/ 338415 h 1018685"/>
              <a:gd name="connsiteX2" fmla="*/ 1747660 w 2987195"/>
              <a:gd name="connsiteY2" fmla="*/ 338415 h 1018685"/>
              <a:gd name="connsiteX3" fmla="*/ 2110440 w 2987195"/>
              <a:gd name="connsiteY3" fmla="*/ 14 h 1018685"/>
              <a:gd name="connsiteX4" fmla="*/ 2262599 w 2987195"/>
              <a:gd name="connsiteY4" fmla="*/ 343440 h 1018685"/>
              <a:gd name="connsiteX5" fmla="*/ 2672851 w 2987195"/>
              <a:gd name="connsiteY5" fmla="*/ 338415 h 1018685"/>
              <a:gd name="connsiteX6" fmla="*/ 2986053 w 2987195"/>
              <a:gd name="connsiteY6" fmla="*/ 686786 h 1018685"/>
              <a:gd name="connsiteX7" fmla="*/ 2734994 w 2987195"/>
              <a:gd name="connsiteY7" fmla="*/ 1008107 h 1018685"/>
              <a:gd name="connsiteX8" fmla="*/ 2156826 w 2987195"/>
              <a:gd name="connsiteY8" fmla="*/ 1008372 h 1018685"/>
              <a:gd name="connsiteX9" fmla="*/ 1747660 w 2987195"/>
              <a:gd name="connsiteY9" fmla="*/ 1011810 h 1018685"/>
              <a:gd name="connsiteX10" fmla="*/ 1747660 w 2987195"/>
              <a:gd name="connsiteY10" fmla="*/ 1011810 h 1018685"/>
              <a:gd name="connsiteX11" fmla="*/ 321927 w 2987195"/>
              <a:gd name="connsiteY11" fmla="*/ 1018685 h 1018685"/>
              <a:gd name="connsiteX12" fmla="*/ 0 w 2987195"/>
              <a:gd name="connsiteY12" fmla="*/ 701498 h 1018685"/>
              <a:gd name="connsiteX13" fmla="*/ 6875 w 2987195"/>
              <a:gd name="connsiteY13" fmla="*/ 450648 h 1018685"/>
              <a:gd name="connsiteX0" fmla="*/ 0 w 2987195"/>
              <a:gd name="connsiteY0" fmla="*/ 701498 h 1018685"/>
              <a:gd name="connsiteX1" fmla="*/ 119110 w 2987195"/>
              <a:gd name="connsiteY1" fmla="*/ 338415 h 1018685"/>
              <a:gd name="connsiteX2" fmla="*/ 1747660 w 2987195"/>
              <a:gd name="connsiteY2" fmla="*/ 338415 h 1018685"/>
              <a:gd name="connsiteX3" fmla="*/ 2110440 w 2987195"/>
              <a:gd name="connsiteY3" fmla="*/ 14 h 1018685"/>
              <a:gd name="connsiteX4" fmla="*/ 2262599 w 2987195"/>
              <a:gd name="connsiteY4" fmla="*/ 343440 h 1018685"/>
              <a:gd name="connsiteX5" fmla="*/ 2672851 w 2987195"/>
              <a:gd name="connsiteY5" fmla="*/ 338415 h 1018685"/>
              <a:gd name="connsiteX6" fmla="*/ 2986053 w 2987195"/>
              <a:gd name="connsiteY6" fmla="*/ 686786 h 1018685"/>
              <a:gd name="connsiteX7" fmla="*/ 2734994 w 2987195"/>
              <a:gd name="connsiteY7" fmla="*/ 1008107 h 1018685"/>
              <a:gd name="connsiteX8" fmla="*/ 2156826 w 2987195"/>
              <a:gd name="connsiteY8" fmla="*/ 1008372 h 1018685"/>
              <a:gd name="connsiteX9" fmla="*/ 1747660 w 2987195"/>
              <a:gd name="connsiteY9" fmla="*/ 1011810 h 1018685"/>
              <a:gd name="connsiteX10" fmla="*/ 1747660 w 2987195"/>
              <a:gd name="connsiteY10" fmla="*/ 1011810 h 1018685"/>
              <a:gd name="connsiteX11" fmla="*/ 321927 w 2987195"/>
              <a:gd name="connsiteY11" fmla="*/ 1018685 h 1018685"/>
              <a:gd name="connsiteX12" fmla="*/ 0 w 2987195"/>
              <a:gd name="connsiteY12" fmla="*/ 701498 h 1018685"/>
              <a:gd name="connsiteX0" fmla="*/ 565 w 2987760"/>
              <a:gd name="connsiteY0" fmla="*/ 701498 h 1018685"/>
              <a:gd name="connsiteX1" fmla="*/ 119675 w 2987760"/>
              <a:gd name="connsiteY1" fmla="*/ 338415 h 1018685"/>
              <a:gd name="connsiteX2" fmla="*/ 1748225 w 2987760"/>
              <a:gd name="connsiteY2" fmla="*/ 338415 h 1018685"/>
              <a:gd name="connsiteX3" fmla="*/ 2111005 w 2987760"/>
              <a:gd name="connsiteY3" fmla="*/ 14 h 1018685"/>
              <a:gd name="connsiteX4" fmla="*/ 2263164 w 2987760"/>
              <a:gd name="connsiteY4" fmla="*/ 343440 h 1018685"/>
              <a:gd name="connsiteX5" fmla="*/ 2673416 w 2987760"/>
              <a:gd name="connsiteY5" fmla="*/ 338415 h 1018685"/>
              <a:gd name="connsiteX6" fmla="*/ 2986618 w 2987760"/>
              <a:gd name="connsiteY6" fmla="*/ 686786 h 1018685"/>
              <a:gd name="connsiteX7" fmla="*/ 2735559 w 2987760"/>
              <a:gd name="connsiteY7" fmla="*/ 1008107 h 1018685"/>
              <a:gd name="connsiteX8" fmla="*/ 2157391 w 2987760"/>
              <a:gd name="connsiteY8" fmla="*/ 1008372 h 1018685"/>
              <a:gd name="connsiteX9" fmla="*/ 1748225 w 2987760"/>
              <a:gd name="connsiteY9" fmla="*/ 1011810 h 1018685"/>
              <a:gd name="connsiteX10" fmla="*/ 1748225 w 2987760"/>
              <a:gd name="connsiteY10" fmla="*/ 1011810 h 1018685"/>
              <a:gd name="connsiteX11" fmla="*/ 322492 w 2987760"/>
              <a:gd name="connsiteY11" fmla="*/ 1018685 h 1018685"/>
              <a:gd name="connsiteX12" fmla="*/ 565 w 2987760"/>
              <a:gd name="connsiteY12" fmla="*/ 701498 h 1018685"/>
              <a:gd name="connsiteX0" fmla="*/ 3986 w 2991181"/>
              <a:gd name="connsiteY0" fmla="*/ 701498 h 1018685"/>
              <a:gd name="connsiteX1" fmla="*/ 123096 w 2991181"/>
              <a:gd name="connsiteY1" fmla="*/ 338415 h 1018685"/>
              <a:gd name="connsiteX2" fmla="*/ 1751646 w 2991181"/>
              <a:gd name="connsiteY2" fmla="*/ 338415 h 1018685"/>
              <a:gd name="connsiteX3" fmla="*/ 2114426 w 2991181"/>
              <a:gd name="connsiteY3" fmla="*/ 14 h 1018685"/>
              <a:gd name="connsiteX4" fmla="*/ 2266585 w 2991181"/>
              <a:gd name="connsiteY4" fmla="*/ 343440 h 1018685"/>
              <a:gd name="connsiteX5" fmla="*/ 2676837 w 2991181"/>
              <a:gd name="connsiteY5" fmla="*/ 338415 h 1018685"/>
              <a:gd name="connsiteX6" fmla="*/ 2990039 w 2991181"/>
              <a:gd name="connsiteY6" fmla="*/ 686786 h 1018685"/>
              <a:gd name="connsiteX7" fmla="*/ 2738980 w 2991181"/>
              <a:gd name="connsiteY7" fmla="*/ 1008107 h 1018685"/>
              <a:gd name="connsiteX8" fmla="*/ 2160812 w 2991181"/>
              <a:gd name="connsiteY8" fmla="*/ 1008372 h 1018685"/>
              <a:gd name="connsiteX9" fmla="*/ 1751646 w 2991181"/>
              <a:gd name="connsiteY9" fmla="*/ 1011810 h 1018685"/>
              <a:gd name="connsiteX10" fmla="*/ 1751646 w 2991181"/>
              <a:gd name="connsiteY10" fmla="*/ 1011810 h 1018685"/>
              <a:gd name="connsiteX11" fmla="*/ 325913 w 2991181"/>
              <a:gd name="connsiteY11" fmla="*/ 1018685 h 1018685"/>
              <a:gd name="connsiteX12" fmla="*/ 3986 w 2991181"/>
              <a:gd name="connsiteY12" fmla="*/ 701498 h 1018685"/>
              <a:gd name="connsiteX0" fmla="*/ 3986 w 2991181"/>
              <a:gd name="connsiteY0" fmla="*/ 701498 h 1018685"/>
              <a:gd name="connsiteX1" fmla="*/ 301851 w 2991181"/>
              <a:gd name="connsiteY1" fmla="*/ 352165 h 1018685"/>
              <a:gd name="connsiteX2" fmla="*/ 1751646 w 2991181"/>
              <a:gd name="connsiteY2" fmla="*/ 338415 h 1018685"/>
              <a:gd name="connsiteX3" fmla="*/ 2114426 w 2991181"/>
              <a:gd name="connsiteY3" fmla="*/ 14 h 1018685"/>
              <a:gd name="connsiteX4" fmla="*/ 2266585 w 2991181"/>
              <a:gd name="connsiteY4" fmla="*/ 343440 h 1018685"/>
              <a:gd name="connsiteX5" fmla="*/ 2676837 w 2991181"/>
              <a:gd name="connsiteY5" fmla="*/ 338415 h 1018685"/>
              <a:gd name="connsiteX6" fmla="*/ 2990039 w 2991181"/>
              <a:gd name="connsiteY6" fmla="*/ 686786 h 1018685"/>
              <a:gd name="connsiteX7" fmla="*/ 2738980 w 2991181"/>
              <a:gd name="connsiteY7" fmla="*/ 1008107 h 1018685"/>
              <a:gd name="connsiteX8" fmla="*/ 2160812 w 2991181"/>
              <a:gd name="connsiteY8" fmla="*/ 1008372 h 1018685"/>
              <a:gd name="connsiteX9" fmla="*/ 1751646 w 2991181"/>
              <a:gd name="connsiteY9" fmla="*/ 1011810 h 1018685"/>
              <a:gd name="connsiteX10" fmla="*/ 1751646 w 2991181"/>
              <a:gd name="connsiteY10" fmla="*/ 1011810 h 1018685"/>
              <a:gd name="connsiteX11" fmla="*/ 325913 w 2991181"/>
              <a:gd name="connsiteY11" fmla="*/ 1018685 h 1018685"/>
              <a:gd name="connsiteX12" fmla="*/ 3986 w 2991181"/>
              <a:gd name="connsiteY12" fmla="*/ 701498 h 1018685"/>
              <a:gd name="connsiteX0" fmla="*/ 3986 w 2991181"/>
              <a:gd name="connsiteY0" fmla="*/ 701498 h 1018685"/>
              <a:gd name="connsiteX1" fmla="*/ 301851 w 2991181"/>
              <a:gd name="connsiteY1" fmla="*/ 352165 h 1018685"/>
              <a:gd name="connsiteX2" fmla="*/ 1751646 w 2991181"/>
              <a:gd name="connsiteY2" fmla="*/ 338415 h 1018685"/>
              <a:gd name="connsiteX3" fmla="*/ 2114426 w 2991181"/>
              <a:gd name="connsiteY3" fmla="*/ 14 h 1018685"/>
              <a:gd name="connsiteX4" fmla="*/ 2266585 w 2991181"/>
              <a:gd name="connsiteY4" fmla="*/ 343440 h 1018685"/>
              <a:gd name="connsiteX5" fmla="*/ 2676837 w 2991181"/>
              <a:gd name="connsiteY5" fmla="*/ 338415 h 1018685"/>
              <a:gd name="connsiteX6" fmla="*/ 2990039 w 2991181"/>
              <a:gd name="connsiteY6" fmla="*/ 686786 h 1018685"/>
              <a:gd name="connsiteX7" fmla="*/ 2738980 w 2991181"/>
              <a:gd name="connsiteY7" fmla="*/ 1008107 h 1018685"/>
              <a:gd name="connsiteX8" fmla="*/ 2160812 w 2991181"/>
              <a:gd name="connsiteY8" fmla="*/ 1008372 h 1018685"/>
              <a:gd name="connsiteX9" fmla="*/ 1751646 w 2991181"/>
              <a:gd name="connsiteY9" fmla="*/ 1011810 h 1018685"/>
              <a:gd name="connsiteX10" fmla="*/ 1751646 w 2991181"/>
              <a:gd name="connsiteY10" fmla="*/ 1011810 h 1018685"/>
              <a:gd name="connsiteX11" fmla="*/ 325913 w 2991181"/>
              <a:gd name="connsiteY11" fmla="*/ 1018685 h 1018685"/>
              <a:gd name="connsiteX12" fmla="*/ 3986 w 2991181"/>
              <a:gd name="connsiteY12" fmla="*/ 701498 h 1018685"/>
              <a:gd name="connsiteX0" fmla="*/ 3986 w 2991181"/>
              <a:gd name="connsiteY0" fmla="*/ 701498 h 1018685"/>
              <a:gd name="connsiteX1" fmla="*/ 301851 w 2991181"/>
              <a:gd name="connsiteY1" fmla="*/ 352165 h 1018685"/>
              <a:gd name="connsiteX2" fmla="*/ 1751646 w 2991181"/>
              <a:gd name="connsiteY2" fmla="*/ 338415 h 1018685"/>
              <a:gd name="connsiteX3" fmla="*/ 2114426 w 2991181"/>
              <a:gd name="connsiteY3" fmla="*/ 14 h 1018685"/>
              <a:gd name="connsiteX4" fmla="*/ 2266585 w 2991181"/>
              <a:gd name="connsiteY4" fmla="*/ 343440 h 1018685"/>
              <a:gd name="connsiteX5" fmla="*/ 2676837 w 2991181"/>
              <a:gd name="connsiteY5" fmla="*/ 338415 h 1018685"/>
              <a:gd name="connsiteX6" fmla="*/ 2990039 w 2991181"/>
              <a:gd name="connsiteY6" fmla="*/ 686786 h 1018685"/>
              <a:gd name="connsiteX7" fmla="*/ 2738980 w 2991181"/>
              <a:gd name="connsiteY7" fmla="*/ 1008107 h 1018685"/>
              <a:gd name="connsiteX8" fmla="*/ 2160812 w 2991181"/>
              <a:gd name="connsiteY8" fmla="*/ 1008372 h 1018685"/>
              <a:gd name="connsiteX9" fmla="*/ 1751646 w 2991181"/>
              <a:gd name="connsiteY9" fmla="*/ 1011810 h 1018685"/>
              <a:gd name="connsiteX10" fmla="*/ 1751646 w 2991181"/>
              <a:gd name="connsiteY10" fmla="*/ 1011810 h 1018685"/>
              <a:gd name="connsiteX11" fmla="*/ 325913 w 2991181"/>
              <a:gd name="connsiteY11" fmla="*/ 1018685 h 1018685"/>
              <a:gd name="connsiteX12" fmla="*/ 3986 w 2991181"/>
              <a:gd name="connsiteY12" fmla="*/ 701498 h 1018685"/>
              <a:gd name="connsiteX0" fmla="*/ 2906 w 2990101"/>
              <a:gd name="connsiteY0" fmla="*/ 701498 h 1018730"/>
              <a:gd name="connsiteX1" fmla="*/ 300771 w 2990101"/>
              <a:gd name="connsiteY1" fmla="*/ 352165 h 1018730"/>
              <a:gd name="connsiteX2" fmla="*/ 1750566 w 2990101"/>
              <a:gd name="connsiteY2" fmla="*/ 338415 h 1018730"/>
              <a:gd name="connsiteX3" fmla="*/ 2113346 w 2990101"/>
              <a:gd name="connsiteY3" fmla="*/ 14 h 1018730"/>
              <a:gd name="connsiteX4" fmla="*/ 2265505 w 2990101"/>
              <a:gd name="connsiteY4" fmla="*/ 343440 h 1018730"/>
              <a:gd name="connsiteX5" fmla="*/ 2675757 w 2990101"/>
              <a:gd name="connsiteY5" fmla="*/ 338415 h 1018730"/>
              <a:gd name="connsiteX6" fmla="*/ 2988959 w 2990101"/>
              <a:gd name="connsiteY6" fmla="*/ 686786 h 1018730"/>
              <a:gd name="connsiteX7" fmla="*/ 2737900 w 2990101"/>
              <a:gd name="connsiteY7" fmla="*/ 1008107 h 1018730"/>
              <a:gd name="connsiteX8" fmla="*/ 2159732 w 2990101"/>
              <a:gd name="connsiteY8" fmla="*/ 1008372 h 1018730"/>
              <a:gd name="connsiteX9" fmla="*/ 1750566 w 2990101"/>
              <a:gd name="connsiteY9" fmla="*/ 1011810 h 1018730"/>
              <a:gd name="connsiteX10" fmla="*/ 1750566 w 2990101"/>
              <a:gd name="connsiteY10" fmla="*/ 1011810 h 1018730"/>
              <a:gd name="connsiteX11" fmla="*/ 324833 w 2990101"/>
              <a:gd name="connsiteY11" fmla="*/ 1018685 h 1018730"/>
              <a:gd name="connsiteX12" fmla="*/ 2906 w 2990101"/>
              <a:gd name="connsiteY12" fmla="*/ 701498 h 1018730"/>
              <a:gd name="connsiteX0" fmla="*/ 2906 w 2990101"/>
              <a:gd name="connsiteY0" fmla="*/ 701498 h 1018730"/>
              <a:gd name="connsiteX1" fmla="*/ 300771 w 2990101"/>
              <a:gd name="connsiteY1" fmla="*/ 352165 h 1018730"/>
              <a:gd name="connsiteX2" fmla="*/ 1750566 w 2990101"/>
              <a:gd name="connsiteY2" fmla="*/ 338415 h 1018730"/>
              <a:gd name="connsiteX3" fmla="*/ 2113346 w 2990101"/>
              <a:gd name="connsiteY3" fmla="*/ 14 h 1018730"/>
              <a:gd name="connsiteX4" fmla="*/ 2265505 w 2990101"/>
              <a:gd name="connsiteY4" fmla="*/ 343440 h 1018730"/>
              <a:gd name="connsiteX5" fmla="*/ 2675757 w 2990101"/>
              <a:gd name="connsiteY5" fmla="*/ 338415 h 1018730"/>
              <a:gd name="connsiteX6" fmla="*/ 2988959 w 2990101"/>
              <a:gd name="connsiteY6" fmla="*/ 686786 h 1018730"/>
              <a:gd name="connsiteX7" fmla="*/ 2737900 w 2990101"/>
              <a:gd name="connsiteY7" fmla="*/ 1008107 h 1018730"/>
              <a:gd name="connsiteX8" fmla="*/ 2159732 w 2990101"/>
              <a:gd name="connsiteY8" fmla="*/ 1008372 h 1018730"/>
              <a:gd name="connsiteX9" fmla="*/ 1750566 w 2990101"/>
              <a:gd name="connsiteY9" fmla="*/ 1011810 h 1018730"/>
              <a:gd name="connsiteX10" fmla="*/ 1750566 w 2990101"/>
              <a:gd name="connsiteY10" fmla="*/ 1011810 h 1018730"/>
              <a:gd name="connsiteX11" fmla="*/ 324833 w 2990101"/>
              <a:gd name="connsiteY11" fmla="*/ 1018685 h 1018730"/>
              <a:gd name="connsiteX12" fmla="*/ 2906 w 2990101"/>
              <a:gd name="connsiteY12" fmla="*/ 701498 h 1018730"/>
              <a:gd name="connsiteX0" fmla="*/ 2906 w 2990101"/>
              <a:gd name="connsiteY0" fmla="*/ 701498 h 1018730"/>
              <a:gd name="connsiteX1" fmla="*/ 300771 w 2990101"/>
              <a:gd name="connsiteY1" fmla="*/ 352165 h 1018730"/>
              <a:gd name="connsiteX2" fmla="*/ 1750566 w 2990101"/>
              <a:gd name="connsiteY2" fmla="*/ 338415 h 1018730"/>
              <a:gd name="connsiteX3" fmla="*/ 2113346 w 2990101"/>
              <a:gd name="connsiteY3" fmla="*/ 14 h 1018730"/>
              <a:gd name="connsiteX4" fmla="*/ 2265505 w 2990101"/>
              <a:gd name="connsiteY4" fmla="*/ 343440 h 1018730"/>
              <a:gd name="connsiteX5" fmla="*/ 2675757 w 2990101"/>
              <a:gd name="connsiteY5" fmla="*/ 338415 h 1018730"/>
              <a:gd name="connsiteX6" fmla="*/ 2988959 w 2990101"/>
              <a:gd name="connsiteY6" fmla="*/ 686786 h 1018730"/>
              <a:gd name="connsiteX7" fmla="*/ 2737900 w 2990101"/>
              <a:gd name="connsiteY7" fmla="*/ 1008107 h 1018730"/>
              <a:gd name="connsiteX8" fmla="*/ 2159732 w 2990101"/>
              <a:gd name="connsiteY8" fmla="*/ 1008372 h 1018730"/>
              <a:gd name="connsiteX9" fmla="*/ 1750566 w 2990101"/>
              <a:gd name="connsiteY9" fmla="*/ 1011810 h 1018730"/>
              <a:gd name="connsiteX10" fmla="*/ 1750566 w 2990101"/>
              <a:gd name="connsiteY10" fmla="*/ 1011810 h 1018730"/>
              <a:gd name="connsiteX11" fmla="*/ 324833 w 2990101"/>
              <a:gd name="connsiteY11" fmla="*/ 1018685 h 1018730"/>
              <a:gd name="connsiteX12" fmla="*/ 2906 w 2990101"/>
              <a:gd name="connsiteY12" fmla="*/ 701498 h 1018730"/>
              <a:gd name="connsiteX0" fmla="*/ 2906 w 2990101"/>
              <a:gd name="connsiteY0" fmla="*/ 701498 h 1018730"/>
              <a:gd name="connsiteX1" fmla="*/ 300771 w 2990101"/>
              <a:gd name="connsiteY1" fmla="*/ 352165 h 1018730"/>
              <a:gd name="connsiteX2" fmla="*/ 1750566 w 2990101"/>
              <a:gd name="connsiteY2" fmla="*/ 338415 h 1018730"/>
              <a:gd name="connsiteX3" fmla="*/ 2113346 w 2990101"/>
              <a:gd name="connsiteY3" fmla="*/ 14 h 1018730"/>
              <a:gd name="connsiteX4" fmla="*/ 2265505 w 2990101"/>
              <a:gd name="connsiteY4" fmla="*/ 343440 h 1018730"/>
              <a:gd name="connsiteX5" fmla="*/ 2675757 w 2990101"/>
              <a:gd name="connsiteY5" fmla="*/ 338415 h 1018730"/>
              <a:gd name="connsiteX6" fmla="*/ 2988959 w 2990101"/>
              <a:gd name="connsiteY6" fmla="*/ 686786 h 1018730"/>
              <a:gd name="connsiteX7" fmla="*/ 2737900 w 2990101"/>
              <a:gd name="connsiteY7" fmla="*/ 1008107 h 1018730"/>
              <a:gd name="connsiteX8" fmla="*/ 2159732 w 2990101"/>
              <a:gd name="connsiteY8" fmla="*/ 1008372 h 1018730"/>
              <a:gd name="connsiteX9" fmla="*/ 1750566 w 2990101"/>
              <a:gd name="connsiteY9" fmla="*/ 1011810 h 1018730"/>
              <a:gd name="connsiteX10" fmla="*/ 1750566 w 2990101"/>
              <a:gd name="connsiteY10" fmla="*/ 1011810 h 1018730"/>
              <a:gd name="connsiteX11" fmla="*/ 324833 w 2990101"/>
              <a:gd name="connsiteY11" fmla="*/ 1018685 h 1018730"/>
              <a:gd name="connsiteX12" fmla="*/ 2906 w 2990101"/>
              <a:gd name="connsiteY12" fmla="*/ 701498 h 1018730"/>
              <a:gd name="connsiteX0" fmla="*/ 2906 w 2990101"/>
              <a:gd name="connsiteY0" fmla="*/ 701498 h 1018730"/>
              <a:gd name="connsiteX1" fmla="*/ 300771 w 2990101"/>
              <a:gd name="connsiteY1" fmla="*/ 352165 h 1018730"/>
              <a:gd name="connsiteX2" fmla="*/ 1750566 w 2990101"/>
              <a:gd name="connsiteY2" fmla="*/ 338415 h 1018730"/>
              <a:gd name="connsiteX3" fmla="*/ 2113346 w 2990101"/>
              <a:gd name="connsiteY3" fmla="*/ 14 h 1018730"/>
              <a:gd name="connsiteX4" fmla="*/ 2265505 w 2990101"/>
              <a:gd name="connsiteY4" fmla="*/ 343440 h 1018730"/>
              <a:gd name="connsiteX5" fmla="*/ 2675757 w 2990101"/>
              <a:gd name="connsiteY5" fmla="*/ 338415 h 1018730"/>
              <a:gd name="connsiteX6" fmla="*/ 2988959 w 2990101"/>
              <a:gd name="connsiteY6" fmla="*/ 686786 h 1018730"/>
              <a:gd name="connsiteX7" fmla="*/ 2737900 w 2990101"/>
              <a:gd name="connsiteY7" fmla="*/ 1008107 h 1018730"/>
              <a:gd name="connsiteX8" fmla="*/ 2159732 w 2990101"/>
              <a:gd name="connsiteY8" fmla="*/ 1008372 h 1018730"/>
              <a:gd name="connsiteX9" fmla="*/ 1750566 w 2990101"/>
              <a:gd name="connsiteY9" fmla="*/ 1011810 h 1018730"/>
              <a:gd name="connsiteX10" fmla="*/ 1750566 w 2990101"/>
              <a:gd name="connsiteY10" fmla="*/ 1011810 h 1018730"/>
              <a:gd name="connsiteX11" fmla="*/ 324833 w 2990101"/>
              <a:gd name="connsiteY11" fmla="*/ 1018685 h 1018730"/>
              <a:gd name="connsiteX12" fmla="*/ 2906 w 2990101"/>
              <a:gd name="connsiteY12" fmla="*/ 701498 h 1018730"/>
              <a:gd name="connsiteX0" fmla="*/ 2906 w 2990101"/>
              <a:gd name="connsiteY0" fmla="*/ 701485 h 1018717"/>
              <a:gd name="connsiteX1" fmla="*/ 300771 w 2990101"/>
              <a:gd name="connsiteY1" fmla="*/ 352152 h 1018717"/>
              <a:gd name="connsiteX2" fmla="*/ 1826766 w 2990101"/>
              <a:gd name="connsiteY2" fmla="*/ 341577 h 1018717"/>
              <a:gd name="connsiteX3" fmla="*/ 2113346 w 2990101"/>
              <a:gd name="connsiteY3" fmla="*/ 1 h 1018717"/>
              <a:gd name="connsiteX4" fmla="*/ 2265505 w 2990101"/>
              <a:gd name="connsiteY4" fmla="*/ 343427 h 1018717"/>
              <a:gd name="connsiteX5" fmla="*/ 2675757 w 2990101"/>
              <a:gd name="connsiteY5" fmla="*/ 338402 h 1018717"/>
              <a:gd name="connsiteX6" fmla="*/ 2988959 w 2990101"/>
              <a:gd name="connsiteY6" fmla="*/ 686773 h 1018717"/>
              <a:gd name="connsiteX7" fmla="*/ 2737900 w 2990101"/>
              <a:gd name="connsiteY7" fmla="*/ 1008094 h 1018717"/>
              <a:gd name="connsiteX8" fmla="*/ 2159732 w 2990101"/>
              <a:gd name="connsiteY8" fmla="*/ 1008359 h 1018717"/>
              <a:gd name="connsiteX9" fmla="*/ 1750566 w 2990101"/>
              <a:gd name="connsiteY9" fmla="*/ 1011797 h 1018717"/>
              <a:gd name="connsiteX10" fmla="*/ 1750566 w 2990101"/>
              <a:gd name="connsiteY10" fmla="*/ 1011797 h 1018717"/>
              <a:gd name="connsiteX11" fmla="*/ 324833 w 2990101"/>
              <a:gd name="connsiteY11" fmla="*/ 1018672 h 1018717"/>
              <a:gd name="connsiteX12" fmla="*/ 2906 w 2990101"/>
              <a:gd name="connsiteY12" fmla="*/ 701485 h 1018717"/>
              <a:gd name="connsiteX0" fmla="*/ 2906 w 2990101"/>
              <a:gd name="connsiteY0" fmla="*/ 701578 h 1018810"/>
              <a:gd name="connsiteX1" fmla="*/ 300771 w 2990101"/>
              <a:gd name="connsiteY1" fmla="*/ 352245 h 1018810"/>
              <a:gd name="connsiteX2" fmla="*/ 1826766 w 2990101"/>
              <a:gd name="connsiteY2" fmla="*/ 341670 h 1018810"/>
              <a:gd name="connsiteX3" fmla="*/ 2113346 w 2990101"/>
              <a:gd name="connsiteY3" fmla="*/ 94 h 1018810"/>
              <a:gd name="connsiteX4" fmla="*/ 2265505 w 2990101"/>
              <a:gd name="connsiteY4" fmla="*/ 343520 h 1018810"/>
              <a:gd name="connsiteX5" fmla="*/ 2675757 w 2990101"/>
              <a:gd name="connsiteY5" fmla="*/ 338495 h 1018810"/>
              <a:gd name="connsiteX6" fmla="*/ 2988959 w 2990101"/>
              <a:gd name="connsiteY6" fmla="*/ 686866 h 1018810"/>
              <a:gd name="connsiteX7" fmla="*/ 2737900 w 2990101"/>
              <a:gd name="connsiteY7" fmla="*/ 1008187 h 1018810"/>
              <a:gd name="connsiteX8" fmla="*/ 2159732 w 2990101"/>
              <a:gd name="connsiteY8" fmla="*/ 1008452 h 1018810"/>
              <a:gd name="connsiteX9" fmla="*/ 1750566 w 2990101"/>
              <a:gd name="connsiteY9" fmla="*/ 1011890 h 1018810"/>
              <a:gd name="connsiteX10" fmla="*/ 1750566 w 2990101"/>
              <a:gd name="connsiteY10" fmla="*/ 1011890 h 1018810"/>
              <a:gd name="connsiteX11" fmla="*/ 324833 w 2990101"/>
              <a:gd name="connsiteY11" fmla="*/ 1018765 h 1018810"/>
              <a:gd name="connsiteX12" fmla="*/ 2906 w 2990101"/>
              <a:gd name="connsiteY12" fmla="*/ 701578 h 10188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990101" h="1018810">
                <a:moveTo>
                  <a:pt x="2906" y="701578"/>
                </a:moveTo>
                <a:cubicBezTo>
                  <a:pt x="-5518" y="553049"/>
                  <a:pt x="23874" y="356395"/>
                  <a:pt x="300771" y="352245"/>
                </a:cubicBezTo>
                <a:lnTo>
                  <a:pt x="1826766" y="341670"/>
                </a:lnTo>
                <a:cubicBezTo>
                  <a:pt x="2100287" y="343303"/>
                  <a:pt x="2113248" y="2961"/>
                  <a:pt x="2113346" y="94"/>
                </a:cubicBezTo>
                <a:cubicBezTo>
                  <a:pt x="2113444" y="-2773"/>
                  <a:pt x="2340389" y="58223"/>
                  <a:pt x="2265505" y="343520"/>
                </a:cubicBezTo>
                <a:lnTo>
                  <a:pt x="2675757" y="338495"/>
                </a:lnTo>
                <a:cubicBezTo>
                  <a:pt x="2868372" y="348544"/>
                  <a:pt x="3004031" y="469130"/>
                  <a:pt x="2988959" y="686866"/>
                </a:cubicBezTo>
                <a:cubicBezTo>
                  <a:pt x="2983367" y="935884"/>
                  <a:pt x="2924362" y="985257"/>
                  <a:pt x="2737900" y="1008187"/>
                </a:cubicBezTo>
                <a:cubicBezTo>
                  <a:pt x="2599032" y="1019734"/>
                  <a:pt x="2240160" y="1007218"/>
                  <a:pt x="2159732" y="1008452"/>
                </a:cubicBezTo>
                <a:lnTo>
                  <a:pt x="1750566" y="1011890"/>
                </a:lnTo>
                <a:lnTo>
                  <a:pt x="1750566" y="1011890"/>
                </a:lnTo>
                <a:lnTo>
                  <a:pt x="324833" y="1018765"/>
                </a:lnTo>
                <a:cubicBezTo>
                  <a:pt x="55328" y="1022047"/>
                  <a:pt x="-16202" y="847241"/>
                  <a:pt x="2906" y="701578"/>
                </a:cubicBezTo>
                <a:close/>
              </a:path>
            </a:pathLst>
          </a:custGeom>
          <a:solidFill>
            <a:schemeClr val="bg1"/>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ounded Rectangular Callout 1">
            <a:extLst>
              <a:ext uri="{FF2B5EF4-FFF2-40B4-BE49-F238E27FC236}">
                <a16:creationId xmlns:a16="http://schemas.microsoft.com/office/drawing/2014/main" id="{48A2BE7D-F9BF-25DA-6FE8-0E7A418882A1}"/>
              </a:ext>
            </a:extLst>
          </p:cNvPr>
          <p:cNvSpPr/>
          <p:nvPr userDrawn="1"/>
        </p:nvSpPr>
        <p:spPr>
          <a:xfrm flipH="1">
            <a:off x="658413" y="5406173"/>
            <a:ext cx="2985687" cy="1018810"/>
          </a:xfrm>
          <a:custGeom>
            <a:avLst/>
            <a:gdLst>
              <a:gd name="connsiteX0" fmla="*/ 0 w 2984203"/>
              <a:gd name="connsiteY0" fmla="*/ 112235 h 673395"/>
              <a:gd name="connsiteX1" fmla="*/ 112235 w 2984203"/>
              <a:gd name="connsiteY1" fmla="*/ 0 h 673395"/>
              <a:gd name="connsiteX2" fmla="*/ 1740785 w 2984203"/>
              <a:gd name="connsiteY2" fmla="*/ 0 h 673395"/>
              <a:gd name="connsiteX3" fmla="*/ 2103565 w 2984203"/>
              <a:gd name="connsiteY3" fmla="*/ -338401 h 673395"/>
              <a:gd name="connsiteX4" fmla="*/ 2486836 w 2984203"/>
              <a:gd name="connsiteY4" fmla="*/ 0 h 673395"/>
              <a:gd name="connsiteX5" fmla="*/ 2871968 w 2984203"/>
              <a:gd name="connsiteY5" fmla="*/ 0 h 673395"/>
              <a:gd name="connsiteX6" fmla="*/ 2984203 w 2984203"/>
              <a:gd name="connsiteY6" fmla="*/ 112235 h 673395"/>
              <a:gd name="connsiteX7" fmla="*/ 2984203 w 2984203"/>
              <a:gd name="connsiteY7" fmla="*/ 112233 h 673395"/>
              <a:gd name="connsiteX8" fmla="*/ 2984203 w 2984203"/>
              <a:gd name="connsiteY8" fmla="*/ 112233 h 673395"/>
              <a:gd name="connsiteX9" fmla="*/ 2984203 w 2984203"/>
              <a:gd name="connsiteY9" fmla="*/ 280581 h 673395"/>
              <a:gd name="connsiteX10" fmla="*/ 2984203 w 2984203"/>
              <a:gd name="connsiteY10" fmla="*/ 561160 h 673395"/>
              <a:gd name="connsiteX11" fmla="*/ 2871968 w 2984203"/>
              <a:gd name="connsiteY11" fmla="*/ 673395 h 673395"/>
              <a:gd name="connsiteX12" fmla="*/ 2486836 w 2984203"/>
              <a:gd name="connsiteY12" fmla="*/ 673395 h 673395"/>
              <a:gd name="connsiteX13" fmla="*/ 1740785 w 2984203"/>
              <a:gd name="connsiteY13" fmla="*/ 673395 h 673395"/>
              <a:gd name="connsiteX14" fmla="*/ 1740785 w 2984203"/>
              <a:gd name="connsiteY14" fmla="*/ 673395 h 673395"/>
              <a:gd name="connsiteX15" fmla="*/ 112235 w 2984203"/>
              <a:gd name="connsiteY15" fmla="*/ 673395 h 673395"/>
              <a:gd name="connsiteX16" fmla="*/ 0 w 2984203"/>
              <a:gd name="connsiteY16" fmla="*/ 561160 h 673395"/>
              <a:gd name="connsiteX17" fmla="*/ 0 w 2984203"/>
              <a:gd name="connsiteY17" fmla="*/ 280581 h 673395"/>
              <a:gd name="connsiteX18" fmla="*/ 0 w 2984203"/>
              <a:gd name="connsiteY18" fmla="*/ 112233 h 673395"/>
              <a:gd name="connsiteX19" fmla="*/ 0 w 2984203"/>
              <a:gd name="connsiteY19" fmla="*/ 112233 h 673395"/>
              <a:gd name="connsiteX20" fmla="*/ 0 w 2984203"/>
              <a:gd name="connsiteY20" fmla="*/ 112235 h 673395"/>
              <a:gd name="connsiteX0" fmla="*/ 0 w 2984203"/>
              <a:gd name="connsiteY0" fmla="*/ 450636 h 1011796"/>
              <a:gd name="connsiteX1" fmla="*/ 112235 w 2984203"/>
              <a:gd name="connsiteY1" fmla="*/ 338401 h 1011796"/>
              <a:gd name="connsiteX2" fmla="*/ 1740785 w 2984203"/>
              <a:gd name="connsiteY2" fmla="*/ 338401 h 1011796"/>
              <a:gd name="connsiteX3" fmla="*/ 2103565 w 2984203"/>
              <a:gd name="connsiteY3" fmla="*/ 0 h 1011796"/>
              <a:gd name="connsiteX4" fmla="*/ 2486836 w 2984203"/>
              <a:gd name="connsiteY4" fmla="*/ 338401 h 1011796"/>
              <a:gd name="connsiteX5" fmla="*/ 2871968 w 2984203"/>
              <a:gd name="connsiteY5" fmla="*/ 338401 h 1011796"/>
              <a:gd name="connsiteX6" fmla="*/ 2984203 w 2984203"/>
              <a:gd name="connsiteY6" fmla="*/ 450636 h 1011796"/>
              <a:gd name="connsiteX7" fmla="*/ 2984203 w 2984203"/>
              <a:gd name="connsiteY7" fmla="*/ 450634 h 1011796"/>
              <a:gd name="connsiteX8" fmla="*/ 2984203 w 2984203"/>
              <a:gd name="connsiteY8" fmla="*/ 450634 h 1011796"/>
              <a:gd name="connsiteX9" fmla="*/ 2984203 w 2984203"/>
              <a:gd name="connsiteY9" fmla="*/ 618982 h 1011796"/>
              <a:gd name="connsiteX10" fmla="*/ 2984203 w 2984203"/>
              <a:gd name="connsiteY10" fmla="*/ 899561 h 1011796"/>
              <a:gd name="connsiteX11" fmla="*/ 2871968 w 2984203"/>
              <a:gd name="connsiteY11" fmla="*/ 1011796 h 1011796"/>
              <a:gd name="connsiteX12" fmla="*/ 2486836 w 2984203"/>
              <a:gd name="connsiteY12" fmla="*/ 1011796 h 1011796"/>
              <a:gd name="connsiteX13" fmla="*/ 1740785 w 2984203"/>
              <a:gd name="connsiteY13" fmla="*/ 1011796 h 1011796"/>
              <a:gd name="connsiteX14" fmla="*/ 1740785 w 2984203"/>
              <a:gd name="connsiteY14" fmla="*/ 1011796 h 1011796"/>
              <a:gd name="connsiteX15" fmla="*/ 112235 w 2984203"/>
              <a:gd name="connsiteY15" fmla="*/ 1011796 h 1011796"/>
              <a:gd name="connsiteX16" fmla="*/ 0 w 2984203"/>
              <a:gd name="connsiteY16" fmla="*/ 899561 h 1011796"/>
              <a:gd name="connsiteX17" fmla="*/ 0 w 2984203"/>
              <a:gd name="connsiteY17" fmla="*/ 618982 h 1011796"/>
              <a:gd name="connsiteX18" fmla="*/ 0 w 2984203"/>
              <a:gd name="connsiteY18" fmla="*/ 450634 h 1011796"/>
              <a:gd name="connsiteX19" fmla="*/ 0 w 2984203"/>
              <a:gd name="connsiteY19" fmla="*/ 450634 h 1011796"/>
              <a:gd name="connsiteX20" fmla="*/ 0 w 2984203"/>
              <a:gd name="connsiteY20" fmla="*/ 450636 h 1011796"/>
              <a:gd name="connsiteX0" fmla="*/ 0 w 2984203"/>
              <a:gd name="connsiteY0" fmla="*/ 450636 h 1011796"/>
              <a:gd name="connsiteX1" fmla="*/ 112235 w 2984203"/>
              <a:gd name="connsiteY1" fmla="*/ 338401 h 1011796"/>
              <a:gd name="connsiteX2" fmla="*/ 1740785 w 2984203"/>
              <a:gd name="connsiteY2" fmla="*/ 338401 h 1011796"/>
              <a:gd name="connsiteX3" fmla="*/ 2103565 w 2984203"/>
              <a:gd name="connsiteY3" fmla="*/ 0 h 1011796"/>
              <a:gd name="connsiteX4" fmla="*/ 2486836 w 2984203"/>
              <a:gd name="connsiteY4" fmla="*/ 338401 h 1011796"/>
              <a:gd name="connsiteX5" fmla="*/ 2871968 w 2984203"/>
              <a:gd name="connsiteY5" fmla="*/ 338401 h 1011796"/>
              <a:gd name="connsiteX6" fmla="*/ 2984203 w 2984203"/>
              <a:gd name="connsiteY6" fmla="*/ 450636 h 1011796"/>
              <a:gd name="connsiteX7" fmla="*/ 2984203 w 2984203"/>
              <a:gd name="connsiteY7" fmla="*/ 450634 h 1011796"/>
              <a:gd name="connsiteX8" fmla="*/ 2984203 w 2984203"/>
              <a:gd name="connsiteY8" fmla="*/ 450634 h 1011796"/>
              <a:gd name="connsiteX9" fmla="*/ 2984203 w 2984203"/>
              <a:gd name="connsiteY9" fmla="*/ 618982 h 1011796"/>
              <a:gd name="connsiteX10" fmla="*/ 2984203 w 2984203"/>
              <a:gd name="connsiteY10" fmla="*/ 899561 h 1011796"/>
              <a:gd name="connsiteX11" fmla="*/ 2871968 w 2984203"/>
              <a:gd name="connsiteY11" fmla="*/ 1011796 h 1011796"/>
              <a:gd name="connsiteX12" fmla="*/ 2486836 w 2984203"/>
              <a:gd name="connsiteY12" fmla="*/ 1011796 h 1011796"/>
              <a:gd name="connsiteX13" fmla="*/ 1740785 w 2984203"/>
              <a:gd name="connsiteY13" fmla="*/ 1011796 h 1011796"/>
              <a:gd name="connsiteX14" fmla="*/ 1740785 w 2984203"/>
              <a:gd name="connsiteY14" fmla="*/ 1011796 h 1011796"/>
              <a:gd name="connsiteX15" fmla="*/ 112235 w 2984203"/>
              <a:gd name="connsiteY15" fmla="*/ 1011796 h 1011796"/>
              <a:gd name="connsiteX16" fmla="*/ 0 w 2984203"/>
              <a:gd name="connsiteY16" fmla="*/ 899561 h 1011796"/>
              <a:gd name="connsiteX17" fmla="*/ 0 w 2984203"/>
              <a:gd name="connsiteY17" fmla="*/ 618982 h 1011796"/>
              <a:gd name="connsiteX18" fmla="*/ 0 w 2984203"/>
              <a:gd name="connsiteY18" fmla="*/ 450634 h 1011796"/>
              <a:gd name="connsiteX19" fmla="*/ 0 w 2984203"/>
              <a:gd name="connsiteY19" fmla="*/ 450634 h 1011796"/>
              <a:gd name="connsiteX20" fmla="*/ 0 w 2984203"/>
              <a:gd name="connsiteY20" fmla="*/ 450636 h 1011796"/>
              <a:gd name="connsiteX0" fmla="*/ 0 w 2984203"/>
              <a:gd name="connsiteY0" fmla="*/ 450636 h 1011796"/>
              <a:gd name="connsiteX1" fmla="*/ 112235 w 2984203"/>
              <a:gd name="connsiteY1" fmla="*/ 338401 h 1011796"/>
              <a:gd name="connsiteX2" fmla="*/ 1740785 w 2984203"/>
              <a:gd name="connsiteY2" fmla="*/ 338401 h 1011796"/>
              <a:gd name="connsiteX3" fmla="*/ 2103565 w 2984203"/>
              <a:gd name="connsiteY3" fmla="*/ 0 h 1011796"/>
              <a:gd name="connsiteX4" fmla="*/ 2255724 w 2984203"/>
              <a:gd name="connsiteY4" fmla="*/ 343426 h 1011796"/>
              <a:gd name="connsiteX5" fmla="*/ 2871968 w 2984203"/>
              <a:gd name="connsiteY5" fmla="*/ 338401 h 1011796"/>
              <a:gd name="connsiteX6" fmla="*/ 2984203 w 2984203"/>
              <a:gd name="connsiteY6" fmla="*/ 450636 h 1011796"/>
              <a:gd name="connsiteX7" fmla="*/ 2984203 w 2984203"/>
              <a:gd name="connsiteY7" fmla="*/ 450634 h 1011796"/>
              <a:gd name="connsiteX8" fmla="*/ 2984203 w 2984203"/>
              <a:gd name="connsiteY8" fmla="*/ 450634 h 1011796"/>
              <a:gd name="connsiteX9" fmla="*/ 2984203 w 2984203"/>
              <a:gd name="connsiteY9" fmla="*/ 618982 h 1011796"/>
              <a:gd name="connsiteX10" fmla="*/ 2984203 w 2984203"/>
              <a:gd name="connsiteY10" fmla="*/ 899561 h 1011796"/>
              <a:gd name="connsiteX11" fmla="*/ 2871968 w 2984203"/>
              <a:gd name="connsiteY11" fmla="*/ 1011796 h 1011796"/>
              <a:gd name="connsiteX12" fmla="*/ 2486836 w 2984203"/>
              <a:gd name="connsiteY12" fmla="*/ 1011796 h 1011796"/>
              <a:gd name="connsiteX13" fmla="*/ 1740785 w 2984203"/>
              <a:gd name="connsiteY13" fmla="*/ 1011796 h 1011796"/>
              <a:gd name="connsiteX14" fmla="*/ 1740785 w 2984203"/>
              <a:gd name="connsiteY14" fmla="*/ 1011796 h 1011796"/>
              <a:gd name="connsiteX15" fmla="*/ 112235 w 2984203"/>
              <a:gd name="connsiteY15" fmla="*/ 1011796 h 1011796"/>
              <a:gd name="connsiteX16" fmla="*/ 0 w 2984203"/>
              <a:gd name="connsiteY16" fmla="*/ 899561 h 1011796"/>
              <a:gd name="connsiteX17" fmla="*/ 0 w 2984203"/>
              <a:gd name="connsiteY17" fmla="*/ 618982 h 1011796"/>
              <a:gd name="connsiteX18" fmla="*/ 0 w 2984203"/>
              <a:gd name="connsiteY18" fmla="*/ 450634 h 1011796"/>
              <a:gd name="connsiteX19" fmla="*/ 0 w 2984203"/>
              <a:gd name="connsiteY19" fmla="*/ 450634 h 1011796"/>
              <a:gd name="connsiteX20" fmla="*/ 0 w 2984203"/>
              <a:gd name="connsiteY20" fmla="*/ 450636 h 1011796"/>
              <a:gd name="connsiteX0" fmla="*/ 0 w 2984203"/>
              <a:gd name="connsiteY0" fmla="*/ 450636 h 1011796"/>
              <a:gd name="connsiteX1" fmla="*/ 112235 w 2984203"/>
              <a:gd name="connsiteY1" fmla="*/ 338401 h 1011796"/>
              <a:gd name="connsiteX2" fmla="*/ 1740785 w 2984203"/>
              <a:gd name="connsiteY2" fmla="*/ 338401 h 1011796"/>
              <a:gd name="connsiteX3" fmla="*/ 2103565 w 2984203"/>
              <a:gd name="connsiteY3" fmla="*/ 0 h 1011796"/>
              <a:gd name="connsiteX4" fmla="*/ 2255724 w 2984203"/>
              <a:gd name="connsiteY4" fmla="*/ 343426 h 1011796"/>
              <a:gd name="connsiteX5" fmla="*/ 2871968 w 2984203"/>
              <a:gd name="connsiteY5" fmla="*/ 338401 h 1011796"/>
              <a:gd name="connsiteX6" fmla="*/ 2984203 w 2984203"/>
              <a:gd name="connsiteY6" fmla="*/ 450636 h 1011796"/>
              <a:gd name="connsiteX7" fmla="*/ 2984203 w 2984203"/>
              <a:gd name="connsiteY7" fmla="*/ 450634 h 1011796"/>
              <a:gd name="connsiteX8" fmla="*/ 2984203 w 2984203"/>
              <a:gd name="connsiteY8" fmla="*/ 450634 h 1011796"/>
              <a:gd name="connsiteX9" fmla="*/ 2984203 w 2984203"/>
              <a:gd name="connsiteY9" fmla="*/ 618982 h 1011796"/>
              <a:gd name="connsiteX10" fmla="*/ 2984203 w 2984203"/>
              <a:gd name="connsiteY10" fmla="*/ 899561 h 1011796"/>
              <a:gd name="connsiteX11" fmla="*/ 2871968 w 2984203"/>
              <a:gd name="connsiteY11" fmla="*/ 1011796 h 1011796"/>
              <a:gd name="connsiteX12" fmla="*/ 2486836 w 2984203"/>
              <a:gd name="connsiteY12" fmla="*/ 1011796 h 1011796"/>
              <a:gd name="connsiteX13" fmla="*/ 1740785 w 2984203"/>
              <a:gd name="connsiteY13" fmla="*/ 1011796 h 1011796"/>
              <a:gd name="connsiteX14" fmla="*/ 1740785 w 2984203"/>
              <a:gd name="connsiteY14" fmla="*/ 1011796 h 1011796"/>
              <a:gd name="connsiteX15" fmla="*/ 112235 w 2984203"/>
              <a:gd name="connsiteY15" fmla="*/ 1011796 h 1011796"/>
              <a:gd name="connsiteX16" fmla="*/ 0 w 2984203"/>
              <a:gd name="connsiteY16" fmla="*/ 899561 h 1011796"/>
              <a:gd name="connsiteX17" fmla="*/ 0 w 2984203"/>
              <a:gd name="connsiteY17" fmla="*/ 618982 h 1011796"/>
              <a:gd name="connsiteX18" fmla="*/ 0 w 2984203"/>
              <a:gd name="connsiteY18" fmla="*/ 450634 h 1011796"/>
              <a:gd name="connsiteX19" fmla="*/ 0 w 2984203"/>
              <a:gd name="connsiteY19" fmla="*/ 450634 h 1011796"/>
              <a:gd name="connsiteX20" fmla="*/ 0 w 2984203"/>
              <a:gd name="connsiteY20" fmla="*/ 450636 h 1011796"/>
              <a:gd name="connsiteX0" fmla="*/ 0 w 2984203"/>
              <a:gd name="connsiteY0" fmla="*/ 450650 h 1011810"/>
              <a:gd name="connsiteX1" fmla="*/ 112235 w 2984203"/>
              <a:gd name="connsiteY1" fmla="*/ 338415 h 1011810"/>
              <a:gd name="connsiteX2" fmla="*/ 1740785 w 2984203"/>
              <a:gd name="connsiteY2" fmla="*/ 338415 h 1011810"/>
              <a:gd name="connsiteX3" fmla="*/ 2103565 w 2984203"/>
              <a:gd name="connsiteY3" fmla="*/ 14 h 1011810"/>
              <a:gd name="connsiteX4" fmla="*/ 2255724 w 2984203"/>
              <a:gd name="connsiteY4" fmla="*/ 343440 h 1011810"/>
              <a:gd name="connsiteX5" fmla="*/ 2871968 w 2984203"/>
              <a:gd name="connsiteY5" fmla="*/ 338415 h 1011810"/>
              <a:gd name="connsiteX6" fmla="*/ 2984203 w 2984203"/>
              <a:gd name="connsiteY6" fmla="*/ 450650 h 1011810"/>
              <a:gd name="connsiteX7" fmla="*/ 2984203 w 2984203"/>
              <a:gd name="connsiteY7" fmla="*/ 450648 h 1011810"/>
              <a:gd name="connsiteX8" fmla="*/ 2984203 w 2984203"/>
              <a:gd name="connsiteY8" fmla="*/ 450648 h 1011810"/>
              <a:gd name="connsiteX9" fmla="*/ 2984203 w 2984203"/>
              <a:gd name="connsiteY9" fmla="*/ 618996 h 1011810"/>
              <a:gd name="connsiteX10" fmla="*/ 2984203 w 2984203"/>
              <a:gd name="connsiteY10" fmla="*/ 899575 h 1011810"/>
              <a:gd name="connsiteX11" fmla="*/ 2871968 w 2984203"/>
              <a:gd name="connsiteY11" fmla="*/ 1011810 h 1011810"/>
              <a:gd name="connsiteX12" fmla="*/ 2486836 w 2984203"/>
              <a:gd name="connsiteY12" fmla="*/ 1011810 h 1011810"/>
              <a:gd name="connsiteX13" fmla="*/ 1740785 w 2984203"/>
              <a:gd name="connsiteY13" fmla="*/ 1011810 h 1011810"/>
              <a:gd name="connsiteX14" fmla="*/ 1740785 w 2984203"/>
              <a:gd name="connsiteY14" fmla="*/ 1011810 h 1011810"/>
              <a:gd name="connsiteX15" fmla="*/ 112235 w 2984203"/>
              <a:gd name="connsiteY15" fmla="*/ 1011810 h 1011810"/>
              <a:gd name="connsiteX16" fmla="*/ 0 w 2984203"/>
              <a:gd name="connsiteY16" fmla="*/ 899575 h 1011810"/>
              <a:gd name="connsiteX17" fmla="*/ 0 w 2984203"/>
              <a:gd name="connsiteY17" fmla="*/ 618996 h 1011810"/>
              <a:gd name="connsiteX18" fmla="*/ 0 w 2984203"/>
              <a:gd name="connsiteY18" fmla="*/ 450648 h 1011810"/>
              <a:gd name="connsiteX19" fmla="*/ 0 w 2984203"/>
              <a:gd name="connsiteY19" fmla="*/ 450648 h 1011810"/>
              <a:gd name="connsiteX20" fmla="*/ 0 w 2984203"/>
              <a:gd name="connsiteY20" fmla="*/ 450650 h 1011810"/>
              <a:gd name="connsiteX0" fmla="*/ 0 w 2984203"/>
              <a:gd name="connsiteY0" fmla="*/ 450650 h 1011810"/>
              <a:gd name="connsiteX1" fmla="*/ 112235 w 2984203"/>
              <a:gd name="connsiteY1" fmla="*/ 338415 h 1011810"/>
              <a:gd name="connsiteX2" fmla="*/ 1740785 w 2984203"/>
              <a:gd name="connsiteY2" fmla="*/ 338415 h 1011810"/>
              <a:gd name="connsiteX3" fmla="*/ 2103565 w 2984203"/>
              <a:gd name="connsiteY3" fmla="*/ 14 h 1011810"/>
              <a:gd name="connsiteX4" fmla="*/ 2255724 w 2984203"/>
              <a:gd name="connsiteY4" fmla="*/ 343440 h 1011810"/>
              <a:gd name="connsiteX5" fmla="*/ 2665976 w 2984203"/>
              <a:gd name="connsiteY5" fmla="*/ 338415 h 1011810"/>
              <a:gd name="connsiteX6" fmla="*/ 2984203 w 2984203"/>
              <a:gd name="connsiteY6" fmla="*/ 450650 h 1011810"/>
              <a:gd name="connsiteX7" fmla="*/ 2984203 w 2984203"/>
              <a:gd name="connsiteY7" fmla="*/ 450648 h 1011810"/>
              <a:gd name="connsiteX8" fmla="*/ 2984203 w 2984203"/>
              <a:gd name="connsiteY8" fmla="*/ 450648 h 1011810"/>
              <a:gd name="connsiteX9" fmla="*/ 2984203 w 2984203"/>
              <a:gd name="connsiteY9" fmla="*/ 618996 h 1011810"/>
              <a:gd name="connsiteX10" fmla="*/ 2984203 w 2984203"/>
              <a:gd name="connsiteY10" fmla="*/ 899575 h 1011810"/>
              <a:gd name="connsiteX11" fmla="*/ 2871968 w 2984203"/>
              <a:gd name="connsiteY11" fmla="*/ 1011810 h 1011810"/>
              <a:gd name="connsiteX12" fmla="*/ 2486836 w 2984203"/>
              <a:gd name="connsiteY12" fmla="*/ 1011810 h 1011810"/>
              <a:gd name="connsiteX13" fmla="*/ 1740785 w 2984203"/>
              <a:gd name="connsiteY13" fmla="*/ 1011810 h 1011810"/>
              <a:gd name="connsiteX14" fmla="*/ 1740785 w 2984203"/>
              <a:gd name="connsiteY14" fmla="*/ 1011810 h 1011810"/>
              <a:gd name="connsiteX15" fmla="*/ 112235 w 2984203"/>
              <a:gd name="connsiteY15" fmla="*/ 1011810 h 1011810"/>
              <a:gd name="connsiteX16" fmla="*/ 0 w 2984203"/>
              <a:gd name="connsiteY16" fmla="*/ 899575 h 1011810"/>
              <a:gd name="connsiteX17" fmla="*/ 0 w 2984203"/>
              <a:gd name="connsiteY17" fmla="*/ 618996 h 1011810"/>
              <a:gd name="connsiteX18" fmla="*/ 0 w 2984203"/>
              <a:gd name="connsiteY18" fmla="*/ 450648 h 1011810"/>
              <a:gd name="connsiteX19" fmla="*/ 0 w 2984203"/>
              <a:gd name="connsiteY19" fmla="*/ 450648 h 1011810"/>
              <a:gd name="connsiteX20" fmla="*/ 0 w 2984203"/>
              <a:gd name="connsiteY20" fmla="*/ 450650 h 1011810"/>
              <a:gd name="connsiteX0" fmla="*/ 0 w 2984203"/>
              <a:gd name="connsiteY0" fmla="*/ 450650 h 1011810"/>
              <a:gd name="connsiteX1" fmla="*/ 112235 w 2984203"/>
              <a:gd name="connsiteY1" fmla="*/ 338415 h 1011810"/>
              <a:gd name="connsiteX2" fmla="*/ 1740785 w 2984203"/>
              <a:gd name="connsiteY2" fmla="*/ 338415 h 1011810"/>
              <a:gd name="connsiteX3" fmla="*/ 2103565 w 2984203"/>
              <a:gd name="connsiteY3" fmla="*/ 14 h 1011810"/>
              <a:gd name="connsiteX4" fmla="*/ 2255724 w 2984203"/>
              <a:gd name="connsiteY4" fmla="*/ 343440 h 1011810"/>
              <a:gd name="connsiteX5" fmla="*/ 2665976 w 2984203"/>
              <a:gd name="connsiteY5" fmla="*/ 338415 h 1011810"/>
              <a:gd name="connsiteX6" fmla="*/ 2984203 w 2984203"/>
              <a:gd name="connsiteY6" fmla="*/ 450650 h 1011810"/>
              <a:gd name="connsiteX7" fmla="*/ 2984203 w 2984203"/>
              <a:gd name="connsiteY7" fmla="*/ 450648 h 1011810"/>
              <a:gd name="connsiteX8" fmla="*/ 2984203 w 2984203"/>
              <a:gd name="connsiteY8" fmla="*/ 450648 h 1011810"/>
              <a:gd name="connsiteX9" fmla="*/ 2984203 w 2984203"/>
              <a:gd name="connsiteY9" fmla="*/ 899575 h 1011810"/>
              <a:gd name="connsiteX10" fmla="*/ 2871968 w 2984203"/>
              <a:gd name="connsiteY10" fmla="*/ 1011810 h 1011810"/>
              <a:gd name="connsiteX11" fmla="*/ 2486836 w 2984203"/>
              <a:gd name="connsiteY11" fmla="*/ 1011810 h 1011810"/>
              <a:gd name="connsiteX12" fmla="*/ 1740785 w 2984203"/>
              <a:gd name="connsiteY12" fmla="*/ 1011810 h 1011810"/>
              <a:gd name="connsiteX13" fmla="*/ 1740785 w 2984203"/>
              <a:gd name="connsiteY13" fmla="*/ 1011810 h 1011810"/>
              <a:gd name="connsiteX14" fmla="*/ 112235 w 2984203"/>
              <a:gd name="connsiteY14" fmla="*/ 1011810 h 1011810"/>
              <a:gd name="connsiteX15" fmla="*/ 0 w 2984203"/>
              <a:gd name="connsiteY15" fmla="*/ 899575 h 1011810"/>
              <a:gd name="connsiteX16" fmla="*/ 0 w 2984203"/>
              <a:gd name="connsiteY16" fmla="*/ 618996 h 1011810"/>
              <a:gd name="connsiteX17" fmla="*/ 0 w 2984203"/>
              <a:gd name="connsiteY17" fmla="*/ 450648 h 1011810"/>
              <a:gd name="connsiteX18" fmla="*/ 0 w 2984203"/>
              <a:gd name="connsiteY18" fmla="*/ 450648 h 1011810"/>
              <a:gd name="connsiteX19" fmla="*/ 0 w 2984203"/>
              <a:gd name="connsiteY19" fmla="*/ 450650 h 1011810"/>
              <a:gd name="connsiteX0" fmla="*/ 0 w 3396186"/>
              <a:gd name="connsiteY0" fmla="*/ 450650 h 1011810"/>
              <a:gd name="connsiteX1" fmla="*/ 112235 w 3396186"/>
              <a:gd name="connsiteY1" fmla="*/ 338415 h 1011810"/>
              <a:gd name="connsiteX2" fmla="*/ 1740785 w 3396186"/>
              <a:gd name="connsiteY2" fmla="*/ 338415 h 1011810"/>
              <a:gd name="connsiteX3" fmla="*/ 2103565 w 3396186"/>
              <a:gd name="connsiteY3" fmla="*/ 14 h 1011810"/>
              <a:gd name="connsiteX4" fmla="*/ 2255724 w 3396186"/>
              <a:gd name="connsiteY4" fmla="*/ 343440 h 1011810"/>
              <a:gd name="connsiteX5" fmla="*/ 2665976 w 3396186"/>
              <a:gd name="connsiteY5" fmla="*/ 338415 h 1011810"/>
              <a:gd name="connsiteX6" fmla="*/ 2984203 w 3396186"/>
              <a:gd name="connsiteY6" fmla="*/ 450650 h 1011810"/>
              <a:gd name="connsiteX7" fmla="*/ 2984203 w 3396186"/>
              <a:gd name="connsiteY7" fmla="*/ 450648 h 1011810"/>
              <a:gd name="connsiteX8" fmla="*/ 3396186 w 3396186"/>
              <a:gd name="connsiteY8" fmla="*/ 747074 h 1011810"/>
              <a:gd name="connsiteX9" fmla="*/ 2984203 w 3396186"/>
              <a:gd name="connsiteY9" fmla="*/ 899575 h 1011810"/>
              <a:gd name="connsiteX10" fmla="*/ 2871968 w 3396186"/>
              <a:gd name="connsiteY10" fmla="*/ 1011810 h 1011810"/>
              <a:gd name="connsiteX11" fmla="*/ 2486836 w 3396186"/>
              <a:gd name="connsiteY11" fmla="*/ 1011810 h 1011810"/>
              <a:gd name="connsiteX12" fmla="*/ 1740785 w 3396186"/>
              <a:gd name="connsiteY12" fmla="*/ 1011810 h 1011810"/>
              <a:gd name="connsiteX13" fmla="*/ 1740785 w 3396186"/>
              <a:gd name="connsiteY13" fmla="*/ 1011810 h 1011810"/>
              <a:gd name="connsiteX14" fmla="*/ 112235 w 3396186"/>
              <a:gd name="connsiteY14" fmla="*/ 1011810 h 1011810"/>
              <a:gd name="connsiteX15" fmla="*/ 0 w 3396186"/>
              <a:gd name="connsiteY15" fmla="*/ 899575 h 1011810"/>
              <a:gd name="connsiteX16" fmla="*/ 0 w 3396186"/>
              <a:gd name="connsiteY16" fmla="*/ 618996 h 1011810"/>
              <a:gd name="connsiteX17" fmla="*/ 0 w 3396186"/>
              <a:gd name="connsiteY17" fmla="*/ 450648 h 1011810"/>
              <a:gd name="connsiteX18" fmla="*/ 0 w 3396186"/>
              <a:gd name="connsiteY18" fmla="*/ 450648 h 1011810"/>
              <a:gd name="connsiteX19" fmla="*/ 0 w 3396186"/>
              <a:gd name="connsiteY19" fmla="*/ 450650 h 1011810"/>
              <a:gd name="connsiteX0" fmla="*/ 0 w 2984203"/>
              <a:gd name="connsiteY0" fmla="*/ 450650 h 1011810"/>
              <a:gd name="connsiteX1" fmla="*/ 112235 w 2984203"/>
              <a:gd name="connsiteY1" fmla="*/ 338415 h 1011810"/>
              <a:gd name="connsiteX2" fmla="*/ 1740785 w 2984203"/>
              <a:gd name="connsiteY2" fmla="*/ 338415 h 1011810"/>
              <a:gd name="connsiteX3" fmla="*/ 2103565 w 2984203"/>
              <a:gd name="connsiteY3" fmla="*/ 14 h 1011810"/>
              <a:gd name="connsiteX4" fmla="*/ 2255724 w 2984203"/>
              <a:gd name="connsiteY4" fmla="*/ 343440 h 1011810"/>
              <a:gd name="connsiteX5" fmla="*/ 2665976 w 2984203"/>
              <a:gd name="connsiteY5" fmla="*/ 338415 h 1011810"/>
              <a:gd name="connsiteX6" fmla="*/ 2984203 w 2984203"/>
              <a:gd name="connsiteY6" fmla="*/ 450650 h 1011810"/>
              <a:gd name="connsiteX7" fmla="*/ 2984203 w 2984203"/>
              <a:gd name="connsiteY7" fmla="*/ 450648 h 1011810"/>
              <a:gd name="connsiteX8" fmla="*/ 2984203 w 2984203"/>
              <a:gd name="connsiteY8" fmla="*/ 899575 h 1011810"/>
              <a:gd name="connsiteX9" fmla="*/ 2871968 w 2984203"/>
              <a:gd name="connsiteY9" fmla="*/ 1011810 h 1011810"/>
              <a:gd name="connsiteX10" fmla="*/ 2486836 w 2984203"/>
              <a:gd name="connsiteY10" fmla="*/ 1011810 h 1011810"/>
              <a:gd name="connsiteX11" fmla="*/ 1740785 w 2984203"/>
              <a:gd name="connsiteY11" fmla="*/ 1011810 h 1011810"/>
              <a:gd name="connsiteX12" fmla="*/ 1740785 w 2984203"/>
              <a:gd name="connsiteY12" fmla="*/ 1011810 h 1011810"/>
              <a:gd name="connsiteX13" fmla="*/ 112235 w 2984203"/>
              <a:gd name="connsiteY13" fmla="*/ 1011810 h 1011810"/>
              <a:gd name="connsiteX14" fmla="*/ 0 w 2984203"/>
              <a:gd name="connsiteY14" fmla="*/ 899575 h 1011810"/>
              <a:gd name="connsiteX15" fmla="*/ 0 w 2984203"/>
              <a:gd name="connsiteY15" fmla="*/ 618996 h 1011810"/>
              <a:gd name="connsiteX16" fmla="*/ 0 w 2984203"/>
              <a:gd name="connsiteY16" fmla="*/ 450648 h 1011810"/>
              <a:gd name="connsiteX17" fmla="*/ 0 w 2984203"/>
              <a:gd name="connsiteY17" fmla="*/ 450648 h 1011810"/>
              <a:gd name="connsiteX18" fmla="*/ 0 w 2984203"/>
              <a:gd name="connsiteY18" fmla="*/ 450650 h 1011810"/>
              <a:gd name="connsiteX0" fmla="*/ 0 w 2984203"/>
              <a:gd name="connsiteY0" fmla="*/ 450650 h 1011810"/>
              <a:gd name="connsiteX1" fmla="*/ 112235 w 2984203"/>
              <a:gd name="connsiteY1" fmla="*/ 338415 h 1011810"/>
              <a:gd name="connsiteX2" fmla="*/ 1740785 w 2984203"/>
              <a:gd name="connsiteY2" fmla="*/ 338415 h 1011810"/>
              <a:gd name="connsiteX3" fmla="*/ 2103565 w 2984203"/>
              <a:gd name="connsiteY3" fmla="*/ 14 h 1011810"/>
              <a:gd name="connsiteX4" fmla="*/ 2255724 w 2984203"/>
              <a:gd name="connsiteY4" fmla="*/ 343440 h 1011810"/>
              <a:gd name="connsiteX5" fmla="*/ 2665976 w 2984203"/>
              <a:gd name="connsiteY5" fmla="*/ 338415 h 1011810"/>
              <a:gd name="connsiteX6" fmla="*/ 2984203 w 2984203"/>
              <a:gd name="connsiteY6" fmla="*/ 450650 h 1011810"/>
              <a:gd name="connsiteX7" fmla="*/ 2984203 w 2984203"/>
              <a:gd name="connsiteY7" fmla="*/ 676735 h 1011810"/>
              <a:gd name="connsiteX8" fmla="*/ 2984203 w 2984203"/>
              <a:gd name="connsiteY8" fmla="*/ 899575 h 1011810"/>
              <a:gd name="connsiteX9" fmla="*/ 2871968 w 2984203"/>
              <a:gd name="connsiteY9" fmla="*/ 1011810 h 1011810"/>
              <a:gd name="connsiteX10" fmla="*/ 2486836 w 2984203"/>
              <a:gd name="connsiteY10" fmla="*/ 1011810 h 1011810"/>
              <a:gd name="connsiteX11" fmla="*/ 1740785 w 2984203"/>
              <a:gd name="connsiteY11" fmla="*/ 1011810 h 1011810"/>
              <a:gd name="connsiteX12" fmla="*/ 1740785 w 2984203"/>
              <a:gd name="connsiteY12" fmla="*/ 1011810 h 1011810"/>
              <a:gd name="connsiteX13" fmla="*/ 112235 w 2984203"/>
              <a:gd name="connsiteY13" fmla="*/ 1011810 h 1011810"/>
              <a:gd name="connsiteX14" fmla="*/ 0 w 2984203"/>
              <a:gd name="connsiteY14" fmla="*/ 899575 h 1011810"/>
              <a:gd name="connsiteX15" fmla="*/ 0 w 2984203"/>
              <a:gd name="connsiteY15" fmla="*/ 618996 h 1011810"/>
              <a:gd name="connsiteX16" fmla="*/ 0 w 2984203"/>
              <a:gd name="connsiteY16" fmla="*/ 450648 h 1011810"/>
              <a:gd name="connsiteX17" fmla="*/ 0 w 2984203"/>
              <a:gd name="connsiteY17" fmla="*/ 450648 h 1011810"/>
              <a:gd name="connsiteX18" fmla="*/ 0 w 2984203"/>
              <a:gd name="connsiteY18" fmla="*/ 450650 h 1011810"/>
              <a:gd name="connsiteX0" fmla="*/ 0 w 2984203"/>
              <a:gd name="connsiteY0" fmla="*/ 450650 h 1011810"/>
              <a:gd name="connsiteX1" fmla="*/ 112235 w 2984203"/>
              <a:gd name="connsiteY1" fmla="*/ 338415 h 1011810"/>
              <a:gd name="connsiteX2" fmla="*/ 1740785 w 2984203"/>
              <a:gd name="connsiteY2" fmla="*/ 338415 h 1011810"/>
              <a:gd name="connsiteX3" fmla="*/ 2103565 w 2984203"/>
              <a:gd name="connsiteY3" fmla="*/ 14 h 1011810"/>
              <a:gd name="connsiteX4" fmla="*/ 2255724 w 2984203"/>
              <a:gd name="connsiteY4" fmla="*/ 343440 h 1011810"/>
              <a:gd name="connsiteX5" fmla="*/ 2665976 w 2984203"/>
              <a:gd name="connsiteY5" fmla="*/ 338415 h 1011810"/>
              <a:gd name="connsiteX6" fmla="*/ 2974154 w 2984203"/>
              <a:gd name="connsiteY6" fmla="*/ 566206 h 1011810"/>
              <a:gd name="connsiteX7" fmla="*/ 2984203 w 2984203"/>
              <a:gd name="connsiteY7" fmla="*/ 676735 h 1011810"/>
              <a:gd name="connsiteX8" fmla="*/ 2984203 w 2984203"/>
              <a:gd name="connsiteY8" fmla="*/ 899575 h 1011810"/>
              <a:gd name="connsiteX9" fmla="*/ 2871968 w 2984203"/>
              <a:gd name="connsiteY9" fmla="*/ 1011810 h 1011810"/>
              <a:gd name="connsiteX10" fmla="*/ 2486836 w 2984203"/>
              <a:gd name="connsiteY10" fmla="*/ 1011810 h 1011810"/>
              <a:gd name="connsiteX11" fmla="*/ 1740785 w 2984203"/>
              <a:gd name="connsiteY11" fmla="*/ 1011810 h 1011810"/>
              <a:gd name="connsiteX12" fmla="*/ 1740785 w 2984203"/>
              <a:gd name="connsiteY12" fmla="*/ 1011810 h 1011810"/>
              <a:gd name="connsiteX13" fmla="*/ 112235 w 2984203"/>
              <a:gd name="connsiteY13" fmla="*/ 1011810 h 1011810"/>
              <a:gd name="connsiteX14" fmla="*/ 0 w 2984203"/>
              <a:gd name="connsiteY14" fmla="*/ 899575 h 1011810"/>
              <a:gd name="connsiteX15" fmla="*/ 0 w 2984203"/>
              <a:gd name="connsiteY15" fmla="*/ 618996 h 1011810"/>
              <a:gd name="connsiteX16" fmla="*/ 0 w 2984203"/>
              <a:gd name="connsiteY16" fmla="*/ 450648 h 1011810"/>
              <a:gd name="connsiteX17" fmla="*/ 0 w 2984203"/>
              <a:gd name="connsiteY17" fmla="*/ 450648 h 1011810"/>
              <a:gd name="connsiteX18" fmla="*/ 0 w 2984203"/>
              <a:gd name="connsiteY18" fmla="*/ 450650 h 1011810"/>
              <a:gd name="connsiteX0" fmla="*/ 0 w 2984203"/>
              <a:gd name="connsiteY0" fmla="*/ 450650 h 1011810"/>
              <a:gd name="connsiteX1" fmla="*/ 112235 w 2984203"/>
              <a:gd name="connsiteY1" fmla="*/ 338415 h 1011810"/>
              <a:gd name="connsiteX2" fmla="*/ 1740785 w 2984203"/>
              <a:gd name="connsiteY2" fmla="*/ 338415 h 1011810"/>
              <a:gd name="connsiteX3" fmla="*/ 2103565 w 2984203"/>
              <a:gd name="connsiteY3" fmla="*/ 14 h 1011810"/>
              <a:gd name="connsiteX4" fmla="*/ 2255724 w 2984203"/>
              <a:gd name="connsiteY4" fmla="*/ 343440 h 1011810"/>
              <a:gd name="connsiteX5" fmla="*/ 2665976 w 2984203"/>
              <a:gd name="connsiteY5" fmla="*/ 338415 h 1011810"/>
              <a:gd name="connsiteX6" fmla="*/ 2974154 w 2984203"/>
              <a:gd name="connsiteY6" fmla="*/ 566206 h 1011810"/>
              <a:gd name="connsiteX7" fmla="*/ 2984203 w 2984203"/>
              <a:gd name="connsiteY7" fmla="*/ 899575 h 1011810"/>
              <a:gd name="connsiteX8" fmla="*/ 2871968 w 2984203"/>
              <a:gd name="connsiteY8" fmla="*/ 1011810 h 1011810"/>
              <a:gd name="connsiteX9" fmla="*/ 2486836 w 2984203"/>
              <a:gd name="connsiteY9" fmla="*/ 1011810 h 1011810"/>
              <a:gd name="connsiteX10" fmla="*/ 1740785 w 2984203"/>
              <a:gd name="connsiteY10" fmla="*/ 1011810 h 1011810"/>
              <a:gd name="connsiteX11" fmla="*/ 1740785 w 2984203"/>
              <a:gd name="connsiteY11" fmla="*/ 1011810 h 1011810"/>
              <a:gd name="connsiteX12" fmla="*/ 112235 w 2984203"/>
              <a:gd name="connsiteY12" fmla="*/ 1011810 h 1011810"/>
              <a:gd name="connsiteX13" fmla="*/ 0 w 2984203"/>
              <a:gd name="connsiteY13" fmla="*/ 899575 h 1011810"/>
              <a:gd name="connsiteX14" fmla="*/ 0 w 2984203"/>
              <a:gd name="connsiteY14" fmla="*/ 618996 h 1011810"/>
              <a:gd name="connsiteX15" fmla="*/ 0 w 2984203"/>
              <a:gd name="connsiteY15" fmla="*/ 450648 h 1011810"/>
              <a:gd name="connsiteX16" fmla="*/ 0 w 2984203"/>
              <a:gd name="connsiteY16" fmla="*/ 450648 h 1011810"/>
              <a:gd name="connsiteX17" fmla="*/ 0 w 2984203"/>
              <a:gd name="connsiteY17" fmla="*/ 450650 h 1011810"/>
              <a:gd name="connsiteX0" fmla="*/ 0 w 2984203"/>
              <a:gd name="connsiteY0" fmla="*/ 450650 h 1011810"/>
              <a:gd name="connsiteX1" fmla="*/ 112235 w 2984203"/>
              <a:gd name="connsiteY1" fmla="*/ 338415 h 1011810"/>
              <a:gd name="connsiteX2" fmla="*/ 1740785 w 2984203"/>
              <a:gd name="connsiteY2" fmla="*/ 338415 h 1011810"/>
              <a:gd name="connsiteX3" fmla="*/ 2103565 w 2984203"/>
              <a:gd name="connsiteY3" fmla="*/ 14 h 1011810"/>
              <a:gd name="connsiteX4" fmla="*/ 2255724 w 2984203"/>
              <a:gd name="connsiteY4" fmla="*/ 343440 h 1011810"/>
              <a:gd name="connsiteX5" fmla="*/ 2665976 w 2984203"/>
              <a:gd name="connsiteY5" fmla="*/ 338415 h 1011810"/>
              <a:gd name="connsiteX6" fmla="*/ 2979178 w 2984203"/>
              <a:gd name="connsiteY6" fmla="*/ 686786 h 1011810"/>
              <a:gd name="connsiteX7" fmla="*/ 2984203 w 2984203"/>
              <a:gd name="connsiteY7" fmla="*/ 899575 h 1011810"/>
              <a:gd name="connsiteX8" fmla="*/ 2871968 w 2984203"/>
              <a:gd name="connsiteY8" fmla="*/ 1011810 h 1011810"/>
              <a:gd name="connsiteX9" fmla="*/ 2486836 w 2984203"/>
              <a:gd name="connsiteY9" fmla="*/ 1011810 h 1011810"/>
              <a:gd name="connsiteX10" fmla="*/ 1740785 w 2984203"/>
              <a:gd name="connsiteY10" fmla="*/ 1011810 h 1011810"/>
              <a:gd name="connsiteX11" fmla="*/ 1740785 w 2984203"/>
              <a:gd name="connsiteY11" fmla="*/ 1011810 h 1011810"/>
              <a:gd name="connsiteX12" fmla="*/ 112235 w 2984203"/>
              <a:gd name="connsiteY12" fmla="*/ 1011810 h 1011810"/>
              <a:gd name="connsiteX13" fmla="*/ 0 w 2984203"/>
              <a:gd name="connsiteY13" fmla="*/ 899575 h 1011810"/>
              <a:gd name="connsiteX14" fmla="*/ 0 w 2984203"/>
              <a:gd name="connsiteY14" fmla="*/ 618996 h 1011810"/>
              <a:gd name="connsiteX15" fmla="*/ 0 w 2984203"/>
              <a:gd name="connsiteY15" fmla="*/ 450648 h 1011810"/>
              <a:gd name="connsiteX16" fmla="*/ 0 w 2984203"/>
              <a:gd name="connsiteY16" fmla="*/ 450648 h 1011810"/>
              <a:gd name="connsiteX17" fmla="*/ 0 w 2984203"/>
              <a:gd name="connsiteY17" fmla="*/ 450650 h 1011810"/>
              <a:gd name="connsiteX0" fmla="*/ 0 w 2984203"/>
              <a:gd name="connsiteY0" fmla="*/ 450650 h 1011810"/>
              <a:gd name="connsiteX1" fmla="*/ 112235 w 2984203"/>
              <a:gd name="connsiteY1" fmla="*/ 338415 h 1011810"/>
              <a:gd name="connsiteX2" fmla="*/ 1740785 w 2984203"/>
              <a:gd name="connsiteY2" fmla="*/ 338415 h 1011810"/>
              <a:gd name="connsiteX3" fmla="*/ 2103565 w 2984203"/>
              <a:gd name="connsiteY3" fmla="*/ 14 h 1011810"/>
              <a:gd name="connsiteX4" fmla="*/ 2255724 w 2984203"/>
              <a:gd name="connsiteY4" fmla="*/ 343440 h 1011810"/>
              <a:gd name="connsiteX5" fmla="*/ 2665976 w 2984203"/>
              <a:gd name="connsiteY5" fmla="*/ 338415 h 1011810"/>
              <a:gd name="connsiteX6" fmla="*/ 2979178 w 2984203"/>
              <a:gd name="connsiteY6" fmla="*/ 686786 h 1011810"/>
              <a:gd name="connsiteX7" fmla="*/ 2984203 w 2984203"/>
              <a:gd name="connsiteY7" fmla="*/ 899575 h 1011810"/>
              <a:gd name="connsiteX8" fmla="*/ 2871968 w 2984203"/>
              <a:gd name="connsiteY8" fmla="*/ 1011810 h 1011810"/>
              <a:gd name="connsiteX9" fmla="*/ 2486836 w 2984203"/>
              <a:gd name="connsiteY9" fmla="*/ 1011810 h 1011810"/>
              <a:gd name="connsiteX10" fmla="*/ 1740785 w 2984203"/>
              <a:gd name="connsiteY10" fmla="*/ 1011810 h 1011810"/>
              <a:gd name="connsiteX11" fmla="*/ 1740785 w 2984203"/>
              <a:gd name="connsiteY11" fmla="*/ 1011810 h 1011810"/>
              <a:gd name="connsiteX12" fmla="*/ 112235 w 2984203"/>
              <a:gd name="connsiteY12" fmla="*/ 1011810 h 1011810"/>
              <a:gd name="connsiteX13" fmla="*/ 0 w 2984203"/>
              <a:gd name="connsiteY13" fmla="*/ 899575 h 1011810"/>
              <a:gd name="connsiteX14" fmla="*/ 0 w 2984203"/>
              <a:gd name="connsiteY14" fmla="*/ 618996 h 1011810"/>
              <a:gd name="connsiteX15" fmla="*/ 0 w 2984203"/>
              <a:gd name="connsiteY15" fmla="*/ 450648 h 1011810"/>
              <a:gd name="connsiteX16" fmla="*/ 0 w 2984203"/>
              <a:gd name="connsiteY16" fmla="*/ 450648 h 1011810"/>
              <a:gd name="connsiteX17" fmla="*/ 0 w 2984203"/>
              <a:gd name="connsiteY17" fmla="*/ 450650 h 1011810"/>
              <a:gd name="connsiteX0" fmla="*/ 0 w 2984203"/>
              <a:gd name="connsiteY0" fmla="*/ 450650 h 1011810"/>
              <a:gd name="connsiteX1" fmla="*/ 112235 w 2984203"/>
              <a:gd name="connsiteY1" fmla="*/ 338415 h 1011810"/>
              <a:gd name="connsiteX2" fmla="*/ 1740785 w 2984203"/>
              <a:gd name="connsiteY2" fmla="*/ 338415 h 1011810"/>
              <a:gd name="connsiteX3" fmla="*/ 2103565 w 2984203"/>
              <a:gd name="connsiteY3" fmla="*/ 14 h 1011810"/>
              <a:gd name="connsiteX4" fmla="*/ 2255724 w 2984203"/>
              <a:gd name="connsiteY4" fmla="*/ 343440 h 1011810"/>
              <a:gd name="connsiteX5" fmla="*/ 2665976 w 2984203"/>
              <a:gd name="connsiteY5" fmla="*/ 338415 h 1011810"/>
              <a:gd name="connsiteX6" fmla="*/ 2979178 w 2984203"/>
              <a:gd name="connsiteY6" fmla="*/ 686786 h 1011810"/>
              <a:gd name="connsiteX7" fmla="*/ 2984203 w 2984203"/>
              <a:gd name="connsiteY7" fmla="*/ 899575 h 1011810"/>
              <a:gd name="connsiteX8" fmla="*/ 2871968 w 2984203"/>
              <a:gd name="connsiteY8" fmla="*/ 1011810 h 1011810"/>
              <a:gd name="connsiteX9" fmla="*/ 2486836 w 2984203"/>
              <a:gd name="connsiteY9" fmla="*/ 1011810 h 1011810"/>
              <a:gd name="connsiteX10" fmla="*/ 1740785 w 2984203"/>
              <a:gd name="connsiteY10" fmla="*/ 1011810 h 1011810"/>
              <a:gd name="connsiteX11" fmla="*/ 1740785 w 2984203"/>
              <a:gd name="connsiteY11" fmla="*/ 1011810 h 1011810"/>
              <a:gd name="connsiteX12" fmla="*/ 112235 w 2984203"/>
              <a:gd name="connsiteY12" fmla="*/ 1011810 h 1011810"/>
              <a:gd name="connsiteX13" fmla="*/ 0 w 2984203"/>
              <a:gd name="connsiteY13" fmla="*/ 899575 h 1011810"/>
              <a:gd name="connsiteX14" fmla="*/ 0 w 2984203"/>
              <a:gd name="connsiteY14" fmla="*/ 618996 h 1011810"/>
              <a:gd name="connsiteX15" fmla="*/ 0 w 2984203"/>
              <a:gd name="connsiteY15" fmla="*/ 450648 h 1011810"/>
              <a:gd name="connsiteX16" fmla="*/ 0 w 2984203"/>
              <a:gd name="connsiteY16" fmla="*/ 450648 h 1011810"/>
              <a:gd name="connsiteX17" fmla="*/ 0 w 2984203"/>
              <a:gd name="connsiteY17" fmla="*/ 450650 h 1011810"/>
              <a:gd name="connsiteX0" fmla="*/ 0 w 2984203"/>
              <a:gd name="connsiteY0" fmla="*/ 450650 h 1011810"/>
              <a:gd name="connsiteX1" fmla="*/ 112235 w 2984203"/>
              <a:gd name="connsiteY1" fmla="*/ 338415 h 1011810"/>
              <a:gd name="connsiteX2" fmla="*/ 1740785 w 2984203"/>
              <a:gd name="connsiteY2" fmla="*/ 338415 h 1011810"/>
              <a:gd name="connsiteX3" fmla="*/ 2103565 w 2984203"/>
              <a:gd name="connsiteY3" fmla="*/ 14 h 1011810"/>
              <a:gd name="connsiteX4" fmla="*/ 2255724 w 2984203"/>
              <a:gd name="connsiteY4" fmla="*/ 343440 h 1011810"/>
              <a:gd name="connsiteX5" fmla="*/ 2665976 w 2984203"/>
              <a:gd name="connsiteY5" fmla="*/ 338415 h 1011810"/>
              <a:gd name="connsiteX6" fmla="*/ 2979178 w 2984203"/>
              <a:gd name="connsiteY6" fmla="*/ 686786 h 1011810"/>
              <a:gd name="connsiteX7" fmla="*/ 2984203 w 2984203"/>
              <a:gd name="connsiteY7" fmla="*/ 899575 h 1011810"/>
              <a:gd name="connsiteX8" fmla="*/ 2871968 w 2984203"/>
              <a:gd name="connsiteY8" fmla="*/ 1011810 h 1011810"/>
              <a:gd name="connsiteX9" fmla="*/ 2486836 w 2984203"/>
              <a:gd name="connsiteY9" fmla="*/ 1011810 h 1011810"/>
              <a:gd name="connsiteX10" fmla="*/ 1740785 w 2984203"/>
              <a:gd name="connsiteY10" fmla="*/ 1011810 h 1011810"/>
              <a:gd name="connsiteX11" fmla="*/ 1740785 w 2984203"/>
              <a:gd name="connsiteY11" fmla="*/ 1011810 h 1011810"/>
              <a:gd name="connsiteX12" fmla="*/ 112235 w 2984203"/>
              <a:gd name="connsiteY12" fmla="*/ 1011810 h 1011810"/>
              <a:gd name="connsiteX13" fmla="*/ 0 w 2984203"/>
              <a:gd name="connsiteY13" fmla="*/ 899575 h 1011810"/>
              <a:gd name="connsiteX14" fmla="*/ 0 w 2984203"/>
              <a:gd name="connsiteY14" fmla="*/ 618996 h 1011810"/>
              <a:gd name="connsiteX15" fmla="*/ 0 w 2984203"/>
              <a:gd name="connsiteY15" fmla="*/ 450648 h 1011810"/>
              <a:gd name="connsiteX16" fmla="*/ 0 w 2984203"/>
              <a:gd name="connsiteY16" fmla="*/ 450648 h 1011810"/>
              <a:gd name="connsiteX17" fmla="*/ 0 w 2984203"/>
              <a:gd name="connsiteY17" fmla="*/ 450650 h 1011810"/>
              <a:gd name="connsiteX0" fmla="*/ 0 w 2984203"/>
              <a:gd name="connsiteY0" fmla="*/ 450650 h 1011810"/>
              <a:gd name="connsiteX1" fmla="*/ 112235 w 2984203"/>
              <a:gd name="connsiteY1" fmla="*/ 338415 h 1011810"/>
              <a:gd name="connsiteX2" fmla="*/ 1740785 w 2984203"/>
              <a:gd name="connsiteY2" fmla="*/ 338415 h 1011810"/>
              <a:gd name="connsiteX3" fmla="*/ 2103565 w 2984203"/>
              <a:gd name="connsiteY3" fmla="*/ 14 h 1011810"/>
              <a:gd name="connsiteX4" fmla="*/ 2255724 w 2984203"/>
              <a:gd name="connsiteY4" fmla="*/ 343440 h 1011810"/>
              <a:gd name="connsiteX5" fmla="*/ 2665976 w 2984203"/>
              <a:gd name="connsiteY5" fmla="*/ 338415 h 1011810"/>
              <a:gd name="connsiteX6" fmla="*/ 2979178 w 2984203"/>
              <a:gd name="connsiteY6" fmla="*/ 686786 h 1011810"/>
              <a:gd name="connsiteX7" fmla="*/ 2984203 w 2984203"/>
              <a:gd name="connsiteY7" fmla="*/ 899575 h 1011810"/>
              <a:gd name="connsiteX8" fmla="*/ 2871968 w 2984203"/>
              <a:gd name="connsiteY8" fmla="*/ 1011810 h 1011810"/>
              <a:gd name="connsiteX9" fmla="*/ 2486836 w 2984203"/>
              <a:gd name="connsiteY9" fmla="*/ 1011810 h 1011810"/>
              <a:gd name="connsiteX10" fmla="*/ 1740785 w 2984203"/>
              <a:gd name="connsiteY10" fmla="*/ 1011810 h 1011810"/>
              <a:gd name="connsiteX11" fmla="*/ 1740785 w 2984203"/>
              <a:gd name="connsiteY11" fmla="*/ 1011810 h 1011810"/>
              <a:gd name="connsiteX12" fmla="*/ 112235 w 2984203"/>
              <a:gd name="connsiteY12" fmla="*/ 1011810 h 1011810"/>
              <a:gd name="connsiteX13" fmla="*/ 0 w 2984203"/>
              <a:gd name="connsiteY13" fmla="*/ 899575 h 1011810"/>
              <a:gd name="connsiteX14" fmla="*/ 0 w 2984203"/>
              <a:gd name="connsiteY14" fmla="*/ 618996 h 1011810"/>
              <a:gd name="connsiteX15" fmla="*/ 0 w 2984203"/>
              <a:gd name="connsiteY15" fmla="*/ 450648 h 1011810"/>
              <a:gd name="connsiteX16" fmla="*/ 0 w 2984203"/>
              <a:gd name="connsiteY16" fmla="*/ 450648 h 1011810"/>
              <a:gd name="connsiteX17" fmla="*/ 0 w 2984203"/>
              <a:gd name="connsiteY17" fmla="*/ 450650 h 1011810"/>
              <a:gd name="connsiteX0" fmla="*/ 0 w 2980320"/>
              <a:gd name="connsiteY0" fmla="*/ 450650 h 1011810"/>
              <a:gd name="connsiteX1" fmla="*/ 112235 w 2980320"/>
              <a:gd name="connsiteY1" fmla="*/ 338415 h 1011810"/>
              <a:gd name="connsiteX2" fmla="*/ 1740785 w 2980320"/>
              <a:gd name="connsiteY2" fmla="*/ 338415 h 1011810"/>
              <a:gd name="connsiteX3" fmla="*/ 2103565 w 2980320"/>
              <a:gd name="connsiteY3" fmla="*/ 14 h 1011810"/>
              <a:gd name="connsiteX4" fmla="*/ 2255724 w 2980320"/>
              <a:gd name="connsiteY4" fmla="*/ 343440 h 1011810"/>
              <a:gd name="connsiteX5" fmla="*/ 2665976 w 2980320"/>
              <a:gd name="connsiteY5" fmla="*/ 338415 h 1011810"/>
              <a:gd name="connsiteX6" fmla="*/ 2979178 w 2980320"/>
              <a:gd name="connsiteY6" fmla="*/ 686786 h 1011810"/>
              <a:gd name="connsiteX7" fmla="*/ 2871968 w 2980320"/>
              <a:gd name="connsiteY7" fmla="*/ 1011810 h 1011810"/>
              <a:gd name="connsiteX8" fmla="*/ 2486836 w 2980320"/>
              <a:gd name="connsiteY8" fmla="*/ 1011810 h 1011810"/>
              <a:gd name="connsiteX9" fmla="*/ 1740785 w 2980320"/>
              <a:gd name="connsiteY9" fmla="*/ 1011810 h 1011810"/>
              <a:gd name="connsiteX10" fmla="*/ 1740785 w 2980320"/>
              <a:gd name="connsiteY10" fmla="*/ 1011810 h 1011810"/>
              <a:gd name="connsiteX11" fmla="*/ 112235 w 2980320"/>
              <a:gd name="connsiteY11" fmla="*/ 1011810 h 1011810"/>
              <a:gd name="connsiteX12" fmla="*/ 0 w 2980320"/>
              <a:gd name="connsiteY12" fmla="*/ 899575 h 1011810"/>
              <a:gd name="connsiteX13" fmla="*/ 0 w 2980320"/>
              <a:gd name="connsiteY13" fmla="*/ 618996 h 1011810"/>
              <a:gd name="connsiteX14" fmla="*/ 0 w 2980320"/>
              <a:gd name="connsiteY14" fmla="*/ 450648 h 1011810"/>
              <a:gd name="connsiteX15" fmla="*/ 0 w 2980320"/>
              <a:gd name="connsiteY15" fmla="*/ 450648 h 1011810"/>
              <a:gd name="connsiteX16" fmla="*/ 0 w 2980320"/>
              <a:gd name="connsiteY16" fmla="*/ 450650 h 1011810"/>
              <a:gd name="connsiteX0" fmla="*/ 0 w 2980320"/>
              <a:gd name="connsiteY0" fmla="*/ 450650 h 1011810"/>
              <a:gd name="connsiteX1" fmla="*/ 112235 w 2980320"/>
              <a:gd name="connsiteY1" fmla="*/ 338415 h 1011810"/>
              <a:gd name="connsiteX2" fmla="*/ 1740785 w 2980320"/>
              <a:gd name="connsiteY2" fmla="*/ 338415 h 1011810"/>
              <a:gd name="connsiteX3" fmla="*/ 2103565 w 2980320"/>
              <a:gd name="connsiteY3" fmla="*/ 14 h 1011810"/>
              <a:gd name="connsiteX4" fmla="*/ 2255724 w 2980320"/>
              <a:gd name="connsiteY4" fmla="*/ 343440 h 1011810"/>
              <a:gd name="connsiteX5" fmla="*/ 2665976 w 2980320"/>
              <a:gd name="connsiteY5" fmla="*/ 338415 h 1011810"/>
              <a:gd name="connsiteX6" fmla="*/ 2979178 w 2980320"/>
              <a:gd name="connsiteY6" fmla="*/ 686786 h 1011810"/>
              <a:gd name="connsiteX7" fmla="*/ 2871968 w 2980320"/>
              <a:gd name="connsiteY7" fmla="*/ 1011810 h 1011810"/>
              <a:gd name="connsiteX8" fmla="*/ 2486836 w 2980320"/>
              <a:gd name="connsiteY8" fmla="*/ 1011810 h 1011810"/>
              <a:gd name="connsiteX9" fmla="*/ 1740785 w 2980320"/>
              <a:gd name="connsiteY9" fmla="*/ 1011810 h 1011810"/>
              <a:gd name="connsiteX10" fmla="*/ 1740785 w 2980320"/>
              <a:gd name="connsiteY10" fmla="*/ 1011810 h 1011810"/>
              <a:gd name="connsiteX11" fmla="*/ 112235 w 2980320"/>
              <a:gd name="connsiteY11" fmla="*/ 1011810 h 1011810"/>
              <a:gd name="connsiteX12" fmla="*/ 0 w 2980320"/>
              <a:gd name="connsiteY12" fmla="*/ 899575 h 1011810"/>
              <a:gd name="connsiteX13" fmla="*/ 0 w 2980320"/>
              <a:gd name="connsiteY13" fmla="*/ 618996 h 1011810"/>
              <a:gd name="connsiteX14" fmla="*/ 0 w 2980320"/>
              <a:gd name="connsiteY14" fmla="*/ 450648 h 1011810"/>
              <a:gd name="connsiteX15" fmla="*/ 0 w 2980320"/>
              <a:gd name="connsiteY15" fmla="*/ 450648 h 1011810"/>
              <a:gd name="connsiteX16" fmla="*/ 0 w 2980320"/>
              <a:gd name="connsiteY16" fmla="*/ 450650 h 1011810"/>
              <a:gd name="connsiteX0" fmla="*/ 0 w 2980320"/>
              <a:gd name="connsiteY0" fmla="*/ 450650 h 1021858"/>
              <a:gd name="connsiteX1" fmla="*/ 112235 w 2980320"/>
              <a:gd name="connsiteY1" fmla="*/ 338415 h 1021858"/>
              <a:gd name="connsiteX2" fmla="*/ 1740785 w 2980320"/>
              <a:gd name="connsiteY2" fmla="*/ 338415 h 1021858"/>
              <a:gd name="connsiteX3" fmla="*/ 2103565 w 2980320"/>
              <a:gd name="connsiteY3" fmla="*/ 14 h 1021858"/>
              <a:gd name="connsiteX4" fmla="*/ 2255724 w 2980320"/>
              <a:gd name="connsiteY4" fmla="*/ 343440 h 1021858"/>
              <a:gd name="connsiteX5" fmla="*/ 2665976 w 2980320"/>
              <a:gd name="connsiteY5" fmla="*/ 338415 h 1021858"/>
              <a:gd name="connsiteX6" fmla="*/ 2979178 w 2980320"/>
              <a:gd name="connsiteY6" fmla="*/ 686786 h 1021858"/>
              <a:gd name="connsiteX7" fmla="*/ 2701146 w 2980320"/>
              <a:gd name="connsiteY7" fmla="*/ 1021858 h 1021858"/>
              <a:gd name="connsiteX8" fmla="*/ 2486836 w 2980320"/>
              <a:gd name="connsiteY8" fmla="*/ 1011810 h 1021858"/>
              <a:gd name="connsiteX9" fmla="*/ 1740785 w 2980320"/>
              <a:gd name="connsiteY9" fmla="*/ 1011810 h 1021858"/>
              <a:gd name="connsiteX10" fmla="*/ 1740785 w 2980320"/>
              <a:gd name="connsiteY10" fmla="*/ 1011810 h 1021858"/>
              <a:gd name="connsiteX11" fmla="*/ 112235 w 2980320"/>
              <a:gd name="connsiteY11" fmla="*/ 1011810 h 1021858"/>
              <a:gd name="connsiteX12" fmla="*/ 0 w 2980320"/>
              <a:gd name="connsiteY12" fmla="*/ 899575 h 1021858"/>
              <a:gd name="connsiteX13" fmla="*/ 0 w 2980320"/>
              <a:gd name="connsiteY13" fmla="*/ 618996 h 1021858"/>
              <a:gd name="connsiteX14" fmla="*/ 0 w 2980320"/>
              <a:gd name="connsiteY14" fmla="*/ 450648 h 1021858"/>
              <a:gd name="connsiteX15" fmla="*/ 0 w 2980320"/>
              <a:gd name="connsiteY15" fmla="*/ 450648 h 1021858"/>
              <a:gd name="connsiteX16" fmla="*/ 0 w 2980320"/>
              <a:gd name="connsiteY16" fmla="*/ 450650 h 1021858"/>
              <a:gd name="connsiteX0" fmla="*/ 0 w 2980320"/>
              <a:gd name="connsiteY0" fmla="*/ 450650 h 1021858"/>
              <a:gd name="connsiteX1" fmla="*/ 112235 w 2980320"/>
              <a:gd name="connsiteY1" fmla="*/ 338415 h 1021858"/>
              <a:gd name="connsiteX2" fmla="*/ 1740785 w 2980320"/>
              <a:gd name="connsiteY2" fmla="*/ 338415 h 1021858"/>
              <a:gd name="connsiteX3" fmla="*/ 2103565 w 2980320"/>
              <a:gd name="connsiteY3" fmla="*/ 14 h 1021858"/>
              <a:gd name="connsiteX4" fmla="*/ 2255724 w 2980320"/>
              <a:gd name="connsiteY4" fmla="*/ 343440 h 1021858"/>
              <a:gd name="connsiteX5" fmla="*/ 2665976 w 2980320"/>
              <a:gd name="connsiteY5" fmla="*/ 338415 h 1021858"/>
              <a:gd name="connsiteX6" fmla="*/ 2979178 w 2980320"/>
              <a:gd name="connsiteY6" fmla="*/ 686786 h 1021858"/>
              <a:gd name="connsiteX7" fmla="*/ 2701146 w 2980320"/>
              <a:gd name="connsiteY7" fmla="*/ 1021858 h 1021858"/>
              <a:gd name="connsiteX8" fmla="*/ 2486836 w 2980320"/>
              <a:gd name="connsiteY8" fmla="*/ 1011810 h 1021858"/>
              <a:gd name="connsiteX9" fmla="*/ 1740785 w 2980320"/>
              <a:gd name="connsiteY9" fmla="*/ 1011810 h 1021858"/>
              <a:gd name="connsiteX10" fmla="*/ 1740785 w 2980320"/>
              <a:gd name="connsiteY10" fmla="*/ 1011810 h 1021858"/>
              <a:gd name="connsiteX11" fmla="*/ 112235 w 2980320"/>
              <a:gd name="connsiteY11" fmla="*/ 1011810 h 1021858"/>
              <a:gd name="connsiteX12" fmla="*/ 0 w 2980320"/>
              <a:gd name="connsiteY12" fmla="*/ 899575 h 1021858"/>
              <a:gd name="connsiteX13" fmla="*/ 0 w 2980320"/>
              <a:gd name="connsiteY13" fmla="*/ 618996 h 1021858"/>
              <a:gd name="connsiteX14" fmla="*/ 0 w 2980320"/>
              <a:gd name="connsiteY14" fmla="*/ 450648 h 1021858"/>
              <a:gd name="connsiteX15" fmla="*/ 0 w 2980320"/>
              <a:gd name="connsiteY15" fmla="*/ 450648 h 1021858"/>
              <a:gd name="connsiteX16" fmla="*/ 0 w 2980320"/>
              <a:gd name="connsiteY16" fmla="*/ 450650 h 1021858"/>
              <a:gd name="connsiteX0" fmla="*/ 0 w 2980320"/>
              <a:gd name="connsiteY0" fmla="*/ 450650 h 1011810"/>
              <a:gd name="connsiteX1" fmla="*/ 112235 w 2980320"/>
              <a:gd name="connsiteY1" fmla="*/ 338415 h 1011810"/>
              <a:gd name="connsiteX2" fmla="*/ 1740785 w 2980320"/>
              <a:gd name="connsiteY2" fmla="*/ 338415 h 1011810"/>
              <a:gd name="connsiteX3" fmla="*/ 2103565 w 2980320"/>
              <a:gd name="connsiteY3" fmla="*/ 14 h 1011810"/>
              <a:gd name="connsiteX4" fmla="*/ 2255724 w 2980320"/>
              <a:gd name="connsiteY4" fmla="*/ 343440 h 1011810"/>
              <a:gd name="connsiteX5" fmla="*/ 2665976 w 2980320"/>
              <a:gd name="connsiteY5" fmla="*/ 338415 h 1011810"/>
              <a:gd name="connsiteX6" fmla="*/ 2979178 w 2980320"/>
              <a:gd name="connsiteY6" fmla="*/ 686786 h 1011810"/>
              <a:gd name="connsiteX7" fmla="*/ 2716219 w 2980320"/>
              <a:gd name="connsiteY7" fmla="*/ 1001761 h 1011810"/>
              <a:gd name="connsiteX8" fmla="*/ 2486836 w 2980320"/>
              <a:gd name="connsiteY8" fmla="*/ 1011810 h 1011810"/>
              <a:gd name="connsiteX9" fmla="*/ 1740785 w 2980320"/>
              <a:gd name="connsiteY9" fmla="*/ 1011810 h 1011810"/>
              <a:gd name="connsiteX10" fmla="*/ 1740785 w 2980320"/>
              <a:gd name="connsiteY10" fmla="*/ 1011810 h 1011810"/>
              <a:gd name="connsiteX11" fmla="*/ 112235 w 2980320"/>
              <a:gd name="connsiteY11" fmla="*/ 1011810 h 1011810"/>
              <a:gd name="connsiteX12" fmla="*/ 0 w 2980320"/>
              <a:gd name="connsiteY12" fmla="*/ 899575 h 1011810"/>
              <a:gd name="connsiteX13" fmla="*/ 0 w 2980320"/>
              <a:gd name="connsiteY13" fmla="*/ 618996 h 1011810"/>
              <a:gd name="connsiteX14" fmla="*/ 0 w 2980320"/>
              <a:gd name="connsiteY14" fmla="*/ 450648 h 1011810"/>
              <a:gd name="connsiteX15" fmla="*/ 0 w 2980320"/>
              <a:gd name="connsiteY15" fmla="*/ 450648 h 1011810"/>
              <a:gd name="connsiteX16" fmla="*/ 0 w 2980320"/>
              <a:gd name="connsiteY16" fmla="*/ 450650 h 1011810"/>
              <a:gd name="connsiteX0" fmla="*/ 0 w 2980320"/>
              <a:gd name="connsiteY0" fmla="*/ 450650 h 1021858"/>
              <a:gd name="connsiteX1" fmla="*/ 112235 w 2980320"/>
              <a:gd name="connsiteY1" fmla="*/ 338415 h 1021858"/>
              <a:gd name="connsiteX2" fmla="*/ 1740785 w 2980320"/>
              <a:gd name="connsiteY2" fmla="*/ 338415 h 1021858"/>
              <a:gd name="connsiteX3" fmla="*/ 2103565 w 2980320"/>
              <a:gd name="connsiteY3" fmla="*/ 14 h 1021858"/>
              <a:gd name="connsiteX4" fmla="*/ 2255724 w 2980320"/>
              <a:gd name="connsiteY4" fmla="*/ 343440 h 1021858"/>
              <a:gd name="connsiteX5" fmla="*/ 2665976 w 2980320"/>
              <a:gd name="connsiteY5" fmla="*/ 338415 h 1021858"/>
              <a:gd name="connsiteX6" fmla="*/ 2979178 w 2980320"/>
              <a:gd name="connsiteY6" fmla="*/ 686786 h 1021858"/>
              <a:gd name="connsiteX7" fmla="*/ 2721244 w 2980320"/>
              <a:gd name="connsiteY7" fmla="*/ 1021858 h 1021858"/>
              <a:gd name="connsiteX8" fmla="*/ 2486836 w 2980320"/>
              <a:gd name="connsiteY8" fmla="*/ 1011810 h 1021858"/>
              <a:gd name="connsiteX9" fmla="*/ 1740785 w 2980320"/>
              <a:gd name="connsiteY9" fmla="*/ 1011810 h 1021858"/>
              <a:gd name="connsiteX10" fmla="*/ 1740785 w 2980320"/>
              <a:gd name="connsiteY10" fmla="*/ 1011810 h 1021858"/>
              <a:gd name="connsiteX11" fmla="*/ 112235 w 2980320"/>
              <a:gd name="connsiteY11" fmla="*/ 1011810 h 1021858"/>
              <a:gd name="connsiteX12" fmla="*/ 0 w 2980320"/>
              <a:gd name="connsiteY12" fmla="*/ 899575 h 1021858"/>
              <a:gd name="connsiteX13" fmla="*/ 0 w 2980320"/>
              <a:gd name="connsiteY13" fmla="*/ 618996 h 1021858"/>
              <a:gd name="connsiteX14" fmla="*/ 0 w 2980320"/>
              <a:gd name="connsiteY14" fmla="*/ 450648 h 1021858"/>
              <a:gd name="connsiteX15" fmla="*/ 0 w 2980320"/>
              <a:gd name="connsiteY15" fmla="*/ 450648 h 1021858"/>
              <a:gd name="connsiteX16" fmla="*/ 0 w 2980320"/>
              <a:gd name="connsiteY16" fmla="*/ 450650 h 1021858"/>
              <a:gd name="connsiteX0" fmla="*/ 0 w 2980320"/>
              <a:gd name="connsiteY0" fmla="*/ 450650 h 1011810"/>
              <a:gd name="connsiteX1" fmla="*/ 112235 w 2980320"/>
              <a:gd name="connsiteY1" fmla="*/ 338415 h 1011810"/>
              <a:gd name="connsiteX2" fmla="*/ 1740785 w 2980320"/>
              <a:gd name="connsiteY2" fmla="*/ 338415 h 1011810"/>
              <a:gd name="connsiteX3" fmla="*/ 2103565 w 2980320"/>
              <a:gd name="connsiteY3" fmla="*/ 14 h 1011810"/>
              <a:gd name="connsiteX4" fmla="*/ 2255724 w 2980320"/>
              <a:gd name="connsiteY4" fmla="*/ 343440 h 1011810"/>
              <a:gd name="connsiteX5" fmla="*/ 2665976 w 2980320"/>
              <a:gd name="connsiteY5" fmla="*/ 338415 h 1011810"/>
              <a:gd name="connsiteX6" fmla="*/ 2979178 w 2980320"/>
              <a:gd name="connsiteY6" fmla="*/ 686786 h 1011810"/>
              <a:gd name="connsiteX7" fmla="*/ 2728119 w 2980320"/>
              <a:gd name="connsiteY7" fmla="*/ 1008107 h 1011810"/>
              <a:gd name="connsiteX8" fmla="*/ 2486836 w 2980320"/>
              <a:gd name="connsiteY8" fmla="*/ 1011810 h 1011810"/>
              <a:gd name="connsiteX9" fmla="*/ 1740785 w 2980320"/>
              <a:gd name="connsiteY9" fmla="*/ 1011810 h 1011810"/>
              <a:gd name="connsiteX10" fmla="*/ 1740785 w 2980320"/>
              <a:gd name="connsiteY10" fmla="*/ 1011810 h 1011810"/>
              <a:gd name="connsiteX11" fmla="*/ 112235 w 2980320"/>
              <a:gd name="connsiteY11" fmla="*/ 1011810 h 1011810"/>
              <a:gd name="connsiteX12" fmla="*/ 0 w 2980320"/>
              <a:gd name="connsiteY12" fmla="*/ 899575 h 1011810"/>
              <a:gd name="connsiteX13" fmla="*/ 0 w 2980320"/>
              <a:gd name="connsiteY13" fmla="*/ 618996 h 1011810"/>
              <a:gd name="connsiteX14" fmla="*/ 0 w 2980320"/>
              <a:gd name="connsiteY14" fmla="*/ 450648 h 1011810"/>
              <a:gd name="connsiteX15" fmla="*/ 0 w 2980320"/>
              <a:gd name="connsiteY15" fmla="*/ 450648 h 1011810"/>
              <a:gd name="connsiteX16" fmla="*/ 0 w 2980320"/>
              <a:gd name="connsiteY16" fmla="*/ 450650 h 1011810"/>
              <a:gd name="connsiteX0" fmla="*/ 0 w 2980320"/>
              <a:gd name="connsiteY0" fmla="*/ 450650 h 1014043"/>
              <a:gd name="connsiteX1" fmla="*/ 112235 w 2980320"/>
              <a:gd name="connsiteY1" fmla="*/ 338415 h 1014043"/>
              <a:gd name="connsiteX2" fmla="*/ 1740785 w 2980320"/>
              <a:gd name="connsiteY2" fmla="*/ 338415 h 1014043"/>
              <a:gd name="connsiteX3" fmla="*/ 2103565 w 2980320"/>
              <a:gd name="connsiteY3" fmla="*/ 14 h 1014043"/>
              <a:gd name="connsiteX4" fmla="*/ 2255724 w 2980320"/>
              <a:gd name="connsiteY4" fmla="*/ 343440 h 1014043"/>
              <a:gd name="connsiteX5" fmla="*/ 2665976 w 2980320"/>
              <a:gd name="connsiteY5" fmla="*/ 338415 h 1014043"/>
              <a:gd name="connsiteX6" fmla="*/ 2979178 w 2980320"/>
              <a:gd name="connsiteY6" fmla="*/ 686786 h 1014043"/>
              <a:gd name="connsiteX7" fmla="*/ 2728119 w 2980320"/>
              <a:gd name="connsiteY7" fmla="*/ 1008107 h 1014043"/>
              <a:gd name="connsiteX8" fmla="*/ 2486836 w 2980320"/>
              <a:gd name="connsiteY8" fmla="*/ 1011810 h 1014043"/>
              <a:gd name="connsiteX9" fmla="*/ 1740785 w 2980320"/>
              <a:gd name="connsiteY9" fmla="*/ 1011810 h 1014043"/>
              <a:gd name="connsiteX10" fmla="*/ 1740785 w 2980320"/>
              <a:gd name="connsiteY10" fmla="*/ 1011810 h 1014043"/>
              <a:gd name="connsiteX11" fmla="*/ 112235 w 2980320"/>
              <a:gd name="connsiteY11" fmla="*/ 1011810 h 1014043"/>
              <a:gd name="connsiteX12" fmla="*/ 0 w 2980320"/>
              <a:gd name="connsiteY12" fmla="*/ 899575 h 1014043"/>
              <a:gd name="connsiteX13" fmla="*/ 0 w 2980320"/>
              <a:gd name="connsiteY13" fmla="*/ 618996 h 1014043"/>
              <a:gd name="connsiteX14" fmla="*/ 0 w 2980320"/>
              <a:gd name="connsiteY14" fmla="*/ 450648 h 1014043"/>
              <a:gd name="connsiteX15" fmla="*/ 0 w 2980320"/>
              <a:gd name="connsiteY15" fmla="*/ 450648 h 1014043"/>
              <a:gd name="connsiteX16" fmla="*/ 0 w 2980320"/>
              <a:gd name="connsiteY16" fmla="*/ 450650 h 1014043"/>
              <a:gd name="connsiteX0" fmla="*/ 0 w 2980320"/>
              <a:gd name="connsiteY0" fmla="*/ 450650 h 1014043"/>
              <a:gd name="connsiteX1" fmla="*/ 112235 w 2980320"/>
              <a:gd name="connsiteY1" fmla="*/ 338415 h 1014043"/>
              <a:gd name="connsiteX2" fmla="*/ 1740785 w 2980320"/>
              <a:gd name="connsiteY2" fmla="*/ 338415 h 1014043"/>
              <a:gd name="connsiteX3" fmla="*/ 2103565 w 2980320"/>
              <a:gd name="connsiteY3" fmla="*/ 14 h 1014043"/>
              <a:gd name="connsiteX4" fmla="*/ 2255724 w 2980320"/>
              <a:gd name="connsiteY4" fmla="*/ 343440 h 1014043"/>
              <a:gd name="connsiteX5" fmla="*/ 2665976 w 2980320"/>
              <a:gd name="connsiteY5" fmla="*/ 338415 h 1014043"/>
              <a:gd name="connsiteX6" fmla="*/ 2979178 w 2980320"/>
              <a:gd name="connsiteY6" fmla="*/ 686786 h 1014043"/>
              <a:gd name="connsiteX7" fmla="*/ 2728119 w 2980320"/>
              <a:gd name="connsiteY7" fmla="*/ 1008107 h 1014043"/>
              <a:gd name="connsiteX8" fmla="*/ 2486836 w 2980320"/>
              <a:gd name="connsiteY8" fmla="*/ 1011810 h 1014043"/>
              <a:gd name="connsiteX9" fmla="*/ 2495853 w 2980320"/>
              <a:gd name="connsiteY9" fmla="*/ 996995 h 1014043"/>
              <a:gd name="connsiteX10" fmla="*/ 1740785 w 2980320"/>
              <a:gd name="connsiteY10" fmla="*/ 1011810 h 1014043"/>
              <a:gd name="connsiteX11" fmla="*/ 1740785 w 2980320"/>
              <a:gd name="connsiteY11" fmla="*/ 1011810 h 1014043"/>
              <a:gd name="connsiteX12" fmla="*/ 112235 w 2980320"/>
              <a:gd name="connsiteY12" fmla="*/ 1011810 h 1014043"/>
              <a:gd name="connsiteX13" fmla="*/ 0 w 2980320"/>
              <a:gd name="connsiteY13" fmla="*/ 899575 h 1014043"/>
              <a:gd name="connsiteX14" fmla="*/ 0 w 2980320"/>
              <a:gd name="connsiteY14" fmla="*/ 618996 h 1014043"/>
              <a:gd name="connsiteX15" fmla="*/ 0 w 2980320"/>
              <a:gd name="connsiteY15" fmla="*/ 450648 h 1014043"/>
              <a:gd name="connsiteX16" fmla="*/ 0 w 2980320"/>
              <a:gd name="connsiteY16" fmla="*/ 450648 h 1014043"/>
              <a:gd name="connsiteX17" fmla="*/ 0 w 2980320"/>
              <a:gd name="connsiteY17" fmla="*/ 450650 h 1014043"/>
              <a:gd name="connsiteX0" fmla="*/ 0 w 2980320"/>
              <a:gd name="connsiteY0" fmla="*/ 450650 h 1014043"/>
              <a:gd name="connsiteX1" fmla="*/ 112235 w 2980320"/>
              <a:gd name="connsiteY1" fmla="*/ 338415 h 1014043"/>
              <a:gd name="connsiteX2" fmla="*/ 1740785 w 2980320"/>
              <a:gd name="connsiteY2" fmla="*/ 338415 h 1014043"/>
              <a:gd name="connsiteX3" fmla="*/ 2103565 w 2980320"/>
              <a:gd name="connsiteY3" fmla="*/ 14 h 1014043"/>
              <a:gd name="connsiteX4" fmla="*/ 2255724 w 2980320"/>
              <a:gd name="connsiteY4" fmla="*/ 343440 h 1014043"/>
              <a:gd name="connsiteX5" fmla="*/ 2665976 w 2980320"/>
              <a:gd name="connsiteY5" fmla="*/ 338415 h 1014043"/>
              <a:gd name="connsiteX6" fmla="*/ 2979178 w 2980320"/>
              <a:gd name="connsiteY6" fmla="*/ 686786 h 1014043"/>
              <a:gd name="connsiteX7" fmla="*/ 2728119 w 2980320"/>
              <a:gd name="connsiteY7" fmla="*/ 1008107 h 1014043"/>
              <a:gd name="connsiteX8" fmla="*/ 2486836 w 2980320"/>
              <a:gd name="connsiteY8" fmla="*/ 1011810 h 1014043"/>
              <a:gd name="connsiteX9" fmla="*/ 1740785 w 2980320"/>
              <a:gd name="connsiteY9" fmla="*/ 1011810 h 1014043"/>
              <a:gd name="connsiteX10" fmla="*/ 1740785 w 2980320"/>
              <a:gd name="connsiteY10" fmla="*/ 1011810 h 1014043"/>
              <a:gd name="connsiteX11" fmla="*/ 112235 w 2980320"/>
              <a:gd name="connsiteY11" fmla="*/ 1011810 h 1014043"/>
              <a:gd name="connsiteX12" fmla="*/ 0 w 2980320"/>
              <a:gd name="connsiteY12" fmla="*/ 899575 h 1014043"/>
              <a:gd name="connsiteX13" fmla="*/ 0 w 2980320"/>
              <a:gd name="connsiteY13" fmla="*/ 618996 h 1014043"/>
              <a:gd name="connsiteX14" fmla="*/ 0 w 2980320"/>
              <a:gd name="connsiteY14" fmla="*/ 450648 h 1014043"/>
              <a:gd name="connsiteX15" fmla="*/ 0 w 2980320"/>
              <a:gd name="connsiteY15" fmla="*/ 450648 h 1014043"/>
              <a:gd name="connsiteX16" fmla="*/ 0 w 2980320"/>
              <a:gd name="connsiteY16" fmla="*/ 450650 h 1014043"/>
              <a:gd name="connsiteX0" fmla="*/ 0 w 2980320"/>
              <a:gd name="connsiteY0" fmla="*/ 450650 h 1013039"/>
              <a:gd name="connsiteX1" fmla="*/ 112235 w 2980320"/>
              <a:gd name="connsiteY1" fmla="*/ 338415 h 1013039"/>
              <a:gd name="connsiteX2" fmla="*/ 1740785 w 2980320"/>
              <a:gd name="connsiteY2" fmla="*/ 338415 h 1013039"/>
              <a:gd name="connsiteX3" fmla="*/ 2103565 w 2980320"/>
              <a:gd name="connsiteY3" fmla="*/ 14 h 1013039"/>
              <a:gd name="connsiteX4" fmla="*/ 2255724 w 2980320"/>
              <a:gd name="connsiteY4" fmla="*/ 343440 h 1013039"/>
              <a:gd name="connsiteX5" fmla="*/ 2665976 w 2980320"/>
              <a:gd name="connsiteY5" fmla="*/ 338415 h 1013039"/>
              <a:gd name="connsiteX6" fmla="*/ 2979178 w 2980320"/>
              <a:gd name="connsiteY6" fmla="*/ 686786 h 1013039"/>
              <a:gd name="connsiteX7" fmla="*/ 2728119 w 2980320"/>
              <a:gd name="connsiteY7" fmla="*/ 1008107 h 1013039"/>
              <a:gd name="connsiteX8" fmla="*/ 2149951 w 2980320"/>
              <a:gd name="connsiteY8" fmla="*/ 1008372 h 1013039"/>
              <a:gd name="connsiteX9" fmla="*/ 1740785 w 2980320"/>
              <a:gd name="connsiteY9" fmla="*/ 1011810 h 1013039"/>
              <a:gd name="connsiteX10" fmla="*/ 1740785 w 2980320"/>
              <a:gd name="connsiteY10" fmla="*/ 1011810 h 1013039"/>
              <a:gd name="connsiteX11" fmla="*/ 112235 w 2980320"/>
              <a:gd name="connsiteY11" fmla="*/ 1011810 h 1013039"/>
              <a:gd name="connsiteX12" fmla="*/ 0 w 2980320"/>
              <a:gd name="connsiteY12" fmla="*/ 899575 h 1013039"/>
              <a:gd name="connsiteX13" fmla="*/ 0 w 2980320"/>
              <a:gd name="connsiteY13" fmla="*/ 618996 h 1013039"/>
              <a:gd name="connsiteX14" fmla="*/ 0 w 2980320"/>
              <a:gd name="connsiteY14" fmla="*/ 450648 h 1013039"/>
              <a:gd name="connsiteX15" fmla="*/ 0 w 2980320"/>
              <a:gd name="connsiteY15" fmla="*/ 450648 h 1013039"/>
              <a:gd name="connsiteX16" fmla="*/ 0 w 2980320"/>
              <a:gd name="connsiteY16" fmla="*/ 450650 h 1013039"/>
              <a:gd name="connsiteX0" fmla="*/ 0 w 2980320"/>
              <a:gd name="connsiteY0" fmla="*/ 450650 h 1015247"/>
              <a:gd name="connsiteX1" fmla="*/ 112235 w 2980320"/>
              <a:gd name="connsiteY1" fmla="*/ 338415 h 1015247"/>
              <a:gd name="connsiteX2" fmla="*/ 1740785 w 2980320"/>
              <a:gd name="connsiteY2" fmla="*/ 338415 h 1015247"/>
              <a:gd name="connsiteX3" fmla="*/ 2103565 w 2980320"/>
              <a:gd name="connsiteY3" fmla="*/ 14 h 1015247"/>
              <a:gd name="connsiteX4" fmla="*/ 2255724 w 2980320"/>
              <a:gd name="connsiteY4" fmla="*/ 343440 h 1015247"/>
              <a:gd name="connsiteX5" fmla="*/ 2665976 w 2980320"/>
              <a:gd name="connsiteY5" fmla="*/ 338415 h 1015247"/>
              <a:gd name="connsiteX6" fmla="*/ 2979178 w 2980320"/>
              <a:gd name="connsiteY6" fmla="*/ 686786 h 1015247"/>
              <a:gd name="connsiteX7" fmla="*/ 2728119 w 2980320"/>
              <a:gd name="connsiteY7" fmla="*/ 1008107 h 1015247"/>
              <a:gd name="connsiteX8" fmla="*/ 2149951 w 2980320"/>
              <a:gd name="connsiteY8" fmla="*/ 1008372 h 1015247"/>
              <a:gd name="connsiteX9" fmla="*/ 1740785 w 2980320"/>
              <a:gd name="connsiteY9" fmla="*/ 1011810 h 1015247"/>
              <a:gd name="connsiteX10" fmla="*/ 1740785 w 2980320"/>
              <a:gd name="connsiteY10" fmla="*/ 1011810 h 1015247"/>
              <a:gd name="connsiteX11" fmla="*/ 297865 w 2980320"/>
              <a:gd name="connsiteY11" fmla="*/ 1015247 h 1015247"/>
              <a:gd name="connsiteX12" fmla="*/ 0 w 2980320"/>
              <a:gd name="connsiteY12" fmla="*/ 899575 h 1015247"/>
              <a:gd name="connsiteX13" fmla="*/ 0 w 2980320"/>
              <a:gd name="connsiteY13" fmla="*/ 618996 h 1015247"/>
              <a:gd name="connsiteX14" fmla="*/ 0 w 2980320"/>
              <a:gd name="connsiteY14" fmla="*/ 450648 h 1015247"/>
              <a:gd name="connsiteX15" fmla="*/ 0 w 2980320"/>
              <a:gd name="connsiteY15" fmla="*/ 450648 h 1015247"/>
              <a:gd name="connsiteX16" fmla="*/ 0 w 2980320"/>
              <a:gd name="connsiteY16" fmla="*/ 450650 h 1015247"/>
              <a:gd name="connsiteX0" fmla="*/ 0 w 2980320"/>
              <a:gd name="connsiteY0" fmla="*/ 450650 h 1015247"/>
              <a:gd name="connsiteX1" fmla="*/ 112235 w 2980320"/>
              <a:gd name="connsiteY1" fmla="*/ 338415 h 1015247"/>
              <a:gd name="connsiteX2" fmla="*/ 1740785 w 2980320"/>
              <a:gd name="connsiteY2" fmla="*/ 338415 h 1015247"/>
              <a:gd name="connsiteX3" fmla="*/ 2103565 w 2980320"/>
              <a:gd name="connsiteY3" fmla="*/ 14 h 1015247"/>
              <a:gd name="connsiteX4" fmla="*/ 2255724 w 2980320"/>
              <a:gd name="connsiteY4" fmla="*/ 343440 h 1015247"/>
              <a:gd name="connsiteX5" fmla="*/ 2665976 w 2980320"/>
              <a:gd name="connsiteY5" fmla="*/ 338415 h 1015247"/>
              <a:gd name="connsiteX6" fmla="*/ 2979178 w 2980320"/>
              <a:gd name="connsiteY6" fmla="*/ 686786 h 1015247"/>
              <a:gd name="connsiteX7" fmla="*/ 2728119 w 2980320"/>
              <a:gd name="connsiteY7" fmla="*/ 1008107 h 1015247"/>
              <a:gd name="connsiteX8" fmla="*/ 2149951 w 2980320"/>
              <a:gd name="connsiteY8" fmla="*/ 1008372 h 1015247"/>
              <a:gd name="connsiteX9" fmla="*/ 1740785 w 2980320"/>
              <a:gd name="connsiteY9" fmla="*/ 1011810 h 1015247"/>
              <a:gd name="connsiteX10" fmla="*/ 1740785 w 2980320"/>
              <a:gd name="connsiteY10" fmla="*/ 1011810 h 1015247"/>
              <a:gd name="connsiteX11" fmla="*/ 297865 w 2980320"/>
              <a:gd name="connsiteY11" fmla="*/ 1015247 h 1015247"/>
              <a:gd name="connsiteX12" fmla="*/ 0 w 2980320"/>
              <a:gd name="connsiteY12" fmla="*/ 618996 h 1015247"/>
              <a:gd name="connsiteX13" fmla="*/ 0 w 2980320"/>
              <a:gd name="connsiteY13" fmla="*/ 450648 h 1015247"/>
              <a:gd name="connsiteX14" fmla="*/ 0 w 2980320"/>
              <a:gd name="connsiteY14" fmla="*/ 450648 h 1015247"/>
              <a:gd name="connsiteX15" fmla="*/ 0 w 2980320"/>
              <a:gd name="connsiteY15" fmla="*/ 450650 h 1015247"/>
              <a:gd name="connsiteX0" fmla="*/ 6875 w 2987195"/>
              <a:gd name="connsiteY0" fmla="*/ 450650 h 1015247"/>
              <a:gd name="connsiteX1" fmla="*/ 119110 w 2987195"/>
              <a:gd name="connsiteY1" fmla="*/ 338415 h 1015247"/>
              <a:gd name="connsiteX2" fmla="*/ 1747660 w 2987195"/>
              <a:gd name="connsiteY2" fmla="*/ 338415 h 1015247"/>
              <a:gd name="connsiteX3" fmla="*/ 2110440 w 2987195"/>
              <a:gd name="connsiteY3" fmla="*/ 14 h 1015247"/>
              <a:gd name="connsiteX4" fmla="*/ 2262599 w 2987195"/>
              <a:gd name="connsiteY4" fmla="*/ 343440 h 1015247"/>
              <a:gd name="connsiteX5" fmla="*/ 2672851 w 2987195"/>
              <a:gd name="connsiteY5" fmla="*/ 338415 h 1015247"/>
              <a:gd name="connsiteX6" fmla="*/ 2986053 w 2987195"/>
              <a:gd name="connsiteY6" fmla="*/ 686786 h 1015247"/>
              <a:gd name="connsiteX7" fmla="*/ 2734994 w 2987195"/>
              <a:gd name="connsiteY7" fmla="*/ 1008107 h 1015247"/>
              <a:gd name="connsiteX8" fmla="*/ 2156826 w 2987195"/>
              <a:gd name="connsiteY8" fmla="*/ 1008372 h 1015247"/>
              <a:gd name="connsiteX9" fmla="*/ 1747660 w 2987195"/>
              <a:gd name="connsiteY9" fmla="*/ 1011810 h 1015247"/>
              <a:gd name="connsiteX10" fmla="*/ 1747660 w 2987195"/>
              <a:gd name="connsiteY10" fmla="*/ 1011810 h 1015247"/>
              <a:gd name="connsiteX11" fmla="*/ 304740 w 2987195"/>
              <a:gd name="connsiteY11" fmla="*/ 1015247 h 1015247"/>
              <a:gd name="connsiteX12" fmla="*/ 0 w 2987195"/>
              <a:gd name="connsiteY12" fmla="*/ 701498 h 1015247"/>
              <a:gd name="connsiteX13" fmla="*/ 6875 w 2987195"/>
              <a:gd name="connsiteY13" fmla="*/ 450648 h 1015247"/>
              <a:gd name="connsiteX14" fmla="*/ 6875 w 2987195"/>
              <a:gd name="connsiteY14" fmla="*/ 450648 h 1015247"/>
              <a:gd name="connsiteX15" fmla="*/ 6875 w 2987195"/>
              <a:gd name="connsiteY15" fmla="*/ 450650 h 1015247"/>
              <a:gd name="connsiteX0" fmla="*/ 6875 w 2987195"/>
              <a:gd name="connsiteY0" fmla="*/ 450650 h 1015247"/>
              <a:gd name="connsiteX1" fmla="*/ 119110 w 2987195"/>
              <a:gd name="connsiteY1" fmla="*/ 338415 h 1015247"/>
              <a:gd name="connsiteX2" fmla="*/ 1747660 w 2987195"/>
              <a:gd name="connsiteY2" fmla="*/ 338415 h 1015247"/>
              <a:gd name="connsiteX3" fmla="*/ 2110440 w 2987195"/>
              <a:gd name="connsiteY3" fmla="*/ 14 h 1015247"/>
              <a:gd name="connsiteX4" fmla="*/ 2262599 w 2987195"/>
              <a:gd name="connsiteY4" fmla="*/ 343440 h 1015247"/>
              <a:gd name="connsiteX5" fmla="*/ 2672851 w 2987195"/>
              <a:gd name="connsiteY5" fmla="*/ 338415 h 1015247"/>
              <a:gd name="connsiteX6" fmla="*/ 2986053 w 2987195"/>
              <a:gd name="connsiteY6" fmla="*/ 686786 h 1015247"/>
              <a:gd name="connsiteX7" fmla="*/ 2734994 w 2987195"/>
              <a:gd name="connsiteY7" fmla="*/ 1008107 h 1015247"/>
              <a:gd name="connsiteX8" fmla="*/ 2156826 w 2987195"/>
              <a:gd name="connsiteY8" fmla="*/ 1008372 h 1015247"/>
              <a:gd name="connsiteX9" fmla="*/ 1747660 w 2987195"/>
              <a:gd name="connsiteY9" fmla="*/ 1011810 h 1015247"/>
              <a:gd name="connsiteX10" fmla="*/ 1747660 w 2987195"/>
              <a:gd name="connsiteY10" fmla="*/ 1011810 h 1015247"/>
              <a:gd name="connsiteX11" fmla="*/ 304740 w 2987195"/>
              <a:gd name="connsiteY11" fmla="*/ 1015247 h 1015247"/>
              <a:gd name="connsiteX12" fmla="*/ 0 w 2987195"/>
              <a:gd name="connsiteY12" fmla="*/ 701498 h 1015247"/>
              <a:gd name="connsiteX13" fmla="*/ 6875 w 2987195"/>
              <a:gd name="connsiteY13" fmla="*/ 450648 h 1015247"/>
              <a:gd name="connsiteX14" fmla="*/ 6875 w 2987195"/>
              <a:gd name="connsiteY14" fmla="*/ 450648 h 1015247"/>
              <a:gd name="connsiteX15" fmla="*/ 6875 w 2987195"/>
              <a:gd name="connsiteY15" fmla="*/ 450650 h 1015247"/>
              <a:gd name="connsiteX0" fmla="*/ 6875 w 2987195"/>
              <a:gd name="connsiteY0" fmla="*/ 450650 h 1018685"/>
              <a:gd name="connsiteX1" fmla="*/ 119110 w 2987195"/>
              <a:gd name="connsiteY1" fmla="*/ 338415 h 1018685"/>
              <a:gd name="connsiteX2" fmla="*/ 1747660 w 2987195"/>
              <a:gd name="connsiteY2" fmla="*/ 338415 h 1018685"/>
              <a:gd name="connsiteX3" fmla="*/ 2110440 w 2987195"/>
              <a:gd name="connsiteY3" fmla="*/ 14 h 1018685"/>
              <a:gd name="connsiteX4" fmla="*/ 2262599 w 2987195"/>
              <a:gd name="connsiteY4" fmla="*/ 343440 h 1018685"/>
              <a:gd name="connsiteX5" fmla="*/ 2672851 w 2987195"/>
              <a:gd name="connsiteY5" fmla="*/ 338415 h 1018685"/>
              <a:gd name="connsiteX6" fmla="*/ 2986053 w 2987195"/>
              <a:gd name="connsiteY6" fmla="*/ 686786 h 1018685"/>
              <a:gd name="connsiteX7" fmla="*/ 2734994 w 2987195"/>
              <a:gd name="connsiteY7" fmla="*/ 1008107 h 1018685"/>
              <a:gd name="connsiteX8" fmla="*/ 2156826 w 2987195"/>
              <a:gd name="connsiteY8" fmla="*/ 1008372 h 1018685"/>
              <a:gd name="connsiteX9" fmla="*/ 1747660 w 2987195"/>
              <a:gd name="connsiteY9" fmla="*/ 1011810 h 1018685"/>
              <a:gd name="connsiteX10" fmla="*/ 1747660 w 2987195"/>
              <a:gd name="connsiteY10" fmla="*/ 1011810 h 1018685"/>
              <a:gd name="connsiteX11" fmla="*/ 321927 w 2987195"/>
              <a:gd name="connsiteY11" fmla="*/ 1018685 h 1018685"/>
              <a:gd name="connsiteX12" fmla="*/ 0 w 2987195"/>
              <a:gd name="connsiteY12" fmla="*/ 701498 h 1018685"/>
              <a:gd name="connsiteX13" fmla="*/ 6875 w 2987195"/>
              <a:gd name="connsiteY13" fmla="*/ 450648 h 1018685"/>
              <a:gd name="connsiteX14" fmla="*/ 6875 w 2987195"/>
              <a:gd name="connsiteY14" fmla="*/ 450648 h 1018685"/>
              <a:gd name="connsiteX15" fmla="*/ 6875 w 2987195"/>
              <a:gd name="connsiteY15" fmla="*/ 450650 h 1018685"/>
              <a:gd name="connsiteX0" fmla="*/ 6875 w 2987195"/>
              <a:gd name="connsiteY0" fmla="*/ 450650 h 1018685"/>
              <a:gd name="connsiteX1" fmla="*/ 119110 w 2987195"/>
              <a:gd name="connsiteY1" fmla="*/ 338415 h 1018685"/>
              <a:gd name="connsiteX2" fmla="*/ 1747660 w 2987195"/>
              <a:gd name="connsiteY2" fmla="*/ 338415 h 1018685"/>
              <a:gd name="connsiteX3" fmla="*/ 2110440 w 2987195"/>
              <a:gd name="connsiteY3" fmla="*/ 14 h 1018685"/>
              <a:gd name="connsiteX4" fmla="*/ 2262599 w 2987195"/>
              <a:gd name="connsiteY4" fmla="*/ 343440 h 1018685"/>
              <a:gd name="connsiteX5" fmla="*/ 2672851 w 2987195"/>
              <a:gd name="connsiteY5" fmla="*/ 338415 h 1018685"/>
              <a:gd name="connsiteX6" fmla="*/ 2986053 w 2987195"/>
              <a:gd name="connsiteY6" fmla="*/ 686786 h 1018685"/>
              <a:gd name="connsiteX7" fmla="*/ 2734994 w 2987195"/>
              <a:gd name="connsiteY7" fmla="*/ 1008107 h 1018685"/>
              <a:gd name="connsiteX8" fmla="*/ 2156826 w 2987195"/>
              <a:gd name="connsiteY8" fmla="*/ 1008372 h 1018685"/>
              <a:gd name="connsiteX9" fmla="*/ 1747660 w 2987195"/>
              <a:gd name="connsiteY9" fmla="*/ 1011810 h 1018685"/>
              <a:gd name="connsiteX10" fmla="*/ 1747660 w 2987195"/>
              <a:gd name="connsiteY10" fmla="*/ 1011810 h 1018685"/>
              <a:gd name="connsiteX11" fmla="*/ 321927 w 2987195"/>
              <a:gd name="connsiteY11" fmla="*/ 1018685 h 1018685"/>
              <a:gd name="connsiteX12" fmla="*/ 0 w 2987195"/>
              <a:gd name="connsiteY12" fmla="*/ 701498 h 1018685"/>
              <a:gd name="connsiteX13" fmla="*/ 6875 w 2987195"/>
              <a:gd name="connsiteY13" fmla="*/ 450648 h 1018685"/>
              <a:gd name="connsiteX14" fmla="*/ 6875 w 2987195"/>
              <a:gd name="connsiteY14" fmla="*/ 450648 h 1018685"/>
              <a:gd name="connsiteX15" fmla="*/ 6875 w 2987195"/>
              <a:gd name="connsiteY15" fmla="*/ 450650 h 1018685"/>
              <a:gd name="connsiteX0" fmla="*/ 6875 w 2987195"/>
              <a:gd name="connsiteY0" fmla="*/ 450648 h 1018685"/>
              <a:gd name="connsiteX1" fmla="*/ 119110 w 2987195"/>
              <a:gd name="connsiteY1" fmla="*/ 338415 h 1018685"/>
              <a:gd name="connsiteX2" fmla="*/ 1747660 w 2987195"/>
              <a:gd name="connsiteY2" fmla="*/ 338415 h 1018685"/>
              <a:gd name="connsiteX3" fmla="*/ 2110440 w 2987195"/>
              <a:gd name="connsiteY3" fmla="*/ 14 h 1018685"/>
              <a:gd name="connsiteX4" fmla="*/ 2262599 w 2987195"/>
              <a:gd name="connsiteY4" fmla="*/ 343440 h 1018685"/>
              <a:gd name="connsiteX5" fmla="*/ 2672851 w 2987195"/>
              <a:gd name="connsiteY5" fmla="*/ 338415 h 1018685"/>
              <a:gd name="connsiteX6" fmla="*/ 2986053 w 2987195"/>
              <a:gd name="connsiteY6" fmla="*/ 686786 h 1018685"/>
              <a:gd name="connsiteX7" fmla="*/ 2734994 w 2987195"/>
              <a:gd name="connsiteY7" fmla="*/ 1008107 h 1018685"/>
              <a:gd name="connsiteX8" fmla="*/ 2156826 w 2987195"/>
              <a:gd name="connsiteY8" fmla="*/ 1008372 h 1018685"/>
              <a:gd name="connsiteX9" fmla="*/ 1747660 w 2987195"/>
              <a:gd name="connsiteY9" fmla="*/ 1011810 h 1018685"/>
              <a:gd name="connsiteX10" fmla="*/ 1747660 w 2987195"/>
              <a:gd name="connsiteY10" fmla="*/ 1011810 h 1018685"/>
              <a:gd name="connsiteX11" fmla="*/ 321927 w 2987195"/>
              <a:gd name="connsiteY11" fmla="*/ 1018685 h 1018685"/>
              <a:gd name="connsiteX12" fmla="*/ 0 w 2987195"/>
              <a:gd name="connsiteY12" fmla="*/ 701498 h 1018685"/>
              <a:gd name="connsiteX13" fmla="*/ 6875 w 2987195"/>
              <a:gd name="connsiteY13" fmla="*/ 450648 h 1018685"/>
              <a:gd name="connsiteX14" fmla="*/ 6875 w 2987195"/>
              <a:gd name="connsiteY14" fmla="*/ 450648 h 1018685"/>
              <a:gd name="connsiteX0" fmla="*/ 216569 w 2987195"/>
              <a:gd name="connsiteY0" fmla="*/ 546901 h 1018685"/>
              <a:gd name="connsiteX1" fmla="*/ 119110 w 2987195"/>
              <a:gd name="connsiteY1" fmla="*/ 338415 h 1018685"/>
              <a:gd name="connsiteX2" fmla="*/ 1747660 w 2987195"/>
              <a:gd name="connsiteY2" fmla="*/ 338415 h 1018685"/>
              <a:gd name="connsiteX3" fmla="*/ 2110440 w 2987195"/>
              <a:gd name="connsiteY3" fmla="*/ 14 h 1018685"/>
              <a:gd name="connsiteX4" fmla="*/ 2262599 w 2987195"/>
              <a:gd name="connsiteY4" fmla="*/ 343440 h 1018685"/>
              <a:gd name="connsiteX5" fmla="*/ 2672851 w 2987195"/>
              <a:gd name="connsiteY5" fmla="*/ 338415 h 1018685"/>
              <a:gd name="connsiteX6" fmla="*/ 2986053 w 2987195"/>
              <a:gd name="connsiteY6" fmla="*/ 686786 h 1018685"/>
              <a:gd name="connsiteX7" fmla="*/ 2734994 w 2987195"/>
              <a:gd name="connsiteY7" fmla="*/ 1008107 h 1018685"/>
              <a:gd name="connsiteX8" fmla="*/ 2156826 w 2987195"/>
              <a:gd name="connsiteY8" fmla="*/ 1008372 h 1018685"/>
              <a:gd name="connsiteX9" fmla="*/ 1747660 w 2987195"/>
              <a:gd name="connsiteY9" fmla="*/ 1011810 h 1018685"/>
              <a:gd name="connsiteX10" fmla="*/ 1747660 w 2987195"/>
              <a:gd name="connsiteY10" fmla="*/ 1011810 h 1018685"/>
              <a:gd name="connsiteX11" fmla="*/ 321927 w 2987195"/>
              <a:gd name="connsiteY11" fmla="*/ 1018685 h 1018685"/>
              <a:gd name="connsiteX12" fmla="*/ 0 w 2987195"/>
              <a:gd name="connsiteY12" fmla="*/ 701498 h 1018685"/>
              <a:gd name="connsiteX13" fmla="*/ 6875 w 2987195"/>
              <a:gd name="connsiteY13" fmla="*/ 450648 h 1018685"/>
              <a:gd name="connsiteX14" fmla="*/ 216569 w 2987195"/>
              <a:gd name="connsiteY14" fmla="*/ 546901 h 1018685"/>
              <a:gd name="connsiteX0" fmla="*/ 6875 w 2987195"/>
              <a:gd name="connsiteY0" fmla="*/ 450648 h 1018685"/>
              <a:gd name="connsiteX1" fmla="*/ 119110 w 2987195"/>
              <a:gd name="connsiteY1" fmla="*/ 338415 h 1018685"/>
              <a:gd name="connsiteX2" fmla="*/ 1747660 w 2987195"/>
              <a:gd name="connsiteY2" fmla="*/ 338415 h 1018685"/>
              <a:gd name="connsiteX3" fmla="*/ 2110440 w 2987195"/>
              <a:gd name="connsiteY3" fmla="*/ 14 h 1018685"/>
              <a:gd name="connsiteX4" fmla="*/ 2262599 w 2987195"/>
              <a:gd name="connsiteY4" fmla="*/ 343440 h 1018685"/>
              <a:gd name="connsiteX5" fmla="*/ 2672851 w 2987195"/>
              <a:gd name="connsiteY5" fmla="*/ 338415 h 1018685"/>
              <a:gd name="connsiteX6" fmla="*/ 2986053 w 2987195"/>
              <a:gd name="connsiteY6" fmla="*/ 686786 h 1018685"/>
              <a:gd name="connsiteX7" fmla="*/ 2734994 w 2987195"/>
              <a:gd name="connsiteY7" fmla="*/ 1008107 h 1018685"/>
              <a:gd name="connsiteX8" fmla="*/ 2156826 w 2987195"/>
              <a:gd name="connsiteY8" fmla="*/ 1008372 h 1018685"/>
              <a:gd name="connsiteX9" fmla="*/ 1747660 w 2987195"/>
              <a:gd name="connsiteY9" fmla="*/ 1011810 h 1018685"/>
              <a:gd name="connsiteX10" fmla="*/ 1747660 w 2987195"/>
              <a:gd name="connsiteY10" fmla="*/ 1011810 h 1018685"/>
              <a:gd name="connsiteX11" fmla="*/ 321927 w 2987195"/>
              <a:gd name="connsiteY11" fmla="*/ 1018685 h 1018685"/>
              <a:gd name="connsiteX12" fmla="*/ 0 w 2987195"/>
              <a:gd name="connsiteY12" fmla="*/ 701498 h 1018685"/>
              <a:gd name="connsiteX13" fmla="*/ 6875 w 2987195"/>
              <a:gd name="connsiteY13" fmla="*/ 450648 h 1018685"/>
              <a:gd name="connsiteX0" fmla="*/ 0 w 2987195"/>
              <a:gd name="connsiteY0" fmla="*/ 701498 h 1018685"/>
              <a:gd name="connsiteX1" fmla="*/ 119110 w 2987195"/>
              <a:gd name="connsiteY1" fmla="*/ 338415 h 1018685"/>
              <a:gd name="connsiteX2" fmla="*/ 1747660 w 2987195"/>
              <a:gd name="connsiteY2" fmla="*/ 338415 h 1018685"/>
              <a:gd name="connsiteX3" fmla="*/ 2110440 w 2987195"/>
              <a:gd name="connsiteY3" fmla="*/ 14 h 1018685"/>
              <a:gd name="connsiteX4" fmla="*/ 2262599 w 2987195"/>
              <a:gd name="connsiteY4" fmla="*/ 343440 h 1018685"/>
              <a:gd name="connsiteX5" fmla="*/ 2672851 w 2987195"/>
              <a:gd name="connsiteY5" fmla="*/ 338415 h 1018685"/>
              <a:gd name="connsiteX6" fmla="*/ 2986053 w 2987195"/>
              <a:gd name="connsiteY6" fmla="*/ 686786 h 1018685"/>
              <a:gd name="connsiteX7" fmla="*/ 2734994 w 2987195"/>
              <a:gd name="connsiteY7" fmla="*/ 1008107 h 1018685"/>
              <a:gd name="connsiteX8" fmla="*/ 2156826 w 2987195"/>
              <a:gd name="connsiteY8" fmla="*/ 1008372 h 1018685"/>
              <a:gd name="connsiteX9" fmla="*/ 1747660 w 2987195"/>
              <a:gd name="connsiteY9" fmla="*/ 1011810 h 1018685"/>
              <a:gd name="connsiteX10" fmla="*/ 1747660 w 2987195"/>
              <a:gd name="connsiteY10" fmla="*/ 1011810 h 1018685"/>
              <a:gd name="connsiteX11" fmla="*/ 321927 w 2987195"/>
              <a:gd name="connsiteY11" fmla="*/ 1018685 h 1018685"/>
              <a:gd name="connsiteX12" fmla="*/ 0 w 2987195"/>
              <a:gd name="connsiteY12" fmla="*/ 701498 h 1018685"/>
              <a:gd name="connsiteX0" fmla="*/ 565 w 2987760"/>
              <a:gd name="connsiteY0" fmla="*/ 701498 h 1018685"/>
              <a:gd name="connsiteX1" fmla="*/ 119675 w 2987760"/>
              <a:gd name="connsiteY1" fmla="*/ 338415 h 1018685"/>
              <a:gd name="connsiteX2" fmla="*/ 1748225 w 2987760"/>
              <a:gd name="connsiteY2" fmla="*/ 338415 h 1018685"/>
              <a:gd name="connsiteX3" fmla="*/ 2111005 w 2987760"/>
              <a:gd name="connsiteY3" fmla="*/ 14 h 1018685"/>
              <a:gd name="connsiteX4" fmla="*/ 2263164 w 2987760"/>
              <a:gd name="connsiteY4" fmla="*/ 343440 h 1018685"/>
              <a:gd name="connsiteX5" fmla="*/ 2673416 w 2987760"/>
              <a:gd name="connsiteY5" fmla="*/ 338415 h 1018685"/>
              <a:gd name="connsiteX6" fmla="*/ 2986618 w 2987760"/>
              <a:gd name="connsiteY6" fmla="*/ 686786 h 1018685"/>
              <a:gd name="connsiteX7" fmla="*/ 2735559 w 2987760"/>
              <a:gd name="connsiteY7" fmla="*/ 1008107 h 1018685"/>
              <a:gd name="connsiteX8" fmla="*/ 2157391 w 2987760"/>
              <a:gd name="connsiteY8" fmla="*/ 1008372 h 1018685"/>
              <a:gd name="connsiteX9" fmla="*/ 1748225 w 2987760"/>
              <a:gd name="connsiteY9" fmla="*/ 1011810 h 1018685"/>
              <a:gd name="connsiteX10" fmla="*/ 1748225 w 2987760"/>
              <a:gd name="connsiteY10" fmla="*/ 1011810 h 1018685"/>
              <a:gd name="connsiteX11" fmla="*/ 322492 w 2987760"/>
              <a:gd name="connsiteY11" fmla="*/ 1018685 h 1018685"/>
              <a:gd name="connsiteX12" fmla="*/ 565 w 2987760"/>
              <a:gd name="connsiteY12" fmla="*/ 701498 h 1018685"/>
              <a:gd name="connsiteX0" fmla="*/ 3986 w 2991181"/>
              <a:gd name="connsiteY0" fmla="*/ 701498 h 1018685"/>
              <a:gd name="connsiteX1" fmla="*/ 123096 w 2991181"/>
              <a:gd name="connsiteY1" fmla="*/ 338415 h 1018685"/>
              <a:gd name="connsiteX2" fmla="*/ 1751646 w 2991181"/>
              <a:gd name="connsiteY2" fmla="*/ 338415 h 1018685"/>
              <a:gd name="connsiteX3" fmla="*/ 2114426 w 2991181"/>
              <a:gd name="connsiteY3" fmla="*/ 14 h 1018685"/>
              <a:gd name="connsiteX4" fmla="*/ 2266585 w 2991181"/>
              <a:gd name="connsiteY4" fmla="*/ 343440 h 1018685"/>
              <a:gd name="connsiteX5" fmla="*/ 2676837 w 2991181"/>
              <a:gd name="connsiteY5" fmla="*/ 338415 h 1018685"/>
              <a:gd name="connsiteX6" fmla="*/ 2990039 w 2991181"/>
              <a:gd name="connsiteY6" fmla="*/ 686786 h 1018685"/>
              <a:gd name="connsiteX7" fmla="*/ 2738980 w 2991181"/>
              <a:gd name="connsiteY7" fmla="*/ 1008107 h 1018685"/>
              <a:gd name="connsiteX8" fmla="*/ 2160812 w 2991181"/>
              <a:gd name="connsiteY8" fmla="*/ 1008372 h 1018685"/>
              <a:gd name="connsiteX9" fmla="*/ 1751646 w 2991181"/>
              <a:gd name="connsiteY9" fmla="*/ 1011810 h 1018685"/>
              <a:gd name="connsiteX10" fmla="*/ 1751646 w 2991181"/>
              <a:gd name="connsiteY10" fmla="*/ 1011810 h 1018685"/>
              <a:gd name="connsiteX11" fmla="*/ 325913 w 2991181"/>
              <a:gd name="connsiteY11" fmla="*/ 1018685 h 1018685"/>
              <a:gd name="connsiteX12" fmla="*/ 3986 w 2991181"/>
              <a:gd name="connsiteY12" fmla="*/ 701498 h 1018685"/>
              <a:gd name="connsiteX0" fmla="*/ 3986 w 2991181"/>
              <a:gd name="connsiteY0" fmla="*/ 701498 h 1018685"/>
              <a:gd name="connsiteX1" fmla="*/ 301851 w 2991181"/>
              <a:gd name="connsiteY1" fmla="*/ 352165 h 1018685"/>
              <a:gd name="connsiteX2" fmla="*/ 1751646 w 2991181"/>
              <a:gd name="connsiteY2" fmla="*/ 338415 h 1018685"/>
              <a:gd name="connsiteX3" fmla="*/ 2114426 w 2991181"/>
              <a:gd name="connsiteY3" fmla="*/ 14 h 1018685"/>
              <a:gd name="connsiteX4" fmla="*/ 2266585 w 2991181"/>
              <a:gd name="connsiteY4" fmla="*/ 343440 h 1018685"/>
              <a:gd name="connsiteX5" fmla="*/ 2676837 w 2991181"/>
              <a:gd name="connsiteY5" fmla="*/ 338415 h 1018685"/>
              <a:gd name="connsiteX6" fmla="*/ 2990039 w 2991181"/>
              <a:gd name="connsiteY6" fmla="*/ 686786 h 1018685"/>
              <a:gd name="connsiteX7" fmla="*/ 2738980 w 2991181"/>
              <a:gd name="connsiteY7" fmla="*/ 1008107 h 1018685"/>
              <a:gd name="connsiteX8" fmla="*/ 2160812 w 2991181"/>
              <a:gd name="connsiteY8" fmla="*/ 1008372 h 1018685"/>
              <a:gd name="connsiteX9" fmla="*/ 1751646 w 2991181"/>
              <a:gd name="connsiteY9" fmla="*/ 1011810 h 1018685"/>
              <a:gd name="connsiteX10" fmla="*/ 1751646 w 2991181"/>
              <a:gd name="connsiteY10" fmla="*/ 1011810 h 1018685"/>
              <a:gd name="connsiteX11" fmla="*/ 325913 w 2991181"/>
              <a:gd name="connsiteY11" fmla="*/ 1018685 h 1018685"/>
              <a:gd name="connsiteX12" fmla="*/ 3986 w 2991181"/>
              <a:gd name="connsiteY12" fmla="*/ 701498 h 1018685"/>
              <a:gd name="connsiteX0" fmla="*/ 3986 w 2991181"/>
              <a:gd name="connsiteY0" fmla="*/ 701498 h 1018685"/>
              <a:gd name="connsiteX1" fmla="*/ 301851 w 2991181"/>
              <a:gd name="connsiteY1" fmla="*/ 352165 h 1018685"/>
              <a:gd name="connsiteX2" fmla="*/ 1751646 w 2991181"/>
              <a:gd name="connsiteY2" fmla="*/ 338415 h 1018685"/>
              <a:gd name="connsiteX3" fmla="*/ 2114426 w 2991181"/>
              <a:gd name="connsiteY3" fmla="*/ 14 h 1018685"/>
              <a:gd name="connsiteX4" fmla="*/ 2266585 w 2991181"/>
              <a:gd name="connsiteY4" fmla="*/ 343440 h 1018685"/>
              <a:gd name="connsiteX5" fmla="*/ 2676837 w 2991181"/>
              <a:gd name="connsiteY5" fmla="*/ 338415 h 1018685"/>
              <a:gd name="connsiteX6" fmla="*/ 2990039 w 2991181"/>
              <a:gd name="connsiteY6" fmla="*/ 686786 h 1018685"/>
              <a:gd name="connsiteX7" fmla="*/ 2738980 w 2991181"/>
              <a:gd name="connsiteY7" fmla="*/ 1008107 h 1018685"/>
              <a:gd name="connsiteX8" fmla="*/ 2160812 w 2991181"/>
              <a:gd name="connsiteY8" fmla="*/ 1008372 h 1018685"/>
              <a:gd name="connsiteX9" fmla="*/ 1751646 w 2991181"/>
              <a:gd name="connsiteY9" fmla="*/ 1011810 h 1018685"/>
              <a:gd name="connsiteX10" fmla="*/ 1751646 w 2991181"/>
              <a:gd name="connsiteY10" fmla="*/ 1011810 h 1018685"/>
              <a:gd name="connsiteX11" fmla="*/ 325913 w 2991181"/>
              <a:gd name="connsiteY11" fmla="*/ 1018685 h 1018685"/>
              <a:gd name="connsiteX12" fmla="*/ 3986 w 2991181"/>
              <a:gd name="connsiteY12" fmla="*/ 701498 h 1018685"/>
              <a:gd name="connsiteX0" fmla="*/ 3986 w 2991181"/>
              <a:gd name="connsiteY0" fmla="*/ 701498 h 1018685"/>
              <a:gd name="connsiteX1" fmla="*/ 301851 w 2991181"/>
              <a:gd name="connsiteY1" fmla="*/ 352165 h 1018685"/>
              <a:gd name="connsiteX2" fmla="*/ 1751646 w 2991181"/>
              <a:gd name="connsiteY2" fmla="*/ 338415 h 1018685"/>
              <a:gd name="connsiteX3" fmla="*/ 2114426 w 2991181"/>
              <a:gd name="connsiteY3" fmla="*/ 14 h 1018685"/>
              <a:gd name="connsiteX4" fmla="*/ 2266585 w 2991181"/>
              <a:gd name="connsiteY4" fmla="*/ 343440 h 1018685"/>
              <a:gd name="connsiteX5" fmla="*/ 2676837 w 2991181"/>
              <a:gd name="connsiteY5" fmla="*/ 338415 h 1018685"/>
              <a:gd name="connsiteX6" fmla="*/ 2990039 w 2991181"/>
              <a:gd name="connsiteY6" fmla="*/ 686786 h 1018685"/>
              <a:gd name="connsiteX7" fmla="*/ 2738980 w 2991181"/>
              <a:gd name="connsiteY7" fmla="*/ 1008107 h 1018685"/>
              <a:gd name="connsiteX8" fmla="*/ 2160812 w 2991181"/>
              <a:gd name="connsiteY8" fmla="*/ 1008372 h 1018685"/>
              <a:gd name="connsiteX9" fmla="*/ 1751646 w 2991181"/>
              <a:gd name="connsiteY9" fmla="*/ 1011810 h 1018685"/>
              <a:gd name="connsiteX10" fmla="*/ 1751646 w 2991181"/>
              <a:gd name="connsiteY10" fmla="*/ 1011810 h 1018685"/>
              <a:gd name="connsiteX11" fmla="*/ 325913 w 2991181"/>
              <a:gd name="connsiteY11" fmla="*/ 1018685 h 1018685"/>
              <a:gd name="connsiteX12" fmla="*/ 3986 w 2991181"/>
              <a:gd name="connsiteY12" fmla="*/ 701498 h 1018685"/>
              <a:gd name="connsiteX0" fmla="*/ 2906 w 2990101"/>
              <a:gd name="connsiteY0" fmla="*/ 701498 h 1018730"/>
              <a:gd name="connsiteX1" fmla="*/ 300771 w 2990101"/>
              <a:gd name="connsiteY1" fmla="*/ 352165 h 1018730"/>
              <a:gd name="connsiteX2" fmla="*/ 1750566 w 2990101"/>
              <a:gd name="connsiteY2" fmla="*/ 338415 h 1018730"/>
              <a:gd name="connsiteX3" fmla="*/ 2113346 w 2990101"/>
              <a:gd name="connsiteY3" fmla="*/ 14 h 1018730"/>
              <a:gd name="connsiteX4" fmla="*/ 2265505 w 2990101"/>
              <a:gd name="connsiteY4" fmla="*/ 343440 h 1018730"/>
              <a:gd name="connsiteX5" fmla="*/ 2675757 w 2990101"/>
              <a:gd name="connsiteY5" fmla="*/ 338415 h 1018730"/>
              <a:gd name="connsiteX6" fmla="*/ 2988959 w 2990101"/>
              <a:gd name="connsiteY6" fmla="*/ 686786 h 1018730"/>
              <a:gd name="connsiteX7" fmla="*/ 2737900 w 2990101"/>
              <a:gd name="connsiteY7" fmla="*/ 1008107 h 1018730"/>
              <a:gd name="connsiteX8" fmla="*/ 2159732 w 2990101"/>
              <a:gd name="connsiteY8" fmla="*/ 1008372 h 1018730"/>
              <a:gd name="connsiteX9" fmla="*/ 1750566 w 2990101"/>
              <a:gd name="connsiteY9" fmla="*/ 1011810 h 1018730"/>
              <a:gd name="connsiteX10" fmla="*/ 1750566 w 2990101"/>
              <a:gd name="connsiteY10" fmla="*/ 1011810 h 1018730"/>
              <a:gd name="connsiteX11" fmla="*/ 324833 w 2990101"/>
              <a:gd name="connsiteY11" fmla="*/ 1018685 h 1018730"/>
              <a:gd name="connsiteX12" fmla="*/ 2906 w 2990101"/>
              <a:gd name="connsiteY12" fmla="*/ 701498 h 1018730"/>
              <a:gd name="connsiteX0" fmla="*/ 2906 w 2990101"/>
              <a:gd name="connsiteY0" fmla="*/ 701498 h 1018730"/>
              <a:gd name="connsiteX1" fmla="*/ 300771 w 2990101"/>
              <a:gd name="connsiteY1" fmla="*/ 352165 h 1018730"/>
              <a:gd name="connsiteX2" fmla="*/ 1750566 w 2990101"/>
              <a:gd name="connsiteY2" fmla="*/ 338415 h 1018730"/>
              <a:gd name="connsiteX3" fmla="*/ 2113346 w 2990101"/>
              <a:gd name="connsiteY3" fmla="*/ 14 h 1018730"/>
              <a:gd name="connsiteX4" fmla="*/ 2265505 w 2990101"/>
              <a:gd name="connsiteY4" fmla="*/ 343440 h 1018730"/>
              <a:gd name="connsiteX5" fmla="*/ 2675757 w 2990101"/>
              <a:gd name="connsiteY5" fmla="*/ 338415 h 1018730"/>
              <a:gd name="connsiteX6" fmla="*/ 2988959 w 2990101"/>
              <a:gd name="connsiteY6" fmla="*/ 686786 h 1018730"/>
              <a:gd name="connsiteX7" fmla="*/ 2737900 w 2990101"/>
              <a:gd name="connsiteY7" fmla="*/ 1008107 h 1018730"/>
              <a:gd name="connsiteX8" fmla="*/ 2159732 w 2990101"/>
              <a:gd name="connsiteY8" fmla="*/ 1008372 h 1018730"/>
              <a:gd name="connsiteX9" fmla="*/ 1750566 w 2990101"/>
              <a:gd name="connsiteY9" fmla="*/ 1011810 h 1018730"/>
              <a:gd name="connsiteX10" fmla="*/ 1750566 w 2990101"/>
              <a:gd name="connsiteY10" fmla="*/ 1011810 h 1018730"/>
              <a:gd name="connsiteX11" fmla="*/ 324833 w 2990101"/>
              <a:gd name="connsiteY11" fmla="*/ 1018685 h 1018730"/>
              <a:gd name="connsiteX12" fmla="*/ 2906 w 2990101"/>
              <a:gd name="connsiteY12" fmla="*/ 701498 h 1018730"/>
              <a:gd name="connsiteX0" fmla="*/ 2906 w 2990101"/>
              <a:gd name="connsiteY0" fmla="*/ 701498 h 1018730"/>
              <a:gd name="connsiteX1" fmla="*/ 300771 w 2990101"/>
              <a:gd name="connsiteY1" fmla="*/ 352165 h 1018730"/>
              <a:gd name="connsiteX2" fmla="*/ 1750566 w 2990101"/>
              <a:gd name="connsiteY2" fmla="*/ 338415 h 1018730"/>
              <a:gd name="connsiteX3" fmla="*/ 2113346 w 2990101"/>
              <a:gd name="connsiteY3" fmla="*/ 14 h 1018730"/>
              <a:gd name="connsiteX4" fmla="*/ 2265505 w 2990101"/>
              <a:gd name="connsiteY4" fmla="*/ 343440 h 1018730"/>
              <a:gd name="connsiteX5" fmla="*/ 2675757 w 2990101"/>
              <a:gd name="connsiteY5" fmla="*/ 338415 h 1018730"/>
              <a:gd name="connsiteX6" fmla="*/ 2988959 w 2990101"/>
              <a:gd name="connsiteY6" fmla="*/ 686786 h 1018730"/>
              <a:gd name="connsiteX7" fmla="*/ 2737900 w 2990101"/>
              <a:gd name="connsiteY7" fmla="*/ 1008107 h 1018730"/>
              <a:gd name="connsiteX8" fmla="*/ 2159732 w 2990101"/>
              <a:gd name="connsiteY8" fmla="*/ 1008372 h 1018730"/>
              <a:gd name="connsiteX9" fmla="*/ 1750566 w 2990101"/>
              <a:gd name="connsiteY9" fmla="*/ 1011810 h 1018730"/>
              <a:gd name="connsiteX10" fmla="*/ 1750566 w 2990101"/>
              <a:gd name="connsiteY10" fmla="*/ 1011810 h 1018730"/>
              <a:gd name="connsiteX11" fmla="*/ 324833 w 2990101"/>
              <a:gd name="connsiteY11" fmla="*/ 1018685 h 1018730"/>
              <a:gd name="connsiteX12" fmla="*/ 2906 w 2990101"/>
              <a:gd name="connsiteY12" fmla="*/ 701498 h 1018730"/>
              <a:gd name="connsiteX0" fmla="*/ 2906 w 2990101"/>
              <a:gd name="connsiteY0" fmla="*/ 701498 h 1018730"/>
              <a:gd name="connsiteX1" fmla="*/ 300771 w 2990101"/>
              <a:gd name="connsiteY1" fmla="*/ 352165 h 1018730"/>
              <a:gd name="connsiteX2" fmla="*/ 1750566 w 2990101"/>
              <a:gd name="connsiteY2" fmla="*/ 338415 h 1018730"/>
              <a:gd name="connsiteX3" fmla="*/ 2113346 w 2990101"/>
              <a:gd name="connsiteY3" fmla="*/ 14 h 1018730"/>
              <a:gd name="connsiteX4" fmla="*/ 2265505 w 2990101"/>
              <a:gd name="connsiteY4" fmla="*/ 343440 h 1018730"/>
              <a:gd name="connsiteX5" fmla="*/ 2675757 w 2990101"/>
              <a:gd name="connsiteY5" fmla="*/ 338415 h 1018730"/>
              <a:gd name="connsiteX6" fmla="*/ 2988959 w 2990101"/>
              <a:gd name="connsiteY6" fmla="*/ 686786 h 1018730"/>
              <a:gd name="connsiteX7" fmla="*/ 2737900 w 2990101"/>
              <a:gd name="connsiteY7" fmla="*/ 1008107 h 1018730"/>
              <a:gd name="connsiteX8" fmla="*/ 2159732 w 2990101"/>
              <a:gd name="connsiteY8" fmla="*/ 1008372 h 1018730"/>
              <a:gd name="connsiteX9" fmla="*/ 1750566 w 2990101"/>
              <a:gd name="connsiteY9" fmla="*/ 1011810 h 1018730"/>
              <a:gd name="connsiteX10" fmla="*/ 1750566 w 2990101"/>
              <a:gd name="connsiteY10" fmla="*/ 1011810 h 1018730"/>
              <a:gd name="connsiteX11" fmla="*/ 324833 w 2990101"/>
              <a:gd name="connsiteY11" fmla="*/ 1018685 h 1018730"/>
              <a:gd name="connsiteX12" fmla="*/ 2906 w 2990101"/>
              <a:gd name="connsiteY12" fmla="*/ 701498 h 1018730"/>
              <a:gd name="connsiteX0" fmla="*/ 2906 w 2990101"/>
              <a:gd name="connsiteY0" fmla="*/ 701498 h 1018730"/>
              <a:gd name="connsiteX1" fmla="*/ 300771 w 2990101"/>
              <a:gd name="connsiteY1" fmla="*/ 352165 h 1018730"/>
              <a:gd name="connsiteX2" fmla="*/ 1750566 w 2990101"/>
              <a:gd name="connsiteY2" fmla="*/ 338415 h 1018730"/>
              <a:gd name="connsiteX3" fmla="*/ 2113346 w 2990101"/>
              <a:gd name="connsiteY3" fmla="*/ 14 h 1018730"/>
              <a:gd name="connsiteX4" fmla="*/ 2265505 w 2990101"/>
              <a:gd name="connsiteY4" fmla="*/ 343440 h 1018730"/>
              <a:gd name="connsiteX5" fmla="*/ 2675757 w 2990101"/>
              <a:gd name="connsiteY5" fmla="*/ 338415 h 1018730"/>
              <a:gd name="connsiteX6" fmla="*/ 2988959 w 2990101"/>
              <a:gd name="connsiteY6" fmla="*/ 686786 h 1018730"/>
              <a:gd name="connsiteX7" fmla="*/ 2737900 w 2990101"/>
              <a:gd name="connsiteY7" fmla="*/ 1008107 h 1018730"/>
              <a:gd name="connsiteX8" fmla="*/ 2159732 w 2990101"/>
              <a:gd name="connsiteY8" fmla="*/ 1008372 h 1018730"/>
              <a:gd name="connsiteX9" fmla="*/ 1750566 w 2990101"/>
              <a:gd name="connsiteY9" fmla="*/ 1011810 h 1018730"/>
              <a:gd name="connsiteX10" fmla="*/ 1750566 w 2990101"/>
              <a:gd name="connsiteY10" fmla="*/ 1011810 h 1018730"/>
              <a:gd name="connsiteX11" fmla="*/ 324833 w 2990101"/>
              <a:gd name="connsiteY11" fmla="*/ 1018685 h 1018730"/>
              <a:gd name="connsiteX12" fmla="*/ 2906 w 2990101"/>
              <a:gd name="connsiteY12" fmla="*/ 701498 h 1018730"/>
              <a:gd name="connsiteX0" fmla="*/ 2906 w 2990101"/>
              <a:gd name="connsiteY0" fmla="*/ 701485 h 1018717"/>
              <a:gd name="connsiteX1" fmla="*/ 300771 w 2990101"/>
              <a:gd name="connsiteY1" fmla="*/ 352152 h 1018717"/>
              <a:gd name="connsiteX2" fmla="*/ 1826766 w 2990101"/>
              <a:gd name="connsiteY2" fmla="*/ 341577 h 1018717"/>
              <a:gd name="connsiteX3" fmla="*/ 2113346 w 2990101"/>
              <a:gd name="connsiteY3" fmla="*/ 1 h 1018717"/>
              <a:gd name="connsiteX4" fmla="*/ 2265505 w 2990101"/>
              <a:gd name="connsiteY4" fmla="*/ 343427 h 1018717"/>
              <a:gd name="connsiteX5" fmla="*/ 2675757 w 2990101"/>
              <a:gd name="connsiteY5" fmla="*/ 338402 h 1018717"/>
              <a:gd name="connsiteX6" fmla="*/ 2988959 w 2990101"/>
              <a:gd name="connsiteY6" fmla="*/ 686773 h 1018717"/>
              <a:gd name="connsiteX7" fmla="*/ 2737900 w 2990101"/>
              <a:gd name="connsiteY7" fmla="*/ 1008094 h 1018717"/>
              <a:gd name="connsiteX8" fmla="*/ 2159732 w 2990101"/>
              <a:gd name="connsiteY8" fmla="*/ 1008359 h 1018717"/>
              <a:gd name="connsiteX9" fmla="*/ 1750566 w 2990101"/>
              <a:gd name="connsiteY9" fmla="*/ 1011797 h 1018717"/>
              <a:gd name="connsiteX10" fmla="*/ 1750566 w 2990101"/>
              <a:gd name="connsiteY10" fmla="*/ 1011797 h 1018717"/>
              <a:gd name="connsiteX11" fmla="*/ 324833 w 2990101"/>
              <a:gd name="connsiteY11" fmla="*/ 1018672 h 1018717"/>
              <a:gd name="connsiteX12" fmla="*/ 2906 w 2990101"/>
              <a:gd name="connsiteY12" fmla="*/ 701485 h 1018717"/>
              <a:gd name="connsiteX0" fmla="*/ 2906 w 2990101"/>
              <a:gd name="connsiteY0" fmla="*/ 701578 h 1018810"/>
              <a:gd name="connsiteX1" fmla="*/ 300771 w 2990101"/>
              <a:gd name="connsiteY1" fmla="*/ 352245 h 1018810"/>
              <a:gd name="connsiteX2" fmla="*/ 1826766 w 2990101"/>
              <a:gd name="connsiteY2" fmla="*/ 341670 h 1018810"/>
              <a:gd name="connsiteX3" fmla="*/ 2113346 w 2990101"/>
              <a:gd name="connsiteY3" fmla="*/ 94 h 1018810"/>
              <a:gd name="connsiteX4" fmla="*/ 2265505 w 2990101"/>
              <a:gd name="connsiteY4" fmla="*/ 343520 h 1018810"/>
              <a:gd name="connsiteX5" fmla="*/ 2675757 w 2990101"/>
              <a:gd name="connsiteY5" fmla="*/ 338495 h 1018810"/>
              <a:gd name="connsiteX6" fmla="*/ 2988959 w 2990101"/>
              <a:gd name="connsiteY6" fmla="*/ 686866 h 1018810"/>
              <a:gd name="connsiteX7" fmla="*/ 2737900 w 2990101"/>
              <a:gd name="connsiteY7" fmla="*/ 1008187 h 1018810"/>
              <a:gd name="connsiteX8" fmla="*/ 2159732 w 2990101"/>
              <a:gd name="connsiteY8" fmla="*/ 1008452 h 1018810"/>
              <a:gd name="connsiteX9" fmla="*/ 1750566 w 2990101"/>
              <a:gd name="connsiteY9" fmla="*/ 1011890 h 1018810"/>
              <a:gd name="connsiteX10" fmla="*/ 1750566 w 2990101"/>
              <a:gd name="connsiteY10" fmla="*/ 1011890 h 1018810"/>
              <a:gd name="connsiteX11" fmla="*/ 324833 w 2990101"/>
              <a:gd name="connsiteY11" fmla="*/ 1018765 h 1018810"/>
              <a:gd name="connsiteX12" fmla="*/ 2906 w 2990101"/>
              <a:gd name="connsiteY12" fmla="*/ 701578 h 10188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990101" h="1018810">
                <a:moveTo>
                  <a:pt x="2906" y="701578"/>
                </a:moveTo>
                <a:cubicBezTo>
                  <a:pt x="-5518" y="553049"/>
                  <a:pt x="23874" y="356395"/>
                  <a:pt x="300771" y="352245"/>
                </a:cubicBezTo>
                <a:lnTo>
                  <a:pt x="1826766" y="341670"/>
                </a:lnTo>
                <a:cubicBezTo>
                  <a:pt x="2100287" y="343303"/>
                  <a:pt x="2113248" y="2961"/>
                  <a:pt x="2113346" y="94"/>
                </a:cubicBezTo>
                <a:cubicBezTo>
                  <a:pt x="2113444" y="-2773"/>
                  <a:pt x="2340389" y="58223"/>
                  <a:pt x="2265505" y="343520"/>
                </a:cubicBezTo>
                <a:lnTo>
                  <a:pt x="2675757" y="338495"/>
                </a:lnTo>
                <a:cubicBezTo>
                  <a:pt x="2868372" y="348544"/>
                  <a:pt x="3004031" y="469130"/>
                  <a:pt x="2988959" y="686866"/>
                </a:cubicBezTo>
                <a:cubicBezTo>
                  <a:pt x="2983367" y="935884"/>
                  <a:pt x="2924362" y="985257"/>
                  <a:pt x="2737900" y="1008187"/>
                </a:cubicBezTo>
                <a:cubicBezTo>
                  <a:pt x="2599032" y="1019734"/>
                  <a:pt x="2240160" y="1007218"/>
                  <a:pt x="2159732" y="1008452"/>
                </a:cubicBezTo>
                <a:lnTo>
                  <a:pt x="1750566" y="1011890"/>
                </a:lnTo>
                <a:lnTo>
                  <a:pt x="1750566" y="1011890"/>
                </a:lnTo>
                <a:lnTo>
                  <a:pt x="324833" y="1018765"/>
                </a:lnTo>
                <a:cubicBezTo>
                  <a:pt x="55328" y="1022047"/>
                  <a:pt x="-16202" y="847241"/>
                  <a:pt x="2906" y="701578"/>
                </a:cubicBezTo>
                <a:close/>
              </a:path>
            </a:pathLst>
          </a:custGeom>
          <a:solidFill>
            <a:schemeClr val="bg1"/>
          </a:solidFill>
          <a:ln w="38100">
            <a:solidFill>
              <a:srgbClr val="004AA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70E151E6-F7CC-1345-858C-F5411522E5D0}"/>
              </a:ext>
            </a:extLst>
          </p:cNvPr>
          <p:cNvSpPr txBox="1"/>
          <p:nvPr userDrawn="1"/>
        </p:nvSpPr>
        <p:spPr>
          <a:xfrm>
            <a:off x="654000" y="5916541"/>
            <a:ext cx="2990101" cy="323165"/>
          </a:xfrm>
          <a:prstGeom prst="rect">
            <a:avLst/>
          </a:prstGeom>
          <a:noFill/>
        </p:spPr>
        <p:txBody>
          <a:bodyPr wrap="square" anchor="ctr">
            <a:spAutoFit/>
          </a:bodyPr>
          <a:lstStyle/>
          <a:p>
            <a:pPr algn="ctr"/>
            <a:r>
              <a:rPr lang="en-US" sz="1500" b="1">
                <a:solidFill>
                  <a:srgbClr val="004AAD"/>
                </a:solidFill>
                <a:latin typeface="Arial" panose="020B0604020202020204" pitchFamily="34" charset="0"/>
                <a:cs typeface="Arial" panose="020B0604020202020204" pitchFamily="34" charset="0"/>
              </a:rPr>
              <a:t> #</a:t>
            </a:r>
            <a:r>
              <a:rPr lang="en-US" sz="1500" b="1" err="1">
                <a:solidFill>
                  <a:srgbClr val="004AAD"/>
                </a:solidFill>
                <a:latin typeface="Arial" panose="020B0604020202020204" pitchFamily="34" charset="0"/>
                <a:cs typeface="Arial" panose="020B0604020202020204" pitchFamily="34" charset="0"/>
              </a:rPr>
              <a:t>TalkScottishEducation</a:t>
            </a:r>
            <a:endParaRPr lang="en-US" sz="1500" b="1">
              <a:solidFill>
                <a:srgbClr val="004AAD"/>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74829709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Section Header">
    <p:bg>
      <p:bgPr>
        <a:solidFill>
          <a:schemeClr val="bg1"/>
        </a:soli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1691E2BA-2119-ED70-DA45-06908C50EEF9}"/>
              </a:ext>
            </a:extLst>
          </p:cNvPr>
          <p:cNvSpPr/>
          <p:nvPr userDrawn="1"/>
        </p:nvSpPr>
        <p:spPr>
          <a:xfrm>
            <a:off x="-1" y="5847481"/>
            <a:ext cx="12301729" cy="1201271"/>
          </a:xfrm>
          <a:prstGeom prst="rect">
            <a:avLst/>
          </a:prstGeom>
          <a:solidFill>
            <a:srgbClr val="004AA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ounded Rectangular Callout 1">
            <a:extLst>
              <a:ext uri="{FF2B5EF4-FFF2-40B4-BE49-F238E27FC236}">
                <a16:creationId xmlns:a16="http://schemas.microsoft.com/office/drawing/2014/main" id="{CEAEB1AC-5393-578B-D60F-B485F0175884}"/>
              </a:ext>
            </a:extLst>
          </p:cNvPr>
          <p:cNvSpPr/>
          <p:nvPr userDrawn="1"/>
        </p:nvSpPr>
        <p:spPr>
          <a:xfrm>
            <a:off x="8615134" y="5504144"/>
            <a:ext cx="2990101" cy="1018810"/>
          </a:xfrm>
          <a:custGeom>
            <a:avLst/>
            <a:gdLst>
              <a:gd name="connsiteX0" fmla="*/ 0 w 2984203"/>
              <a:gd name="connsiteY0" fmla="*/ 112235 h 673395"/>
              <a:gd name="connsiteX1" fmla="*/ 112235 w 2984203"/>
              <a:gd name="connsiteY1" fmla="*/ 0 h 673395"/>
              <a:gd name="connsiteX2" fmla="*/ 1740785 w 2984203"/>
              <a:gd name="connsiteY2" fmla="*/ 0 h 673395"/>
              <a:gd name="connsiteX3" fmla="*/ 2103565 w 2984203"/>
              <a:gd name="connsiteY3" fmla="*/ -338401 h 673395"/>
              <a:gd name="connsiteX4" fmla="*/ 2486836 w 2984203"/>
              <a:gd name="connsiteY4" fmla="*/ 0 h 673395"/>
              <a:gd name="connsiteX5" fmla="*/ 2871968 w 2984203"/>
              <a:gd name="connsiteY5" fmla="*/ 0 h 673395"/>
              <a:gd name="connsiteX6" fmla="*/ 2984203 w 2984203"/>
              <a:gd name="connsiteY6" fmla="*/ 112235 h 673395"/>
              <a:gd name="connsiteX7" fmla="*/ 2984203 w 2984203"/>
              <a:gd name="connsiteY7" fmla="*/ 112233 h 673395"/>
              <a:gd name="connsiteX8" fmla="*/ 2984203 w 2984203"/>
              <a:gd name="connsiteY8" fmla="*/ 112233 h 673395"/>
              <a:gd name="connsiteX9" fmla="*/ 2984203 w 2984203"/>
              <a:gd name="connsiteY9" fmla="*/ 280581 h 673395"/>
              <a:gd name="connsiteX10" fmla="*/ 2984203 w 2984203"/>
              <a:gd name="connsiteY10" fmla="*/ 561160 h 673395"/>
              <a:gd name="connsiteX11" fmla="*/ 2871968 w 2984203"/>
              <a:gd name="connsiteY11" fmla="*/ 673395 h 673395"/>
              <a:gd name="connsiteX12" fmla="*/ 2486836 w 2984203"/>
              <a:gd name="connsiteY12" fmla="*/ 673395 h 673395"/>
              <a:gd name="connsiteX13" fmla="*/ 1740785 w 2984203"/>
              <a:gd name="connsiteY13" fmla="*/ 673395 h 673395"/>
              <a:gd name="connsiteX14" fmla="*/ 1740785 w 2984203"/>
              <a:gd name="connsiteY14" fmla="*/ 673395 h 673395"/>
              <a:gd name="connsiteX15" fmla="*/ 112235 w 2984203"/>
              <a:gd name="connsiteY15" fmla="*/ 673395 h 673395"/>
              <a:gd name="connsiteX16" fmla="*/ 0 w 2984203"/>
              <a:gd name="connsiteY16" fmla="*/ 561160 h 673395"/>
              <a:gd name="connsiteX17" fmla="*/ 0 w 2984203"/>
              <a:gd name="connsiteY17" fmla="*/ 280581 h 673395"/>
              <a:gd name="connsiteX18" fmla="*/ 0 w 2984203"/>
              <a:gd name="connsiteY18" fmla="*/ 112233 h 673395"/>
              <a:gd name="connsiteX19" fmla="*/ 0 w 2984203"/>
              <a:gd name="connsiteY19" fmla="*/ 112233 h 673395"/>
              <a:gd name="connsiteX20" fmla="*/ 0 w 2984203"/>
              <a:gd name="connsiteY20" fmla="*/ 112235 h 673395"/>
              <a:gd name="connsiteX0" fmla="*/ 0 w 2984203"/>
              <a:gd name="connsiteY0" fmla="*/ 450636 h 1011796"/>
              <a:gd name="connsiteX1" fmla="*/ 112235 w 2984203"/>
              <a:gd name="connsiteY1" fmla="*/ 338401 h 1011796"/>
              <a:gd name="connsiteX2" fmla="*/ 1740785 w 2984203"/>
              <a:gd name="connsiteY2" fmla="*/ 338401 h 1011796"/>
              <a:gd name="connsiteX3" fmla="*/ 2103565 w 2984203"/>
              <a:gd name="connsiteY3" fmla="*/ 0 h 1011796"/>
              <a:gd name="connsiteX4" fmla="*/ 2486836 w 2984203"/>
              <a:gd name="connsiteY4" fmla="*/ 338401 h 1011796"/>
              <a:gd name="connsiteX5" fmla="*/ 2871968 w 2984203"/>
              <a:gd name="connsiteY5" fmla="*/ 338401 h 1011796"/>
              <a:gd name="connsiteX6" fmla="*/ 2984203 w 2984203"/>
              <a:gd name="connsiteY6" fmla="*/ 450636 h 1011796"/>
              <a:gd name="connsiteX7" fmla="*/ 2984203 w 2984203"/>
              <a:gd name="connsiteY7" fmla="*/ 450634 h 1011796"/>
              <a:gd name="connsiteX8" fmla="*/ 2984203 w 2984203"/>
              <a:gd name="connsiteY8" fmla="*/ 450634 h 1011796"/>
              <a:gd name="connsiteX9" fmla="*/ 2984203 w 2984203"/>
              <a:gd name="connsiteY9" fmla="*/ 618982 h 1011796"/>
              <a:gd name="connsiteX10" fmla="*/ 2984203 w 2984203"/>
              <a:gd name="connsiteY10" fmla="*/ 899561 h 1011796"/>
              <a:gd name="connsiteX11" fmla="*/ 2871968 w 2984203"/>
              <a:gd name="connsiteY11" fmla="*/ 1011796 h 1011796"/>
              <a:gd name="connsiteX12" fmla="*/ 2486836 w 2984203"/>
              <a:gd name="connsiteY12" fmla="*/ 1011796 h 1011796"/>
              <a:gd name="connsiteX13" fmla="*/ 1740785 w 2984203"/>
              <a:gd name="connsiteY13" fmla="*/ 1011796 h 1011796"/>
              <a:gd name="connsiteX14" fmla="*/ 1740785 w 2984203"/>
              <a:gd name="connsiteY14" fmla="*/ 1011796 h 1011796"/>
              <a:gd name="connsiteX15" fmla="*/ 112235 w 2984203"/>
              <a:gd name="connsiteY15" fmla="*/ 1011796 h 1011796"/>
              <a:gd name="connsiteX16" fmla="*/ 0 w 2984203"/>
              <a:gd name="connsiteY16" fmla="*/ 899561 h 1011796"/>
              <a:gd name="connsiteX17" fmla="*/ 0 w 2984203"/>
              <a:gd name="connsiteY17" fmla="*/ 618982 h 1011796"/>
              <a:gd name="connsiteX18" fmla="*/ 0 w 2984203"/>
              <a:gd name="connsiteY18" fmla="*/ 450634 h 1011796"/>
              <a:gd name="connsiteX19" fmla="*/ 0 w 2984203"/>
              <a:gd name="connsiteY19" fmla="*/ 450634 h 1011796"/>
              <a:gd name="connsiteX20" fmla="*/ 0 w 2984203"/>
              <a:gd name="connsiteY20" fmla="*/ 450636 h 1011796"/>
              <a:gd name="connsiteX0" fmla="*/ 0 w 2984203"/>
              <a:gd name="connsiteY0" fmla="*/ 450636 h 1011796"/>
              <a:gd name="connsiteX1" fmla="*/ 112235 w 2984203"/>
              <a:gd name="connsiteY1" fmla="*/ 338401 h 1011796"/>
              <a:gd name="connsiteX2" fmla="*/ 1740785 w 2984203"/>
              <a:gd name="connsiteY2" fmla="*/ 338401 h 1011796"/>
              <a:gd name="connsiteX3" fmla="*/ 2103565 w 2984203"/>
              <a:gd name="connsiteY3" fmla="*/ 0 h 1011796"/>
              <a:gd name="connsiteX4" fmla="*/ 2486836 w 2984203"/>
              <a:gd name="connsiteY4" fmla="*/ 338401 h 1011796"/>
              <a:gd name="connsiteX5" fmla="*/ 2871968 w 2984203"/>
              <a:gd name="connsiteY5" fmla="*/ 338401 h 1011796"/>
              <a:gd name="connsiteX6" fmla="*/ 2984203 w 2984203"/>
              <a:gd name="connsiteY6" fmla="*/ 450636 h 1011796"/>
              <a:gd name="connsiteX7" fmla="*/ 2984203 w 2984203"/>
              <a:gd name="connsiteY7" fmla="*/ 450634 h 1011796"/>
              <a:gd name="connsiteX8" fmla="*/ 2984203 w 2984203"/>
              <a:gd name="connsiteY8" fmla="*/ 450634 h 1011796"/>
              <a:gd name="connsiteX9" fmla="*/ 2984203 w 2984203"/>
              <a:gd name="connsiteY9" fmla="*/ 618982 h 1011796"/>
              <a:gd name="connsiteX10" fmla="*/ 2984203 w 2984203"/>
              <a:gd name="connsiteY10" fmla="*/ 899561 h 1011796"/>
              <a:gd name="connsiteX11" fmla="*/ 2871968 w 2984203"/>
              <a:gd name="connsiteY11" fmla="*/ 1011796 h 1011796"/>
              <a:gd name="connsiteX12" fmla="*/ 2486836 w 2984203"/>
              <a:gd name="connsiteY12" fmla="*/ 1011796 h 1011796"/>
              <a:gd name="connsiteX13" fmla="*/ 1740785 w 2984203"/>
              <a:gd name="connsiteY13" fmla="*/ 1011796 h 1011796"/>
              <a:gd name="connsiteX14" fmla="*/ 1740785 w 2984203"/>
              <a:gd name="connsiteY14" fmla="*/ 1011796 h 1011796"/>
              <a:gd name="connsiteX15" fmla="*/ 112235 w 2984203"/>
              <a:gd name="connsiteY15" fmla="*/ 1011796 h 1011796"/>
              <a:gd name="connsiteX16" fmla="*/ 0 w 2984203"/>
              <a:gd name="connsiteY16" fmla="*/ 899561 h 1011796"/>
              <a:gd name="connsiteX17" fmla="*/ 0 w 2984203"/>
              <a:gd name="connsiteY17" fmla="*/ 618982 h 1011796"/>
              <a:gd name="connsiteX18" fmla="*/ 0 w 2984203"/>
              <a:gd name="connsiteY18" fmla="*/ 450634 h 1011796"/>
              <a:gd name="connsiteX19" fmla="*/ 0 w 2984203"/>
              <a:gd name="connsiteY19" fmla="*/ 450634 h 1011796"/>
              <a:gd name="connsiteX20" fmla="*/ 0 w 2984203"/>
              <a:gd name="connsiteY20" fmla="*/ 450636 h 1011796"/>
              <a:gd name="connsiteX0" fmla="*/ 0 w 2984203"/>
              <a:gd name="connsiteY0" fmla="*/ 450636 h 1011796"/>
              <a:gd name="connsiteX1" fmla="*/ 112235 w 2984203"/>
              <a:gd name="connsiteY1" fmla="*/ 338401 h 1011796"/>
              <a:gd name="connsiteX2" fmla="*/ 1740785 w 2984203"/>
              <a:gd name="connsiteY2" fmla="*/ 338401 h 1011796"/>
              <a:gd name="connsiteX3" fmla="*/ 2103565 w 2984203"/>
              <a:gd name="connsiteY3" fmla="*/ 0 h 1011796"/>
              <a:gd name="connsiteX4" fmla="*/ 2255724 w 2984203"/>
              <a:gd name="connsiteY4" fmla="*/ 343426 h 1011796"/>
              <a:gd name="connsiteX5" fmla="*/ 2871968 w 2984203"/>
              <a:gd name="connsiteY5" fmla="*/ 338401 h 1011796"/>
              <a:gd name="connsiteX6" fmla="*/ 2984203 w 2984203"/>
              <a:gd name="connsiteY6" fmla="*/ 450636 h 1011796"/>
              <a:gd name="connsiteX7" fmla="*/ 2984203 w 2984203"/>
              <a:gd name="connsiteY7" fmla="*/ 450634 h 1011796"/>
              <a:gd name="connsiteX8" fmla="*/ 2984203 w 2984203"/>
              <a:gd name="connsiteY8" fmla="*/ 450634 h 1011796"/>
              <a:gd name="connsiteX9" fmla="*/ 2984203 w 2984203"/>
              <a:gd name="connsiteY9" fmla="*/ 618982 h 1011796"/>
              <a:gd name="connsiteX10" fmla="*/ 2984203 w 2984203"/>
              <a:gd name="connsiteY10" fmla="*/ 899561 h 1011796"/>
              <a:gd name="connsiteX11" fmla="*/ 2871968 w 2984203"/>
              <a:gd name="connsiteY11" fmla="*/ 1011796 h 1011796"/>
              <a:gd name="connsiteX12" fmla="*/ 2486836 w 2984203"/>
              <a:gd name="connsiteY12" fmla="*/ 1011796 h 1011796"/>
              <a:gd name="connsiteX13" fmla="*/ 1740785 w 2984203"/>
              <a:gd name="connsiteY13" fmla="*/ 1011796 h 1011796"/>
              <a:gd name="connsiteX14" fmla="*/ 1740785 w 2984203"/>
              <a:gd name="connsiteY14" fmla="*/ 1011796 h 1011796"/>
              <a:gd name="connsiteX15" fmla="*/ 112235 w 2984203"/>
              <a:gd name="connsiteY15" fmla="*/ 1011796 h 1011796"/>
              <a:gd name="connsiteX16" fmla="*/ 0 w 2984203"/>
              <a:gd name="connsiteY16" fmla="*/ 899561 h 1011796"/>
              <a:gd name="connsiteX17" fmla="*/ 0 w 2984203"/>
              <a:gd name="connsiteY17" fmla="*/ 618982 h 1011796"/>
              <a:gd name="connsiteX18" fmla="*/ 0 w 2984203"/>
              <a:gd name="connsiteY18" fmla="*/ 450634 h 1011796"/>
              <a:gd name="connsiteX19" fmla="*/ 0 w 2984203"/>
              <a:gd name="connsiteY19" fmla="*/ 450634 h 1011796"/>
              <a:gd name="connsiteX20" fmla="*/ 0 w 2984203"/>
              <a:gd name="connsiteY20" fmla="*/ 450636 h 1011796"/>
              <a:gd name="connsiteX0" fmla="*/ 0 w 2984203"/>
              <a:gd name="connsiteY0" fmla="*/ 450636 h 1011796"/>
              <a:gd name="connsiteX1" fmla="*/ 112235 w 2984203"/>
              <a:gd name="connsiteY1" fmla="*/ 338401 h 1011796"/>
              <a:gd name="connsiteX2" fmla="*/ 1740785 w 2984203"/>
              <a:gd name="connsiteY2" fmla="*/ 338401 h 1011796"/>
              <a:gd name="connsiteX3" fmla="*/ 2103565 w 2984203"/>
              <a:gd name="connsiteY3" fmla="*/ 0 h 1011796"/>
              <a:gd name="connsiteX4" fmla="*/ 2255724 w 2984203"/>
              <a:gd name="connsiteY4" fmla="*/ 343426 h 1011796"/>
              <a:gd name="connsiteX5" fmla="*/ 2871968 w 2984203"/>
              <a:gd name="connsiteY5" fmla="*/ 338401 h 1011796"/>
              <a:gd name="connsiteX6" fmla="*/ 2984203 w 2984203"/>
              <a:gd name="connsiteY6" fmla="*/ 450636 h 1011796"/>
              <a:gd name="connsiteX7" fmla="*/ 2984203 w 2984203"/>
              <a:gd name="connsiteY7" fmla="*/ 450634 h 1011796"/>
              <a:gd name="connsiteX8" fmla="*/ 2984203 w 2984203"/>
              <a:gd name="connsiteY8" fmla="*/ 450634 h 1011796"/>
              <a:gd name="connsiteX9" fmla="*/ 2984203 w 2984203"/>
              <a:gd name="connsiteY9" fmla="*/ 618982 h 1011796"/>
              <a:gd name="connsiteX10" fmla="*/ 2984203 w 2984203"/>
              <a:gd name="connsiteY10" fmla="*/ 899561 h 1011796"/>
              <a:gd name="connsiteX11" fmla="*/ 2871968 w 2984203"/>
              <a:gd name="connsiteY11" fmla="*/ 1011796 h 1011796"/>
              <a:gd name="connsiteX12" fmla="*/ 2486836 w 2984203"/>
              <a:gd name="connsiteY12" fmla="*/ 1011796 h 1011796"/>
              <a:gd name="connsiteX13" fmla="*/ 1740785 w 2984203"/>
              <a:gd name="connsiteY13" fmla="*/ 1011796 h 1011796"/>
              <a:gd name="connsiteX14" fmla="*/ 1740785 w 2984203"/>
              <a:gd name="connsiteY14" fmla="*/ 1011796 h 1011796"/>
              <a:gd name="connsiteX15" fmla="*/ 112235 w 2984203"/>
              <a:gd name="connsiteY15" fmla="*/ 1011796 h 1011796"/>
              <a:gd name="connsiteX16" fmla="*/ 0 w 2984203"/>
              <a:gd name="connsiteY16" fmla="*/ 899561 h 1011796"/>
              <a:gd name="connsiteX17" fmla="*/ 0 w 2984203"/>
              <a:gd name="connsiteY17" fmla="*/ 618982 h 1011796"/>
              <a:gd name="connsiteX18" fmla="*/ 0 w 2984203"/>
              <a:gd name="connsiteY18" fmla="*/ 450634 h 1011796"/>
              <a:gd name="connsiteX19" fmla="*/ 0 w 2984203"/>
              <a:gd name="connsiteY19" fmla="*/ 450634 h 1011796"/>
              <a:gd name="connsiteX20" fmla="*/ 0 w 2984203"/>
              <a:gd name="connsiteY20" fmla="*/ 450636 h 1011796"/>
              <a:gd name="connsiteX0" fmla="*/ 0 w 2984203"/>
              <a:gd name="connsiteY0" fmla="*/ 450650 h 1011810"/>
              <a:gd name="connsiteX1" fmla="*/ 112235 w 2984203"/>
              <a:gd name="connsiteY1" fmla="*/ 338415 h 1011810"/>
              <a:gd name="connsiteX2" fmla="*/ 1740785 w 2984203"/>
              <a:gd name="connsiteY2" fmla="*/ 338415 h 1011810"/>
              <a:gd name="connsiteX3" fmla="*/ 2103565 w 2984203"/>
              <a:gd name="connsiteY3" fmla="*/ 14 h 1011810"/>
              <a:gd name="connsiteX4" fmla="*/ 2255724 w 2984203"/>
              <a:gd name="connsiteY4" fmla="*/ 343440 h 1011810"/>
              <a:gd name="connsiteX5" fmla="*/ 2871968 w 2984203"/>
              <a:gd name="connsiteY5" fmla="*/ 338415 h 1011810"/>
              <a:gd name="connsiteX6" fmla="*/ 2984203 w 2984203"/>
              <a:gd name="connsiteY6" fmla="*/ 450650 h 1011810"/>
              <a:gd name="connsiteX7" fmla="*/ 2984203 w 2984203"/>
              <a:gd name="connsiteY7" fmla="*/ 450648 h 1011810"/>
              <a:gd name="connsiteX8" fmla="*/ 2984203 w 2984203"/>
              <a:gd name="connsiteY8" fmla="*/ 450648 h 1011810"/>
              <a:gd name="connsiteX9" fmla="*/ 2984203 w 2984203"/>
              <a:gd name="connsiteY9" fmla="*/ 618996 h 1011810"/>
              <a:gd name="connsiteX10" fmla="*/ 2984203 w 2984203"/>
              <a:gd name="connsiteY10" fmla="*/ 899575 h 1011810"/>
              <a:gd name="connsiteX11" fmla="*/ 2871968 w 2984203"/>
              <a:gd name="connsiteY11" fmla="*/ 1011810 h 1011810"/>
              <a:gd name="connsiteX12" fmla="*/ 2486836 w 2984203"/>
              <a:gd name="connsiteY12" fmla="*/ 1011810 h 1011810"/>
              <a:gd name="connsiteX13" fmla="*/ 1740785 w 2984203"/>
              <a:gd name="connsiteY13" fmla="*/ 1011810 h 1011810"/>
              <a:gd name="connsiteX14" fmla="*/ 1740785 w 2984203"/>
              <a:gd name="connsiteY14" fmla="*/ 1011810 h 1011810"/>
              <a:gd name="connsiteX15" fmla="*/ 112235 w 2984203"/>
              <a:gd name="connsiteY15" fmla="*/ 1011810 h 1011810"/>
              <a:gd name="connsiteX16" fmla="*/ 0 w 2984203"/>
              <a:gd name="connsiteY16" fmla="*/ 899575 h 1011810"/>
              <a:gd name="connsiteX17" fmla="*/ 0 w 2984203"/>
              <a:gd name="connsiteY17" fmla="*/ 618996 h 1011810"/>
              <a:gd name="connsiteX18" fmla="*/ 0 w 2984203"/>
              <a:gd name="connsiteY18" fmla="*/ 450648 h 1011810"/>
              <a:gd name="connsiteX19" fmla="*/ 0 w 2984203"/>
              <a:gd name="connsiteY19" fmla="*/ 450648 h 1011810"/>
              <a:gd name="connsiteX20" fmla="*/ 0 w 2984203"/>
              <a:gd name="connsiteY20" fmla="*/ 450650 h 1011810"/>
              <a:gd name="connsiteX0" fmla="*/ 0 w 2984203"/>
              <a:gd name="connsiteY0" fmla="*/ 450650 h 1011810"/>
              <a:gd name="connsiteX1" fmla="*/ 112235 w 2984203"/>
              <a:gd name="connsiteY1" fmla="*/ 338415 h 1011810"/>
              <a:gd name="connsiteX2" fmla="*/ 1740785 w 2984203"/>
              <a:gd name="connsiteY2" fmla="*/ 338415 h 1011810"/>
              <a:gd name="connsiteX3" fmla="*/ 2103565 w 2984203"/>
              <a:gd name="connsiteY3" fmla="*/ 14 h 1011810"/>
              <a:gd name="connsiteX4" fmla="*/ 2255724 w 2984203"/>
              <a:gd name="connsiteY4" fmla="*/ 343440 h 1011810"/>
              <a:gd name="connsiteX5" fmla="*/ 2665976 w 2984203"/>
              <a:gd name="connsiteY5" fmla="*/ 338415 h 1011810"/>
              <a:gd name="connsiteX6" fmla="*/ 2984203 w 2984203"/>
              <a:gd name="connsiteY6" fmla="*/ 450650 h 1011810"/>
              <a:gd name="connsiteX7" fmla="*/ 2984203 w 2984203"/>
              <a:gd name="connsiteY7" fmla="*/ 450648 h 1011810"/>
              <a:gd name="connsiteX8" fmla="*/ 2984203 w 2984203"/>
              <a:gd name="connsiteY8" fmla="*/ 450648 h 1011810"/>
              <a:gd name="connsiteX9" fmla="*/ 2984203 w 2984203"/>
              <a:gd name="connsiteY9" fmla="*/ 618996 h 1011810"/>
              <a:gd name="connsiteX10" fmla="*/ 2984203 w 2984203"/>
              <a:gd name="connsiteY10" fmla="*/ 899575 h 1011810"/>
              <a:gd name="connsiteX11" fmla="*/ 2871968 w 2984203"/>
              <a:gd name="connsiteY11" fmla="*/ 1011810 h 1011810"/>
              <a:gd name="connsiteX12" fmla="*/ 2486836 w 2984203"/>
              <a:gd name="connsiteY12" fmla="*/ 1011810 h 1011810"/>
              <a:gd name="connsiteX13" fmla="*/ 1740785 w 2984203"/>
              <a:gd name="connsiteY13" fmla="*/ 1011810 h 1011810"/>
              <a:gd name="connsiteX14" fmla="*/ 1740785 w 2984203"/>
              <a:gd name="connsiteY14" fmla="*/ 1011810 h 1011810"/>
              <a:gd name="connsiteX15" fmla="*/ 112235 w 2984203"/>
              <a:gd name="connsiteY15" fmla="*/ 1011810 h 1011810"/>
              <a:gd name="connsiteX16" fmla="*/ 0 w 2984203"/>
              <a:gd name="connsiteY16" fmla="*/ 899575 h 1011810"/>
              <a:gd name="connsiteX17" fmla="*/ 0 w 2984203"/>
              <a:gd name="connsiteY17" fmla="*/ 618996 h 1011810"/>
              <a:gd name="connsiteX18" fmla="*/ 0 w 2984203"/>
              <a:gd name="connsiteY18" fmla="*/ 450648 h 1011810"/>
              <a:gd name="connsiteX19" fmla="*/ 0 w 2984203"/>
              <a:gd name="connsiteY19" fmla="*/ 450648 h 1011810"/>
              <a:gd name="connsiteX20" fmla="*/ 0 w 2984203"/>
              <a:gd name="connsiteY20" fmla="*/ 450650 h 1011810"/>
              <a:gd name="connsiteX0" fmla="*/ 0 w 2984203"/>
              <a:gd name="connsiteY0" fmla="*/ 450650 h 1011810"/>
              <a:gd name="connsiteX1" fmla="*/ 112235 w 2984203"/>
              <a:gd name="connsiteY1" fmla="*/ 338415 h 1011810"/>
              <a:gd name="connsiteX2" fmla="*/ 1740785 w 2984203"/>
              <a:gd name="connsiteY2" fmla="*/ 338415 h 1011810"/>
              <a:gd name="connsiteX3" fmla="*/ 2103565 w 2984203"/>
              <a:gd name="connsiteY3" fmla="*/ 14 h 1011810"/>
              <a:gd name="connsiteX4" fmla="*/ 2255724 w 2984203"/>
              <a:gd name="connsiteY4" fmla="*/ 343440 h 1011810"/>
              <a:gd name="connsiteX5" fmla="*/ 2665976 w 2984203"/>
              <a:gd name="connsiteY5" fmla="*/ 338415 h 1011810"/>
              <a:gd name="connsiteX6" fmla="*/ 2984203 w 2984203"/>
              <a:gd name="connsiteY6" fmla="*/ 450650 h 1011810"/>
              <a:gd name="connsiteX7" fmla="*/ 2984203 w 2984203"/>
              <a:gd name="connsiteY7" fmla="*/ 450648 h 1011810"/>
              <a:gd name="connsiteX8" fmla="*/ 2984203 w 2984203"/>
              <a:gd name="connsiteY8" fmla="*/ 450648 h 1011810"/>
              <a:gd name="connsiteX9" fmla="*/ 2984203 w 2984203"/>
              <a:gd name="connsiteY9" fmla="*/ 899575 h 1011810"/>
              <a:gd name="connsiteX10" fmla="*/ 2871968 w 2984203"/>
              <a:gd name="connsiteY10" fmla="*/ 1011810 h 1011810"/>
              <a:gd name="connsiteX11" fmla="*/ 2486836 w 2984203"/>
              <a:gd name="connsiteY11" fmla="*/ 1011810 h 1011810"/>
              <a:gd name="connsiteX12" fmla="*/ 1740785 w 2984203"/>
              <a:gd name="connsiteY12" fmla="*/ 1011810 h 1011810"/>
              <a:gd name="connsiteX13" fmla="*/ 1740785 w 2984203"/>
              <a:gd name="connsiteY13" fmla="*/ 1011810 h 1011810"/>
              <a:gd name="connsiteX14" fmla="*/ 112235 w 2984203"/>
              <a:gd name="connsiteY14" fmla="*/ 1011810 h 1011810"/>
              <a:gd name="connsiteX15" fmla="*/ 0 w 2984203"/>
              <a:gd name="connsiteY15" fmla="*/ 899575 h 1011810"/>
              <a:gd name="connsiteX16" fmla="*/ 0 w 2984203"/>
              <a:gd name="connsiteY16" fmla="*/ 618996 h 1011810"/>
              <a:gd name="connsiteX17" fmla="*/ 0 w 2984203"/>
              <a:gd name="connsiteY17" fmla="*/ 450648 h 1011810"/>
              <a:gd name="connsiteX18" fmla="*/ 0 w 2984203"/>
              <a:gd name="connsiteY18" fmla="*/ 450648 h 1011810"/>
              <a:gd name="connsiteX19" fmla="*/ 0 w 2984203"/>
              <a:gd name="connsiteY19" fmla="*/ 450650 h 1011810"/>
              <a:gd name="connsiteX0" fmla="*/ 0 w 3396186"/>
              <a:gd name="connsiteY0" fmla="*/ 450650 h 1011810"/>
              <a:gd name="connsiteX1" fmla="*/ 112235 w 3396186"/>
              <a:gd name="connsiteY1" fmla="*/ 338415 h 1011810"/>
              <a:gd name="connsiteX2" fmla="*/ 1740785 w 3396186"/>
              <a:gd name="connsiteY2" fmla="*/ 338415 h 1011810"/>
              <a:gd name="connsiteX3" fmla="*/ 2103565 w 3396186"/>
              <a:gd name="connsiteY3" fmla="*/ 14 h 1011810"/>
              <a:gd name="connsiteX4" fmla="*/ 2255724 w 3396186"/>
              <a:gd name="connsiteY4" fmla="*/ 343440 h 1011810"/>
              <a:gd name="connsiteX5" fmla="*/ 2665976 w 3396186"/>
              <a:gd name="connsiteY5" fmla="*/ 338415 h 1011810"/>
              <a:gd name="connsiteX6" fmla="*/ 2984203 w 3396186"/>
              <a:gd name="connsiteY6" fmla="*/ 450650 h 1011810"/>
              <a:gd name="connsiteX7" fmla="*/ 2984203 w 3396186"/>
              <a:gd name="connsiteY7" fmla="*/ 450648 h 1011810"/>
              <a:gd name="connsiteX8" fmla="*/ 3396186 w 3396186"/>
              <a:gd name="connsiteY8" fmla="*/ 747074 h 1011810"/>
              <a:gd name="connsiteX9" fmla="*/ 2984203 w 3396186"/>
              <a:gd name="connsiteY9" fmla="*/ 899575 h 1011810"/>
              <a:gd name="connsiteX10" fmla="*/ 2871968 w 3396186"/>
              <a:gd name="connsiteY10" fmla="*/ 1011810 h 1011810"/>
              <a:gd name="connsiteX11" fmla="*/ 2486836 w 3396186"/>
              <a:gd name="connsiteY11" fmla="*/ 1011810 h 1011810"/>
              <a:gd name="connsiteX12" fmla="*/ 1740785 w 3396186"/>
              <a:gd name="connsiteY12" fmla="*/ 1011810 h 1011810"/>
              <a:gd name="connsiteX13" fmla="*/ 1740785 w 3396186"/>
              <a:gd name="connsiteY13" fmla="*/ 1011810 h 1011810"/>
              <a:gd name="connsiteX14" fmla="*/ 112235 w 3396186"/>
              <a:gd name="connsiteY14" fmla="*/ 1011810 h 1011810"/>
              <a:gd name="connsiteX15" fmla="*/ 0 w 3396186"/>
              <a:gd name="connsiteY15" fmla="*/ 899575 h 1011810"/>
              <a:gd name="connsiteX16" fmla="*/ 0 w 3396186"/>
              <a:gd name="connsiteY16" fmla="*/ 618996 h 1011810"/>
              <a:gd name="connsiteX17" fmla="*/ 0 w 3396186"/>
              <a:gd name="connsiteY17" fmla="*/ 450648 h 1011810"/>
              <a:gd name="connsiteX18" fmla="*/ 0 w 3396186"/>
              <a:gd name="connsiteY18" fmla="*/ 450648 h 1011810"/>
              <a:gd name="connsiteX19" fmla="*/ 0 w 3396186"/>
              <a:gd name="connsiteY19" fmla="*/ 450650 h 1011810"/>
              <a:gd name="connsiteX0" fmla="*/ 0 w 2984203"/>
              <a:gd name="connsiteY0" fmla="*/ 450650 h 1011810"/>
              <a:gd name="connsiteX1" fmla="*/ 112235 w 2984203"/>
              <a:gd name="connsiteY1" fmla="*/ 338415 h 1011810"/>
              <a:gd name="connsiteX2" fmla="*/ 1740785 w 2984203"/>
              <a:gd name="connsiteY2" fmla="*/ 338415 h 1011810"/>
              <a:gd name="connsiteX3" fmla="*/ 2103565 w 2984203"/>
              <a:gd name="connsiteY3" fmla="*/ 14 h 1011810"/>
              <a:gd name="connsiteX4" fmla="*/ 2255724 w 2984203"/>
              <a:gd name="connsiteY4" fmla="*/ 343440 h 1011810"/>
              <a:gd name="connsiteX5" fmla="*/ 2665976 w 2984203"/>
              <a:gd name="connsiteY5" fmla="*/ 338415 h 1011810"/>
              <a:gd name="connsiteX6" fmla="*/ 2984203 w 2984203"/>
              <a:gd name="connsiteY6" fmla="*/ 450650 h 1011810"/>
              <a:gd name="connsiteX7" fmla="*/ 2984203 w 2984203"/>
              <a:gd name="connsiteY7" fmla="*/ 450648 h 1011810"/>
              <a:gd name="connsiteX8" fmla="*/ 2984203 w 2984203"/>
              <a:gd name="connsiteY8" fmla="*/ 899575 h 1011810"/>
              <a:gd name="connsiteX9" fmla="*/ 2871968 w 2984203"/>
              <a:gd name="connsiteY9" fmla="*/ 1011810 h 1011810"/>
              <a:gd name="connsiteX10" fmla="*/ 2486836 w 2984203"/>
              <a:gd name="connsiteY10" fmla="*/ 1011810 h 1011810"/>
              <a:gd name="connsiteX11" fmla="*/ 1740785 w 2984203"/>
              <a:gd name="connsiteY11" fmla="*/ 1011810 h 1011810"/>
              <a:gd name="connsiteX12" fmla="*/ 1740785 w 2984203"/>
              <a:gd name="connsiteY12" fmla="*/ 1011810 h 1011810"/>
              <a:gd name="connsiteX13" fmla="*/ 112235 w 2984203"/>
              <a:gd name="connsiteY13" fmla="*/ 1011810 h 1011810"/>
              <a:gd name="connsiteX14" fmla="*/ 0 w 2984203"/>
              <a:gd name="connsiteY14" fmla="*/ 899575 h 1011810"/>
              <a:gd name="connsiteX15" fmla="*/ 0 w 2984203"/>
              <a:gd name="connsiteY15" fmla="*/ 618996 h 1011810"/>
              <a:gd name="connsiteX16" fmla="*/ 0 w 2984203"/>
              <a:gd name="connsiteY16" fmla="*/ 450648 h 1011810"/>
              <a:gd name="connsiteX17" fmla="*/ 0 w 2984203"/>
              <a:gd name="connsiteY17" fmla="*/ 450648 h 1011810"/>
              <a:gd name="connsiteX18" fmla="*/ 0 w 2984203"/>
              <a:gd name="connsiteY18" fmla="*/ 450650 h 1011810"/>
              <a:gd name="connsiteX0" fmla="*/ 0 w 2984203"/>
              <a:gd name="connsiteY0" fmla="*/ 450650 h 1011810"/>
              <a:gd name="connsiteX1" fmla="*/ 112235 w 2984203"/>
              <a:gd name="connsiteY1" fmla="*/ 338415 h 1011810"/>
              <a:gd name="connsiteX2" fmla="*/ 1740785 w 2984203"/>
              <a:gd name="connsiteY2" fmla="*/ 338415 h 1011810"/>
              <a:gd name="connsiteX3" fmla="*/ 2103565 w 2984203"/>
              <a:gd name="connsiteY3" fmla="*/ 14 h 1011810"/>
              <a:gd name="connsiteX4" fmla="*/ 2255724 w 2984203"/>
              <a:gd name="connsiteY4" fmla="*/ 343440 h 1011810"/>
              <a:gd name="connsiteX5" fmla="*/ 2665976 w 2984203"/>
              <a:gd name="connsiteY5" fmla="*/ 338415 h 1011810"/>
              <a:gd name="connsiteX6" fmla="*/ 2984203 w 2984203"/>
              <a:gd name="connsiteY6" fmla="*/ 450650 h 1011810"/>
              <a:gd name="connsiteX7" fmla="*/ 2984203 w 2984203"/>
              <a:gd name="connsiteY7" fmla="*/ 676735 h 1011810"/>
              <a:gd name="connsiteX8" fmla="*/ 2984203 w 2984203"/>
              <a:gd name="connsiteY8" fmla="*/ 899575 h 1011810"/>
              <a:gd name="connsiteX9" fmla="*/ 2871968 w 2984203"/>
              <a:gd name="connsiteY9" fmla="*/ 1011810 h 1011810"/>
              <a:gd name="connsiteX10" fmla="*/ 2486836 w 2984203"/>
              <a:gd name="connsiteY10" fmla="*/ 1011810 h 1011810"/>
              <a:gd name="connsiteX11" fmla="*/ 1740785 w 2984203"/>
              <a:gd name="connsiteY11" fmla="*/ 1011810 h 1011810"/>
              <a:gd name="connsiteX12" fmla="*/ 1740785 w 2984203"/>
              <a:gd name="connsiteY12" fmla="*/ 1011810 h 1011810"/>
              <a:gd name="connsiteX13" fmla="*/ 112235 w 2984203"/>
              <a:gd name="connsiteY13" fmla="*/ 1011810 h 1011810"/>
              <a:gd name="connsiteX14" fmla="*/ 0 w 2984203"/>
              <a:gd name="connsiteY14" fmla="*/ 899575 h 1011810"/>
              <a:gd name="connsiteX15" fmla="*/ 0 w 2984203"/>
              <a:gd name="connsiteY15" fmla="*/ 618996 h 1011810"/>
              <a:gd name="connsiteX16" fmla="*/ 0 w 2984203"/>
              <a:gd name="connsiteY16" fmla="*/ 450648 h 1011810"/>
              <a:gd name="connsiteX17" fmla="*/ 0 w 2984203"/>
              <a:gd name="connsiteY17" fmla="*/ 450648 h 1011810"/>
              <a:gd name="connsiteX18" fmla="*/ 0 w 2984203"/>
              <a:gd name="connsiteY18" fmla="*/ 450650 h 1011810"/>
              <a:gd name="connsiteX0" fmla="*/ 0 w 2984203"/>
              <a:gd name="connsiteY0" fmla="*/ 450650 h 1011810"/>
              <a:gd name="connsiteX1" fmla="*/ 112235 w 2984203"/>
              <a:gd name="connsiteY1" fmla="*/ 338415 h 1011810"/>
              <a:gd name="connsiteX2" fmla="*/ 1740785 w 2984203"/>
              <a:gd name="connsiteY2" fmla="*/ 338415 h 1011810"/>
              <a:gd name="connsiteX3" fmla="*/ 2103565 w 2984203"/>
              <a:gd name="connsiteY3" fmla="*/ 14 h 1011810"/>
              <a:gd name="connsiteX4" fmla="*/ 2255724 w 2984203"/>
              <a:gd name="connsiteY4" fmla="*/ 343440 h 1011810"/>
              <a:gd name="connsiteX5" fmla="*/ 2665976 w 2984203"/>
              <a:gd name="connsiteY5" fmla="*/ 338415 h 1011810"/>
              <a:gd name="connsiteX6" fmla="*/ 2974154 w 2984203"/>
              <a:gd name="connsiteY6" fmla="*/ 566206 h 1011810"/>
              <a:gd name="connsiteX7" fmla="*/ 2984203 w 2984203"/>
              <a:gd name="connsiteY7" fmla="*/ 676735 h 1011810"/>
              <a:gd name="connsiteX8" fmla="*/ 2984203 w 2984203"/>
              <a:gd name="connsiteY8" fmla="*/ 899575 h 1011810"/>
              <a:gd name="connsiteX9" fmla="*/ 2871968 w 2984203"/>
              <a:gd name="connsiteY9" fmla="*/ 1011810 h 1011810"/>
              <a:gd name="connsiteX10" fmla="*/ 2486836 w 2984203"/>
              <a:gd name="connsiteY10" fmla="*/ 1011810 h 1011810"/>
              <a:gd name="connsiteX11" fmla="*/ 1740785 w 2984203"/>
              <a:gd name="connsiteY11" fmla="*/ 1011810 h 1011810"/>
              <a:gd name="connsiteX12" fmla="*/ 1740785 w 2984203"/>
              <a:gd name="connsiteY12" fmla="*/ 1011810 h 1011810"/>
              <a:gd name="connsiteX13" fmla="*/ 112235 w 2984203"/>
              <a:gd name="connsiteY13" fmla="*/ 1011810 h 1011810"/>
              <a:gd name="connsiteX14" fmla="*/ 0 w 2984203"/>
              <a:gd name="connsiteY14" fmla="*/ 899575 h 1011810"/>
              <a:gd name="connsiteX15" fmla="*/ 0 w 2984203"/>
              <a:gd name="connsiteY15" fmla="*/ 618996 h 1011810"/>
              <a:gd name="connsiteX16" fmla="*/ 0 w 2984203"/>
              <a:gd name="connsiteY16" fmla="*/ 450648 h 1011810"/>
              <a:gd name="connsiteX17" fmla="*/ 0 w 2984203"/>
              <a:gd name="connsiteY17" fmla="*/ 450648 h 1011810"/>
              <a:gd name="connsiteX18" fmla="*/ 0 w 2984203"/>
              <a:gd name="connsiteY18" fmla="*/ 450650 h 1011810"/>
              <a:gd name="connsiteX0" fmla="*/ 0 w 2984203"/>
              <a:gd name="connsiteY0" fmla="*/ 450650 h 1011810"/>
              <a:gd name="connsiteX1" fmla="*/ 112235 w 2984203"/>
              <a:gd name="connsiteY1" fmla="*/ 338415 h 1011810"/>
              <a:gd name="connsiteX2" fmla="*/ 1740785 w 2984203"/>
              <a:gd name="connsiteY2" fmla="*/ 338415 h 1011810"/>
              <a:gd name="connsiteX3" fmla="*/ 2103565 w 2984203"/>
              <a:gd name="connsiteY3" fmla="*/ 14 h 1011810"/>
              <a:gd name="connsiteX4" fmla="*/ 2255724 w 2984203"/>
              <a:gd name="connsiteY4" fmla="*/ 343440 h 1011810"/>
              <a:gd name="connsiteX5" fmla="*/ 2665976 w 2984203"/>
              <a:gd name="connsiteY5" fmla="*/ 338415 h 1011810"/>
              <a:gd name="connsiteX6" fmla="*/ 2974154 w 2984203"/>
              <a:gd name="connsiteY6" fmla="*/ 566206 h 1011810"/>
              <a:gd name="connsiteX7" fmla="*/ 2984203 w 2984203"/>
              <a:gd name="connsiteY7" fmla="*/ 899575 h 1011810"/>
              <a:gd name="connsiteX8" fmla="*/ 2871968 w 2984203"/>
              <a:gd name="connsiteY8" fmla="*/ 1011810 h 1011810"/>
              <a:gd name="connsiteX9" fmla="*/ 2486836 w 2984203"/>
              <a:gd name="connsiteY9" fmla="*/ 1011810 h 1011810"/>
              <a:gd name="connsiteX10" fmla="*/ 1740785 w 2984203"/>
              <a:gd name="connsiteY10" fmla="*/ 1011810 h 1011810"/>
              <a:gd name="connsiteX11" fmla="*/ 1740785 w 2984203"/>
              <a:gd name="connsiteY11" fmla="*/ 1011810 h 1011810"/>
              <a:gd name="connsiteX12" fmla="*/ 112235 w 2984203"/>
              <a:gd name="connsiteY12" fmla="*/ 1011810 h 1011810"/>
              <a:gd name="connsiteX13" fmla="*/ 0 w 2984203"/>
              <a:gd name="connsiteY13" fmla="*/ 899575 h 1011810"/>
              <a:gd name="connsiteX14" fmla="*/ 0 w 2984203"/>
              <a:gd name="connsiteY14" fmla="*/ 618996 h 1011810"/>
              <a:gd name="connsiteX15" fmla="*/ 0 w 2984203"/>
              <a:gd name="connsiteY15" fmla="*/ 450648 h 1011810"/>
              <a:gd name="connsiteX16" fmla="*/ 0 w 2984203"/>
              <a:gd name="connsiteY16" fmla="*/ 450648 h 1011810"/>
              <a:gd name="connsiteX17" fmla="*/ 0 w 2984203"/>
              <a:gd name="connsiteY17" fmla="*/ 450650 h 1011810"/>
              <a:gd name="connsiteX0" fmla="*/ 0 w 2984203"/>
              <a:gd name="connsiteY0" fmla="*/ 450650 h 1011810"/>
              <a:gd name="connsiteX1" fmla="*/ 112235 w 2984203"/>
              <a:gd name="connsiteY1" fmla="*/ 338415 h 1011810"/>
              <a:gd name="connsiteX2" fmla="*/ 1740785 w 2984203"/>
              <a:gd name="connsiteY2" fmla="*/ 338415 h 1011810"/>
              <a:gd name="connsiteX3" fmla="*/ 2103565 w 2984203"/>
              <a:gd name="connsiteY3" fmla="*/ 14 h 1011810"/>
              <a:gd name="connsiteX4" fmla="*/ 2255724 w 2984203"/>
              <a:gd name="connsiteY4" fmla="*/ 343440 h 1011810"/>
              <a:gd name="connsiteX5" fmla="*/ 2665976 w 2984203"/>
              <a:gd name="connsiteY5" fmla="*/ 338415 h 1011810"/>
              <a:gd name="connsiteX6" fmla="*/ 2979178 w 2984203"/>
              <a:gd name="connsiteY6" fmla="*/ 686786 h 1011810"/>
              <a:gd name="connsiteX7" fmla="*/ 2984203 w 2984203"/>
              <a:gd name="connsiteY7" fmla="*/ 899575 h 1011810"/>
              <a:gd name="connsiteX8" fmla="*/ 2871968 w 2984203"/>
              <a:gd name="connsiteY8" fmla="*/ 1011810 h 1011810"/>
              <a:gd name="connsiteX9" fmla="*/ 2486836 w 2984203"/>
              <a:gd name="connsiteY9" fmla="*/ 1011810 h 1011810"/>
              <a:gd name="connsiteX10" fmla="*/ 1740785 w 2984203"/>
              <a:gd name="connsiteY10" fmla="*/ 1011810 h 1011810"/>
              <a:gd name="connsiteX11" fmla="*/ 1740785 w 2984203"/>
              <a:gd name="connsiteY11" fmla="*/ 1011810 h 1011810"/>
              <a:gd name="connsiteX12" fmla="*/ 112235 w 2984203"/>
              <a:gd name="connsiteY12" fmla="*/ 1011810 h 1011810"/>
              <a:gd name="connsiteX13" fmla="*/ 0 w 2984203"/>
              <a:gd name="connsiteY13" fmla="*/ 899575 h 1011810"/>
              <a:gd name="connsiteX14" fmla="*/ 0 w 2984203"/>
              <a:gd name="connsiteY14" fmla="*/ 618996 h 1011810"/>
              <a:gd name="connsiteX15" fmla="*/ 0 w 2984203"/>
              <a:gd name="connsiteY15" fmla="*/ 450648 h 1011810"/>
              <a:gd name="connsiteX16" fmla="*/ 0 w 2984203"/>
              <a:gd name="connsiteY16" fmla="*/ 450648 h 1011810"/>
              <a:gd name="connsiteX17" fmla="*/ 0 w 2984203"/>
              <a:gd name="connsiteY17" fmla="*/ 450650 h 1011810"/>
              <a:gd name="connsiteX0" fmla="*/ 0 w 2984203"/>
              <a:gd name="connsiteY0" fmla="*/ 450650 h 1011810"/>
              <a:gd name="connsiteX1" fmla="*/ 112235 w 2984203"/>
              <a:gd name="connsiteY1" fmla="*/ 338415 h 1011810"/>
              <a:gd name="connsiteX2" fmla="*/ 1740785 w 2984203"/>
              <a:gd name="connsiteY2" fmla="*/ 338415 h 1011810"/>
              <a:gd name="connsiteX3" fmla="*/ 2103565 w 2984203"/>
              <a:gd name="connsiteY3" fmla="*/ 14 h 1011810"/>
              <a:gd name="connsiteX4" fmla="*/ 2255724 w 2984203"/>
              <a:gd name="connsiteY4" fmla="*/ 343440 h 1011810"/>
              <a:gd name="connsiteX5" fmla="*/ 2665976 w 2984203"/>
              <a:gd name="connsiteY5" fmla="*/ 338415 h 1011810"/>
              <a:gd name="connsiteX6" fmla="*/ 2979178 w 2984203"/>
              <a:gd name="connsiteY6" fmla="*/ 686786 h 1011810"/>
              <a:gd name="connsiteX7" fmla="*/ 2984203 w 2984203"/>
              <a:gd name="connsiteY7" fmla="*/ 899575 h 1011810"/>
              <a:gd name="connsiteX8" fmla="*/ 2871968 w 2984203"/>
              <a:gd name="connsiteY8" fmla="*/ 1011810 h 1011810"/>
              <a:gd name="connsiteX9" fmla="*/ 2486836 w 2984203"/>
              <a:gd name="connsiteY9" fmla="*/ 1011810 h 1011810"/>
              <a:gd name="connsiteX10" fmla="*/ 1740785 w 2984203"/>
              <a:gd name="connsiteY10" fmla="*/ 1011810 h 1011810"/>
              <a:gd name="connsiteX11" fmla="*/ 1740785 w 2984203"/>
              <a:gd name="connsiteY11" fmla="*/ 1011810 h 1011810"/>
              <a:gd name="connsiteX12" fmla="*/ 112235 w 2984203"/>
              <a:gd name="connsiteY12" fmla="*/ 1011810 h 1011810"/>
              <a:gd name="connsiteX13" fmla="*/ 0 w 2984203"/>
              <a:gd name="connsiteY13" fmla="*/ 899575 h 1011810"/>
              <a:gd name="connsiteX14" fmla="*/ 0 w 2984203"/>
              <a:gd name="connsiteY14" fmla="*/ 618996 h 1011810"/>
              <a:gd name="connsiteX15" fmla="*/ 0 w 2984203"/>
              <a:gd name="connsiteY15" fmla="*/ 450648 h 1011810"/>
              <a:gd name="connsiteX16" fmla="*/ 0 w 2984203"/>
              <a:gd name="connsiteY16" fmla="*/ 450648 h 1011810"/>
              <a:gd name="connsiteX17" fmla="*/ 0 w 2984203"/>
              <a:gd name="connsiteY17" fmla="*/ 450650 h 1011810"/>
              <a:gd name="connsiteX0" fmla="*/ 0 w 2984203"/>
              <a:gd name="connsiteY0" fmla="*/ 450650 h 1011810"/>
              <a:gd name="connsiteX1" fmla="*/ 112235 w 2984203"/>
              <a:gd name="connsiteY1" fmla="*/ 338415 h 1011810"/>
              <a:gd name="connsiteX2" fmla="*/ 1740785 w 2984203"/>
              <a:gd name="connsiteY2" fmla="*/ 338415 h 1011810"/>
              <a:gd name="connsiteX3" fmla="*/ 2103565 w 2984203"/>
              <a:gd name="connsiteY3" fmla="*/ 14 h 1011810"/>
              <a:gd name="connsiteX4" fmla="*/ 2255724 w 2984203"/>
              <a:gd name="connsiteY4" fmla="*/ 343440 h 1011810"/>
              <a:gd name="connsiteX5" fmla="*/ 2665976 w 2984203"/>
              <a:gd name="connsiteY5" fmla="*/ 338415 h 1011810"/>
              <a:gd name="connsiteX6" fmla="*/ 2979178 w 2984203"/>
              <a:gd name="connsiteY6" fmla="*/ 686786 h 1011810"/>
              <a:gd name="connsiteX7" fmla="*/ 2984203 w 2984203"/>
              <a:gd name="connsiteY7" fmla="*/ 899575 h 1011810"/>
              <a:gd name="connsiteX8" fmla="*/ 2871968 w 2984203"/>
              <a:gd name="connsiteY8" fmla="*/ 1011810 h 1011810"/>
              <a:gd name="connsiteX9" fmla="*/ 2486836 w 2984203"/>
              <a:gd name="connsiteY9" fmla="*/ 1011810 h 1011810"/>
              <a:gd name="connsiteX10" fmla="*/ 1740785 w 2984203"/>
              <a:gd name="connsiteY10" fmla="*/ 1011810 h 1011810"/>
              <a:gd name="connsiteX11" fmla="*/ 1740785 w 2984203"/>
              <a:gd name="connsiteY11" fmla="*/ 1011810 h 1011810"/>
              <a:gd name="connsiteX12" fmla="*/ 112235 w 2984203"/>
              <a:gd name="connsiteY12" fmla="*/ 1011810 h 1011810"/>
              <a:gd name="connsiteX13" fmla="*/ 0 w 2984203"/>
              <a:gd name="connsiteY13" fmla="*/ 899575 h 1011810"/>
              <a:gd name="connsiteX14" fmla="*/ 0 w 2984203"/>
              <a:gd name="connsiteY14" fmla="*/ 618996 h 1011810"/>
              <a:gd name="connsiteX15" fmla="*/ 0 w 2984203"/>
              <a:gd name="connsiteY15" fmla="*/ 450648 h 1011810"/>
              <a:gd name="connsiteX16" fmla="*/ 0 w 2984203"/>
              <a:gd name="connsiteY16" fmla="*/ 450648 h 1011810"/>
              <a:gd name="connsiteX17" fmla="*/ 0 w 2984203"/>
              <a:gd name="connsiteY17" fmla="*/ 450650 h 1011810"/>
              <a:gd name="connsiteX0" fmla="*/ 0 w 2984203"/>
              <a:gd name="connsiteY0" fmla="*/ 450650 h 1011810"/>
              <a:gd name="connsiteX1" fmla="*/ 112235 w 2984203"/>
              <a:gd name="connsiteY1" fmla="*/ 338415 h 1011810"/>
              <a:gd name="connsiteX2" fmla="*/ 1740785 w 2984203"/>
              <a:gd name="connsiteY2" fmla="*/ 338415 h 1011810"/>
              <a:gd name="connsiteX3" fmla="*/ 2103565 w 2984203"/>
              <a:gd name="connsiteY3" fmla="*/ 14 h 1011810"/>
              <a:gd name="connsiteX4" fmla="*/ 2255724 w 2984203"/>
              <a:gd name="connsiteY4" fmla="*/ 343440 h 1011810"/>
              <a:gd name="connsiteX5" fmla="*/ 2665976 w 2984203"/>
              <a:gd name="connsiteY5" fmla="*/ 338415 h 1011810"/>
              <a:gd name="connsiteX6" fmla="*/ 2979178 w 2984203"/>
              <a:gd name="connsiteY6" fmla="*/ 686786 h 1011810"/>
              <a:gd name="connsiteX7" fmla="*/ 2984203 w 2984203"/>
              <a:gd name="connsiteY7" fmla="*/ 899575 h 1011810"/>
              <a:gd name="connsiteX8" fmla="*/ 2871968 w 2984203"/>
              <a:gd name="connsiteY8" fmla="*/ 1011810 h 1011810"/>
              <a:gd name="connsiteX9" fmla="*/ 2486836 w 2984203"/>
              <a:gd name="connsiteY9" fmla="*/ 1011810 h 1011810"/>
              <a:gd name="connsiteX10" fmla="*/ 1740785 w 2984203"/>
              <a:gd name="connsiteY10" fmla="*/ 1011810 h 1011810"/>
              <a:gd name="connsiteX11" fmla="*/ 1740785 w 2984203"/>
              <a:gd name="connsiteY11" fmla="*/ 1011810 h 1011810"/>
              <a:gd name="connsiteX12" fmla="*/ 112235 w 2984203"/>
              <a:gd name="connsiteY12" fmla="*/ 1011810 h 1011810"/>
              <a:gd name="connsiteX13" fmla="*/ 0 w 2984203"/>
              <a:gd name="connsiteY13" fmla="*/ 899575 h 1011810"/>
              <a:gd name="connsiteX14" fmla="*/ 0 w 2984203"/>
              <a:gd name="connsiteY14" fmla="*/ 618996 h 1011810"/>
              <a:gd name="connsiteX15" fmla="*/ 0 w 2984203"/>
              <a:gd name="connsiteY15" fmla="*/ 450648 h 1011810"/>
              <a:gd name="connsiteX16" fmla="*/ 0 w 2984203"/>
              <a:gd name="connsiteY16" fmla="*/ 450648 h 1011810"/>
              <a:gd name="connsiteX17" fmla="*/ 0 w 2984203"/>
              <a:gd name="connsiteY17" fmla="*/ 450650 h 1011810"/>
              <a:gd name="connsiteX0" fmla="*/ 0 w 2984203"/>
              <a:gd name="connsiteY0" fmla="*/ 450650 h 1011810"/>
              <a:gd name="connsiteX1" fmla="*/ 112235 w 2984203"/>
              <a:gd name="connsiteY1" fmla="*/ 338415 h 1011810"/>
              <a:gd name="connsiteX2" fmla="*/ 1740785 w 2984203"/>
              <a:gd name="connsiteY2" fmla="*/ 338415 h 1011810"/>
              <a:gd name="connsiteX3" fmla="*/ 2103565 w 2984203"/>
              <a:gd name="connsiteY3" fmla="*/ 14 h 1011810"/>
              <a:gd name="connsiteX4" fmla="*/ 2255724 w 2984203"/>
              <a:gd name="connsiteY4" fmla="*/ 343440 h 1011810"/>
              <a:gd name="connsiteX5" fmla="*/ 2665976 w 2984203"/>
              <a:gd name="connsiteY5" fmla="*/ 338415 h 1011810"/>
              <a:gd name="connsiteX6" fmla="*/ 2979178 w 2984203"/>
              <a:gd name="connsiteY6" fmla="*/ 686786 h 1011810"/>
              <a:gd name="connsiteX7" fmla="*/ 2984203 w 2984203"/>
              <a:gd name="connsiteY7" fmla="*/ 899575 h 1011810"/>
              <a:gd name="connsiteX8" fmla="*/ 2871968 w 2984203"/>
              <a:gd name="connsiteY8" fmla="*/ 1011810 h 1011810"/>
              <a:gd name="connsiteX9" fmla="*/ 2486836 w 2984203"/>
              <a:gd name="connsiteY9" fmla="*/ 1011810 h 1011810"/>
              <a:gd name="connsiteX10" fmla="*/ 1740785 w 2984203"/>
              <a:gd name="connsiteY10" fmla="*/ 1011810 h 1011810"/>
              <a:gd name="connsiteX11" fmla="*/ 1740785 w 2984203"/>
              <a:gd name="connsiteY11" fmla="*/ 1011810 h 1011810"/>
              <a:gd name="connsiteX12" fmla="*/ 112235 w 2984203"/>
              <a:gd name="connsiteY12" fmla="*/ 1011810 h 1011810"/>
              <a:gd name="connsiteX13" fmla="*/ 0 w 2984203"/>
              <a:gd name="connsiteY13" fmla="*/ 899575 h 1011810"/>
              <a:gd name="connsiteX14" fmla="*/ 0 w 2984203"/>
              <a:gd name="connsiteY14" fmla="*/ 618996 h 1011810"/>
              <a:gd name="connsiteX15" fmla="*/ 0 w 2984203"/>
              <a:gd name="connsiteY15" fmla="*/ 450648 h 1011810"/>
              <a:gd name="connsiteX16" fmla="*/ 0 w 2984203"/>
              <a:gd name="connsiteY16" fmla="*/ 450648 h 1011810"/>
              <a:gd name="connsiteX17" fmla="*/ 0 w 2984203"/>
              <a:gd name="connsiteY17" fmla="*/ 450650 h 1011810"/>
              <a:gd name="connsiteX0" fmla="*/ 0 w 2980320"/>
              <a:gd name="connsiteY0" fmla="*/ 450650 h 1011810"/>
              <a:gd name="connsiteX1" fmla="*/ 112235 w 2980320"/>
              <a:gd name="connsiteY1" fmla="*/ 338415 h 1011810"/>
              <a:gd name="connsiteX2" fmla="*/ 1740785 w 2980320"/>
              <a:gd name="connsiteY2" fmla="*/ 338415 h 1011810"/>
              <a:gd name="connsiteX3" fmla="*/ 2103565 w 2980320"/>
              <a:gd name="connsiteY3" fmla="*/ 14 h 1011810"/>
              <a:gd name="connsiteX4" fmla="*/ 2255724 w 2980320"/>
              <a:gd name="connsiteY4" fmla="*/ 343440 h 1011810"/>
              <a:gd name="connsiteX5" fmla="*/ 2665976 w 2980320"/>
              <a:gd name="connsiteY5" fmla="*/ 338415 h 1011810"/>
              <a:gd name="connsiteX6" fmla="*/ 2979178 w 2980320"/>
              <a:gd name="connsiteY6" fmla="*/ 686786 h 1011810"/>
              <a:gd name="connsiteX7" fmla="*/ 2871968 w 2980320"/>
              <a:gd name="connsiteY7" fmla="*/ 1011810 h 1011810"/>
              <a:gd name="connsiteX8" fmla="*/ 2486836 w 2980320"/>
              <a:gd name="connsiteY8" fmla="*/ 1011810 h 1011810"/>
              <a:gd name="connsiteX9" fmla="*/ 1740785 w 2980320"/>
              <a:gd name="connsiteY9" fmla="*/ 1011810 h 1011810"/>
              <a:gd name="connsiteX10" fmla="*/ 1740785 w 2980320"/>
              <a:gd name="connsiteY10" fmla="*/ 1011810 h 1011810"/>
              <a:gd name="connsiteX11" fmla="*/ 112235 w 2980320"/>
              <a:gd name="connsiteY11" fmla="*/ 1011810 h 1011810"/>
              <a:gd name="connsiteX12" fmla="*/ 0 w 2980320"/>
              <a:gd name="connsiteY12" fmla="*/ 899575 h 1011810"/>
              <a:gd name="connsiteX13" fmla="*/ 0 w 2980320"/>
              <a:gd name="connsiteY13" fmla="*/ 618996 h 1011810"/>
              <a:gd name="connsiteX14" fmla="*/ 0 w 2980320"/>
              <a:gd name="connsiteY14" fmla="*/ 450648 h 1011810"/>
              <a:gd name="connsiteX15" fmla="*/ 0 w 2980320"/>
              <a:gd name="connsiteY15" fmla="*/ 450648 h 1011810"/>
              <a:gd name="connsiteX16" fmla="*/ 0 w 2980320"/>
              <a:gd name="connsiteY16" fmla="*/ 450650 h 1011810"/>
              <a:gd name="connsiteX0" fmla="*/ 0 w 2980320"/>
              <a:gd name="connsiteY0" fmla="*/ 450650 h 1011810"/>
              <a:gd name="connsiteX1" fmla="*/ 112235 w 2980320"/>
              <a:gd name="connsiteY1" fmla="*/ 338415 h 1011810"/>
              <a:gd name="connsiteX2" fmla="*/ 1740785 w 2980320"/>
              <a:gd name="connsiteY2" fmla="*/ 338415 h 1011810"/>
              <a:gd name="connsiteX3" fmla="*/ 2103565 w 2980320"/>
              <a:gd name="connsiteY3" fmla="*/ 14 h 1011810"/>
              <a:gd name="connsiteX4" fmla="*/ 2255724 w 2980320"/>
              <a:gd name="connsiteY4" fmla="*/ 343440 h 1011810"/>
              <a:gd name="connsiteX5" fmla="*/ 2665976 w 2980320"/>
              <a:gd name="connsiteY5" fmla="*/ 338415 h 1011810"/>
              <a:gd name="connsiteX6" fmla="*/ 2979178 w 2980320"/>
              <a:gd name="connsiteY6" fmla="*/ 686786 h 1011810"/>
              <a:gd name="connsiteX7" fmla="*/ 2871968 w 2980320"/>
              <a:gd name="connsiteY7" fmla="*/ 1011810 h 1011810"/>
              <a:gd name="connsiteX8" fmla="*/ 2486836 w 2980320"/>
              <a:gd name="connsiteY8" fmla="*/ 1011810 h 1011810"/>
              <a:gd name="connsiteX9" fmla="*/ 1740785 w 2980320"/>
              <a:gd name="connsiteY9" fmla="*/ 1011810 h 1011810"/>
              <a:gd name="connsiteX10" fmla="*/ 1740785 w 2980320"/>
              <a:gd name="connsiteY10" fmla="*/ 1011810 h 1011810"/>
              <a:gd name="connsiteX11" fmla="*/ 112235 w 2980320"/>
              <a:gd name="connsiteY11" fmla="*/ 1011810 h 1011810"/>
              <a:gd name="connsiteX12" fmla="*/ 0 w 2980320"/>
              <a:gd name="connsiteY12" fmla="*/ 899575 h 1011810"/>
              <a:gd name="connsiteX13" fmla="*/ 0 w 2980320"/>
              <a:gd name="connsiteY13" fmla="*/ 618996 h 1011810"/>
              <a:gd name="connsiteX14" fmla="*/ 0 w 2980320"/>
              <a:gd name="connsiteY14" fmla="*/ 450648 h 1011810"/>
              <a:gd name="connsiteX15" fmla="*/ 0 w 2980320"/>
              <a:gd name="connsiteY15" fmla="*/ 450648 h 1011810"/>
              <a:gd name="connsiteX16" fmla="*/ 0 w 2980320"/>
              <a:gd name="connsiteY16" fmla="*/ 450650 h 1011810"/>
              <a:gd name="connsiteX0" fmla="*/ 0 w 2980320"/>
              <a:gd name="connsiteY0" fmla="*/ 450650 h 1021858"/>
              <a:gd name="connsiteX1" fmla="*/ 112235 w 2980320"/>
              <a:gd name="connsiteY1" fmla="*/ 338415 h 1021858"/>
              <a:gd name="connsiteX2" fmla="*/ 1740785 w 2980320"/>
              <a:gd name="connsiteY2" fmla="*/ 338415 h 1021858"/>
              <a:gd name="connsiteX3" fmla="*/ 2103565 w 2980320"/>
              <a:gd name="connsiteY3" fmla="*/ 14 h 1021858"/>
              <a:gd name="connsiteX4" fmla="*/ 2255724 w 2980320"/>
              <a:gd name="connsiteY4" fmla="*/ 343440 h 1021858"/>
              <a:gd name="connsiteX5" fmla="*/ 2665976 w 2980320"/>
              <a:gd name="connsiteY5" fmla="*/ 338415 h 1021858"/>
              <a:gd name="connsiteX6" fmla="*/ 2979178 w 2980320"/>
              <a:gd name="connsiteY6" fmla="*/ 686786 h 1021858"/>
              <a:gd name="connsiteX7" fmla="*/ 2701146 w 2980320"/>
              <a:gd name="connsiteY7" fmla="*/ 1021858 h 1021858"/>
              <a:gd name="connsiteX8" fmla="*/ 2486836 w 2980320"/>
              <a:gd name="connsiteY8" fmla="*/ 1011810 h 1021858"/>
              <a:gd name="connsiteX9" fmla="*/ 1740785 w 2980320"/>
              <a:gd name="connsiteY9" fmla="*/ 1011810 h 1021858"/>
              <a:gd name="connsiteX10" fmla="*/ 1740785 w 2980320"/>
              <a:gd name="connsiteY10" fmla="*/ 1011810 h 1021858"/>
              <a:gd name="connsiteX11" fmla="*/ 112235 w 2980320"/>
              <a:gd name="connsiteY11" fmla="*/ 1011810 h 1021858"/>
              <a:gd name="connsiteX12" fmla="*/ 0 w 2980320"/>
              <a:gd name="connsiteY12" fmla="*/ 899575 h 1021858"/>
              <a:gd name="connsiteX13" fmla="*/ 0 w 2980320"/>
              <a:gd name="connsiteY13" fmla="*/ 618996 h 1021858"/>
              <a:gd name="connsiteX14" fmla="*/ 0 w 2980320"/>
              <a:gd name="connsiteY14" fmla="*/ 450648 h 1021858"/>
              <a:gd name="connsiteX15" fmla="*/ 0 w 2980320"/>
              <a:gd name="connsiteY15" fmla="*/ 450648 h 1021858"/>
              <a:gd name="connsiteX16" fmla="*/ 0 w 2980320"/>
              <a:gd name="connsiteY16" fmla="*/ 450650 h 1021858"/>
              <a:gd name="connsiteX0" fmla="*/ 0 w 2980320"/>
              <a:gd name="connsiteY0" fmla="*/ 450650 h 1021858"/>
              <a:gd name="connsiteX1" fmla="*/ 112235 w 2980320"/>
              <a:gd name="connsiteY1" fmla="*/ 338415 h 1021858"/>
              <a:gd name="connsiteX2" fmla="*/ 1740785 w 2980320"/>
              <a:gd name="connsiteY2" fmla="*/ 338415 h 1021858"/>
              <a:gd name="connsiteX3" fmla="*/ 2103565 w 2980320"/>
              <a:gd name="connsiteY3" fmla="*/ 14 h 1021858"/>
              <a:gd name="connsiteX4" fmla="*/ 2255724 w 2980320"/>
              <a:gd name="connsiteY4" fmla="*/ 343440 h 1021858"/>
              <a:gd name="connsiteX5" fmla="*/ 2665976 w 2980320"/>
              <a:gd name="connsiteY5" fmla="*/ 338415 h 1021858"/>
              <a:gd name="connsiteX6" fmla="*/ 2979178 w 2980320"/>
              <a:gd name="connsiteY6" fmla="*/ 686786 h 1021858"/>
              <a:gd name="connsiteX7" fmla="*/ 2701146 w 2980320"/>
              <a:gd name="connsiteY7" fmla="*/ 1021858 h 1021858"/>
              <a:gd name="connsiteX8" fmla="*/ 2486836 w 2980320"/>
              <a:gd name="connsiteY8" fmla="*/ 1011810 h 1021858"/>
              <a:gd name="connsiteX9" fmla="*/ 1740785 w 2980320"/>
              <a:gd name="connsiteY9" fmla="*/ 1011810 h 1021858"/>
              <a:gd name="connsiteX10" fmla="*/ 1740785 w 2980320"/>
              <a:gd name="connsiteY10" fmla="*/ 1011810 h 1021858"/>
              <a:gd name="connsiteX11" fmla="*/ 112235 w 2980320"/>
              <a:gd name="connsiteY11" fmla="*/ 1011810 h 1021858"/>
              <a:gd name="connsiteX12" fmla="*/ 0 w 2980320"/>
              <a:gd name="connsiteY12" fmla="*/ 899575 h 1021858"/>
              <a:gd name="connsiteX13" fmla="*/ 0 w 2980320"/>
              <a:gd name="connsiteY13" fmla="*/ 618996 h 1021858"/>
              <a:gd name="connsiteX14" fmla="*/ 0 w 2980320"/>
              <a:gd name="connsiteY14" fmla="*/ 450648 h 1021858"/>
              <a:gd name="connsiteX15" fmla="*/ 0 w 2980320"/>
              <a:gd name="connsiteY15" fmla="*/ 450648 h 1021858"/>
              <a:gd name="connsiteX16" fmla="*/ 0 w 2980320"/>
              <a:gd name="connsiteY16" fmla="*/ 450650 h 1021858"/>
              <a:gd name="connsiteX0" fmla="*/ 0 w 2980320"/>
              <a:gd name="connsiteY0" fmla="*/ 450650 h 1011810"/>
              <a:gd name="connsiteX1" fmla="*/ 112235 w 2980320"/>
              <a:gd name="connsiteY1" fmla="*/ 338415 h 1011810"/>
              <a:gd name="connsiteX2" fmla="*/ 1740785 w 2980320"/>
              <a:gd name="connsiteY2" fmla="*/ 338415 h 1011810"/>
              <a:gd name="connsiteX3" fmla="*/ 2103565 w 2980320"/>
              <a:gd name="connsiteY3" fmla="*/ 14 h 1011810"/>
              <a:gd name="connsiteX4" fmla="*/ 2255724 w 2980320"/>
              <a:gd name="connsiteY4" fmla="*/ 343440 h 1011810"/>
              <a:gd name="connsiteX5" fmla="*/ 2665976 w 2980320"/>
              <a:gd name="connsiteY5" fmla="*/ 338415 h 1011810"/>
              <a:gd name="connsiteX6" fmla="*/ 2979178 w 2980320"/>
              <a:gd name="connsiteY6" fmla="*/ 686786 h 1011810"/>
              <a:gd name="connsiteX7" fmla="*/ 2716219 w 2980320"/>
              <a:gd name="connsiteY7" fmla="*/ 1001761 h 1011810"/>
              <a:gd name="connsiteX8" fmla="*/ 2486836 w 2980320"/>
              <a:gd name="connsiteY8" fmla="*/ 1011810 h 1011810"/>
              <a:gd name="connsiteX9" fmla="*/ 1740785 w 2980320"/>
              <a:gd name="connsiteY9" fmla="*/ 1011810 h 1011810"/>
              <a:gd name="connsiteX10" fmla="*/ 1740785 w 2980320"/>
              <a:gd name="connsiteY10" fmla="*/ 1011810 h 1011810"/>
              <a:gd name="connsiteX11" fmla="*/ 112235 w 2980320"/>
              <a:gd name="connsiteY11" fmla="*/ 1011810 h 1011810"/>
              <a:gd name="connsiteX12" fmla="*/ 0 w 2980320"/>
              <a:gd name="connsiteY12" fmla="*/ 899575 h 1011810"/>
              <a:gd name="connsiteX13" fmla="*/ 0 w 2980320"/>
              <a:gd name="connsiteY13" fmla="*/ 618996 h 1011810"/>
              <a:gd name="connsiteX14" fmla="*/ 0 w 2980320"/>
              <a:gd name="connsiteY14" fmla="*/ 450648 h 1011810"/>
              <a:gd name="connsiteX15" fmla="*/ 0 w 2980320"/>
              <a:gd name="connsiteY15" fmla="*/ 450648 h 1011810"/>
              <a:gd name="connsiteX16" fmla="*/ 0 w 2980320"/>
              <a:gd name="connsiteY16" fmla="*/ 450650 h 1011810"/>
              <a:gd name="connsiteX0" fmla="*/ 0 w 2980320"/>
              <a:gd name="connsiteY0" fmla="*/ 450650 h 1021858"/>
              <a:gd name="connsiteX1" fmla="*/ 112235 w 2980320"/>
              <a:gd name="connsiteY1" fmla="*/ 338415 h 1021858"/>
              <a:gd name="connsiteX2" fmla="*/ 1740785 w 2980320"/>
              <a:gd name="connsiteY2" fmla="*/ 338415 h 1021858"/>
              <a:gd name="connsiteX3" fmla="*/ 2103565 w 2980320"/>
              <a:gd name="connsiteY3" fmla="*/ 14 h 1021858"/>
              <a:gd name="connsiteX4" fmla="*/ 2255724 w 2980320"/>
              <a:gd name="connsiteY4" fmla="*/ 343440 h 1021858"/>
              <a:gd name="connsiteX5" fmla="*/ 2665976 w 2980320"/>
              <a:gd name="connsiteY5" fmla="*/ 338415 h 1021858"/>
              <a:gd name="connsiteX6" fmla="*/ 2979178 w 2980320"/>
              <a:gd name="connsiteY6" fmla="*/ 686786 h 1021858"/>
              <a:gd name="connsiteX7" fmla="*/ 2721244 w 2980320"/>
              <a:gd name="connsiteY7" fmla="*/ 1021858 h 1021858"/>
              <a:gd name="connsiteX8" fmla="*/ 2486836 w 2980320"/>
              <a:gd name="connsiteY8" fmla="*/ 1011810 h 1021858"/>
              <a:gd name="connsiteX9" fmla="*/ 1740785 w 2980320"/>
              <a:gd name="connsiteY9" fmla="*/ 1011810 h 1021858"/>
              <a:gd name="connsiteX10" fmla="*/ 1740785 w 2980320"/>
              <a:gd name="connsiteY10" fmla="*/ 1011810 h 1021858"/>
              <a:gd name="connsiteX11" fmla="*/ 112235 w 2980320"/>
              <a:gd name="connsiteY11" fmla="*/ 1011810 h 1021858"/>
              <a:gd name="connsiteX12" fmla="*/ 0 w 2980320"/>
              <a:gd name="connsiteY12" fmla="*/ 899575 h 1021858"/>
              <a:gd name="connsiteX13" fmla="*/ 0 w 2980320"/>
              <a:gd name="connsiteY13" fmla="*/ 618996 h 1021858"/>
              <a:gd name="connsiteX14" fmla="*/ 0 w 2980320"/>
              <a:gd name="connsiteY14" fmla="*/ 450648 h 1021858"/>
              <a:gd name="connsiteX15" fmla="*/ 0 w 2980320"/>
              <a:gd name="connsiteY15" fmla="*/ 450648 h 1021858"/>
              <a:gd name="connsiteX16" fmla="*/ 0 w 2980320"/>
              <a:gd name="connsiteY16" fmla="*/ 450650 h 1021858"/>
              <a:gd name="connsiteX0" fmla="*/ 0 w 2980320"/>
              <a:gd name="connsiteY0" fmla="*/ 450650 h 1011810"/>
              <a:gd name="connsiteX1" fmla="*/ 112235 w 2980320"/>
              <a:gd name="connsiteY1" fmla="*/ 338415 h 1011810"/>
              <a:gd name="connsiteX2" fmla="*/ 1740785 w 2980320"/>
              <a:gd name="connsiteY2" fmla="*/ 338415 h 1011810"/>
              <a:gd name="connsiteX3" fmla="*/ 2103565 w 2980320"/>
              <a:gd name="connsiteY3" fmla="*/ 14 h 1011810"/>
              <a:gd name="connsiteX4" fmla="*/ 2255724 w 2980320"/>
              <a:gd name="connsiteY4" fmla="*/ 343440 h 1011810"/>
              <a:gd name="connsiteX5" fmla="*/ 2665976 w 2980320"/>
              <a:gd name="connsiteY5" fmla="*/ 338415 h 1011810"/>
              <a:gd name="connsiteX6" fmla="*/ 2979178 w 2980320"/>
              <a:gd name="connsiteY6" fmla="*/ 686786 h 1011810"/>
              <a:gd name="connsiteX7" fmla="*/ 2728119 w 2980320"/>
              <a:gd name="connsiteY7" fmla="*/ 1008107 h 1011810"/>
              <a:gd name="connsiteX8" fmla="*/ 2486836 w 2980320"/>
              <a:gd name="connsiteY8" fmla="*/ 1011810 h 1011810"/>
              <a:gd name="connsiteX9" fmla="*/ 1740785 w 2980320"/>
              <a:gd name="connsiteY9" fmla="*/ 1011810 h 1011810"/>
              <a:gd name="connsiteX10" fmla="*/ 1740785 w 2980320"/>
              <a:gd name="connsiteY10" fmla="*/ 1011810 h 1011810"/>
              <a:gd name="connsiteX11" fmla="*/ 112235 w 2980320"/>
              <a:gd name="connsiteY11" fmla="*/ 1011810 h 1011810"/>
              <a:gd name="connsiteX12" fmla="*/ 0 w 2980320"/>
              <a:gd name="connsiteY12" fmla="*/ 899575 h 1011810"/>
              <a:gd name="connsiteX13" fmla="*/ 0 w 2980320"/>
              <a:gd name="connsiteY13" fmla="*/ 618996 h 1011810"/>
              <a:gd name="connsiteX14" fmla="*/ 0 w 2980320"/>
              <a:gd name="connsiteY14" fmla="*/ 450648 h 1011810"/>
              <a:gd name="connsiteX15" fmla="*/ 0 w 2980320"/>
              <a:gd name="connsiteY15" fmla="*/ 450648 h 1011810"/>
              <a:gd name="connsiteX16" fmla="*/ 0 w 2980320"/>
              <a:gd name="connsiteY16" fmla="*/ 450650 h 1011810"/>
              <a:gd name="connsiteX0" fmla="*/ 0 w 2980320"/>
              <a:gd name="connsiteY0" fmla="*/ 450650 h 1014043"/>
              <a:gd name="connsiteX1" fmla="*/ 112235 w 2980320"/>
              <a:gd name="connsiteY1" fmla="*/ 338415 h 1014043"/>
              <a:gd name="connsiteX2" fmla="*/ 1740785 w 2980320"/>
              <a:gd name="connsiteY2" fmla="*/ 338415 h 1014043"/>
              <a:gd name="connsiteX3" fmla="*/ 2103565 w 2980320"/>
              <a:gd name="connsiteY3" fmla="*/ 14 h 1014043"/>
              <a:gd name="connsiteX4" fmla="*/ 2255724 w 2980320"/>
              <a:gd name="connsiteY4" fmla="*/ 343440 h 1014043"/>
              <a:gd name="connsiteX5" fmla="*/ 2665976 w 2980320"/>
              <a:gd name="connsiteY5" fmla="*/ 338415 h 1014043"/>
              <a:gd name="connsiteX6" fmla="*/ 2979178 w 2980320"/>
              <a:gd name="connsiteY6" fmla="*/ 686786 h 1014043"/>
              <a:gd name="connsiteX7" fmla="*/ 2728119 w 2980320"/>
              <a:gd name="connsiteY7" fmla="*/ 1008107 h 1014043"/>
              <a:gd name="connsiteX8" fmla="*/ 2486836 w 2980320"/>
              <a:gd name="connsiteY8" fmla="*/ 1011810 h 1014043"/>
              <a:gd name="connsiteX9" fmla="*/ 1740785 w 2980320"/>
              <a:gd name="connsiteY9" fmla="*/ 1011810 h 1014043"/>
              <a:gd name="connsiteX10" fmla="*/ 1740785 w 2980320"/>
              <a:gd name="connsiteY10" fmla="*/ 1011810 h 1014043"/>
              <a:gd name="connsiteX11" fmla="*/ 112235 w 2980320"/>
              <a:gd name="connsiteY11" fmla="*/ 1011810 h 1014043"/>
              <a:gd name="connsiteX12" fmla="*/ 0 w 2980320"/>
              <a:gd name="connsiteY12" fmla="*/ 899575 h 1014043"/>
              <a:gd name="connsiteX13" fmla="*/ 0 w 2980320"/>
              <a:gd name="connsiteY13" fmla="*/ 618996 h 1014043"/>
              <a:gd name="connsiteX14" fmla="*/ 0 w 2980320"/>
              <a:gd name="connsiteY14" fmla="*/ 450648 h 1014043"/>
              <a:gd name="connsiteX15" fmla="*/ 0 w 2980320"/>
              <a:gd name="connsiteY15" fmla="*/ 450648 h 1014043"/>
              <a:gd name="connsiteX16" fmla="*/ 0 w 2980320"/>
              <a:gd name="connsiteY16" fmla="*/ 450650 h 1014043"/>
              <a:gd name="connsiteX0" fmla="*/ 0 w 2980320"/>
              <a:gd name="connsiteY0" fmla="*/ 450650 h 1014043"/>
              <a:gd name="connsiteX1" fmla="*/ 112235 w 2980320"/>
              <a:gd name="connsiteY1" fmla="*/ 338415 h 1014043"/>
              <a:gd name="connsiteX2" fmla="*/ 1740785 w 2980320"/>
              <a:gd name="connsiteY2" fmla="*/ 338415 h 1014043"/>
              <a:gd name="connsiteX3" fmla="*/ 2103565 w 2980320"/>
              <a:gd name="connsiteY3" fmla="*/ 14 h 1014043"/>
              <a:gd name="connsiteX4" fmla="*/ 2255724 w 2980320"/>
              <a:gd name="connsiteY4" fmla="*/ 343440 h 1014043"/>
              <a:gd name="connsiteX5" fmla="*/ 2665976 w 2980320"/>
              <a:gd name="connsiteY5" fmla="*/ 338415 h 1014043"/>
              <a:gd name="connsiteX6" fmla="*/ 2979178 w 2980320"/>
              <a:gd name="connsiteY6" fmla="*/ 686786 h 1014043"/>
              <a:gd name="connsiteX7" fmla="*/ 2728119 w 2980320"/>
              <a:gd name="connsiteY7" fmla="*/ 1008107 h 1014043"/>
              <a:gd name="connsiteX8" fmla="*/ 2486836 w 2980320"/>
              <a:gd name="connsiteY8" fmla="*/ 1011810 h 1014043"/>
              <a:gd name="connsiteX9" fmla="*/ 2495853 w 2980320"/>
              <a:gd name="connsiteY9" fmla="*/ 996995 h 1014043"/>
              <a:gd name="connsiteX10" fmla="*/ 1740785 w 2980320"/>
              <a:gd name="connsiteY10" fmla="*/ 1011810 h 1014043"/>
              <a:gd name="connsiteX11" fmla="*/ 1740785 w 2980320"/>
              <a:gd name="connsiteY11" fmla="*/ 1011810 h 1014043"/>
              <a:gd name="connsiteX12" fmla="*/ 112235 w 2980320"/>
              <a:gd name="connsiteY12" fmla="*/ 1011810 h 1014043"/>
              <a:gd name="connsiteX13" fmla="*/ 0 w 2980320"/>
              <a:gd name="connsiteY13" fmla="*/ 899575 h 1014043"/>
              <a:gd name="connsiteX14" fmla="*/ 0 w 2980320"/>
              <a:gd name="connsiteY14" fmla="*/ 618996 h 1014043"/>
              <a:gd name="connsiteX15" fmla="*/ 0 w 2980320"/>
              <a:gd name="connsiteY15" fmla="*/ 450648 h 1014043"/>
              <a:gd name="connsiteX16" fmla="*/ 0 w 2980320"/>
              <a:gd name="connsiteY16" fmla="*/ 450648 h 1014043"/>
              <a:gd name="connsiteX17" fmla="*/ 0 w 2980320"/>
              <a:gd name="connsiteY17" fmla="*/ 450650 h 1014043"/>
              <a:gd name="connsiteX0" fmla="*/ 0 w 2980320"/>
              <a:gd name="connsiteY0" fmla="*/ 450650 h 1014043"/>
              <a:gd name="connsiteX1" fmla="*/ 112235 w 2980320"/>
              <a:gd name="connsiteY1" fmla="*/ 338415 h 1014043"/>
              <a:gd name="connsiteX2" fmla="*/ 1740785 w 2980320"/>
              <a:gd name="connsiteY2" fmla="*/ 338415 h 1014043"/>
              <a:gd name="connsiteX3" fmla="*/ 2103565 w 2980320"/>
              <a:gd name="connsiteY3" fmla="*/ 14 h 1014043"/>
              <a:gd name="connsiteX4" fmla="*/ 2255724 w 2980320"/>
              <a:gd name="connsiteY4" fmla="*/ 343440 h 1014043"/>
              <a:gd name="connsiteX5" fmla="*/ 2665976 w 2980320"/>
              <a:gd name="connsiteY5" fmla="*/ 338415 h 1014043"/>
              <a:gd name="connsiteX6" fmla="*/ 2979178 w 2980320"/>
              <a:gd name="connsiteY6" fmla="*/ 686786 h 1014043"/>
              <a:gd name="connsiteX7" fmla="*/ 2728119 w 2980320"/>
              <a:gd name="connsiteY7" fmla="*/ 1008107 h 1014043"/>
              <a:gd name="connsiteX8" fmla="*/ 2486836 w 2980320"/>
              <a:gd name="connsiteY8" fmla="*/ 1011810 h 1014043"/>
              <a:gd name="connsiteX9" fmla="*/ 1740785 w 2980320"/>
              <a:gd name="connsiteY9" fmla="*/ 1011810 h 1014043"/>
              <a:gd name="connsiteX10" fmla="*/ 1740785 w 2980320"/>
              <a:gd name="connsiteY10" fmla="*/ 1011810 h 1014043"/>
              <a:gd name="connsiteX11" fmla="*/ 112235 w 2980320"/>
              <a:gd name="connsiteY11" fmla="*/ 1011810 h 1014043"/>
              <a:gd name="connsiteX12" fmla="*/ 0 w 2980320"/>
              <a:gd name="connsiteY12" fmla="*/ 899575 h 1014043"/>
              <a:gd name="connsiteX13" fmla="*/ 0 w 2980320"/>
              <a:gd name="connsiteY13" fmla="*/ 618996 h 1014043"/>
              <a:gd name="connsiteX14" fmla="*/ 0 w 2980320"/>
              <a:gd name="connsiteY14" fmla="*/ 450648 h 1014043"/>
              <a:gd name="connsiteX15" fmla="*/ 0 w 2980320"/>
              <a:gd name="connsiteY15" fmla="*/ 450648 h 1014043"/>
              <a:gd name="connsiteX16" fmla="*/ 0 w 2980320"/>
              <a:gd name="connsiteY16" fmla="*/ 450650 h 1014043"/>
              <a:gd name="connsiteX0" fmla="*/ 0 w 2980320"/>
              <a:gd name="connsiteY0" fmla="*/ 450650 h 1013039"/>
              <a:gd name="connsiteX1" fmla="*/ 112235 w 2980320"/>
              <a:gd name="connsiteY1" fmla="*/ 338415 h 1013039"/>
              <a:gd name="connsiteX2" fmla="*/ 1740785 w 2980320"/>
              <a:gd name="connsiteY2" fmla="*/ 338415 h 1013039"/>
              <a:gd name="connsiteX3" fmla="*/ 2103565 w 2980320"/>
              <a:gd name="connsiteY3" fmla="*/ 14 h 1013039"/>
              <a:gd name="connsiteX4" fmla="*/ 2255724 w 2980320"/>
              <a:gd name="connsiteY4" fmla="*/ 343440 h 1013039"/>
              <a:gd name="connsiteX5" fmla="*/ 2665976 w 2980320"/>
              <a:gd name="connsiteY5" fmla="*/ 338415 h 1013039"/>
              <a:gd name="connsiteX6" fmla="*/ 2979178 w 2980320"/>
              <a:gd name="connsiteY6" fmla="*/ 686786 h 1013039"/>
              <a:gd name="connsiteX7" fmla="*/ 2728119 w 2980320"/>
              <a:gd name="connsiteY7" fmla="*/ 1008107 h 1013039"/>
              <a:gd name="connsiteX8" fmla="*/ 2149951 w 2980320"/>
              <a:gd name="connsiteY8" fmla="*/ 1008372 h 1013039"/>
              <a:gd name="connsiteX9" fmla="*/ 1740785 w 2980320"/>
              <a:gd name="connsiteY9" fmla="*/ 1011810 h 1013039"/>
              <a:gd name="connsiteX10" fmla="*/ 1740785 w 2980320"/>
              <a:gd name="connsiteY10" fmla="*/ 1011810 h 1013039"/>
              <a:gd name="connsiteX11" fmla="*/ 112235 w 2980320"/>
              <a:gd name="connsiteY11" fmla="*/ 1011810 h 1013039"/>
              <a:gd name="connsiteX12" fmla="*/ 0 w 2980320"/>
              <a:gd name="connsiteY12" fmla="*/ 899575 h 1013039"/>
              <a:gd name="connsiteX13" fmla="*/ 0 w 2980320"/>
              <a:gd name="connsiteY13" fmla="*/ 618996 h 1013039"/>
              <a:gd name="connsiteX14" fmla="*/ 0 w 2980320"/>
              <a:gd name="connsiteY14" fmla="*/ 450648 h 1013039"/>
              <a:gd name="connsiteX15" fmla="*/ 0 w 2980320"/>
              <a:gd name="connsiteY15" fmla="*/ 450648 h 1013039"/>
              <a:gd name="connsiteX16" fmla="*/ 0 w 2980320"/>
              <a:gd name="connsiteY16" fmla="*/ 450650 h 1013039"/>
              <a:gd name="connsiteX0" fmla="*/ 0 w 2980320"/>
              <a:gd name="connsiteY0" fmla="*/ 450650 h 1015247"/>
              <a:gd name="connsiteX1" fmla="*/ 112235 w 2980320"/>
              <a:gd name="connsiteY1" fmla="*/ 338415 h 1015247"/>
              <a:gd name="connsiteX2" fmla="*/ 1740785 w 2980320"/>
              <a:gd name="connsiteY2" fmla="*/ 338415 h 1015247"/>
              <a:gd name="connsiteX3" fmla="*/ 2103565 w 2980320"/>
              <a:gd name="connsiteY3" fmla="*/ 14 h 1015247"/>
              <a:gd name="connsiteX4" fmla="*/ 2255724 w 2980320"/>
              <a:gd name="connsiteY4" fmla="*/ 343440 h 1015247"/>
              <a:gd name="connsiteX5" fmla="*/ 2665976 w 2980320"/>
              <a:gd name="connsiteY5" fmla="*/ 338415 h 1015247"/>
              <a:gd name="connsiteX6" fmla="*/ 2979178 w 2980320"/>
              <a:gd name="connsiteY6" fmla="*/ 686786 h 1015247"/>
              <a:gd name="connsiteX7" fmla="*/ 2728119 w 2980320"/>
              <a:gd name="connsiteY7" fmla="*/ 1008107 h 1015247"/>
              <a:gd name="connsiteX8" fmla="*/ 2149951 w 2980320"/>
              <a:gd name="connsiteY8" fmla="*/ 1008372 h 1015247"/>
              <a:gd name="connsiteX9" fmla="*/ 1740785 w 2980320"/>
              <a:gd name="connsiteY9" fmla="*/ 1011810 h 1015247"/>
              <a:gd name="connsiteX10" fmla="*/ 1740785 w 2980320"/>
              <a:gd name="connsiteY10" fmla="*/ 1011810 h 1015247"/>
              <a:gd name="connsiteX11" fmla="*/ 297865 w 2980320"/>
              <a:gd name="connsiteY11" fmla="*/ 1015247 h 1015247"/>
              <a:gd name="connsiteX12" fmla="*/ 0 w 2980320"/>
              <a:gd name="connsiteY12" fmla="*/ 899575 h 1015247"/>
              <a:gd name="connsiteX13" fmla="*/ 0 w 2980320"/>
              <a:gd name="connsiteY13" fmla="*/ 618996 h 1015247"/>
              <a:gd name="connsiteX14" fmla="*/ 0 w 2980320"/>
              <a:gd name="connsiteY14" fmla="*/ 450648 h 1015247"/>
              <a:gd name="connsiteX15" fmla="*/ 0 w 2980320"/>
              <a:gd name="connsiteY15" fmla="*/ 450648 h 1015247"/>
              <a:gd name="connsiteX16" fmla="*/ 0 w 2980320"/>
              <a:gd name="connsiteY16" fmla="*/ 450650 h 1015247"/>
              <a:gd name="connsiteX0" fmla="*/ 0 w 2980320"/>
              <a:gd name="connsiteY0" fmla="*/ 450650 h 1015247"/>
              <a:gd name="connsiteX1" fmla="*/ 112235 w 2980320"/>
              <a:gd name="connsiteY1" fmla="*/ 338415 h 1015247"/>
              <a:gd name="connsiteX2" fmla="*/ 1740785 w 2980320"/>
              <a:gd name="connsiteY2" fmla="*/ 338415 h 1015247"/>
              <a:gd name="connsiteX3" fmla="*/ 2103565 w 2980320"/>
              <a:gd name="connsiteY3" fmla="*/ 14 h 1015247"/>
              <a:gd name="connsiteX4" fmla="*/ 2255724 w 2980320"/>
              <a:gd name="connsiteY4" fmla="*/ 343440 h 1015247"/>
              <a:gd name="connsiteX5" fmla="*/ 2665976 w 2980320"/>
              <a:gd name="connsiteY5" fmla="*/ 338415 h 1015247"/>
              <a:gd name="connsiteX6" fmla="*/ 2979178 w 2980320"/>
              <a:gd name="connsiteY6" fmla="*/ 686786 h 1015247"/>
              <a:gd name="connsiteX7" fmla="*/ 2728119 w 2980320"/>
              <a:gd name="connsiteY7" fmla="*/ 1008107 h 1015247"/>
              <a:gd name="connsiteX8" fmla="*/ 2149951 w 2980320"/>
              <a:gd name="connsiteY8" fmla="*/ 1008372 h 1015247"/>
              <a:gd name="connsiteX9" fmla="*/ 1740785 w 2980320"/>
              <a:gd name="connsiteY9" fmla="*/ 1011810 h 1015247"/>
              <a:gd name="connsiteX10" fmla="*/ 1740785 w 2980320"/>
              <a:gd name="connsiteY10" fmla="*/ 1011810 h 1015247"/>
              <a:gd name="connsiteX11" fmla="*/ 297865 w 2980320"/>
              <a:gd name="connsiteY11" fmla="*/ 1015247 h 1015247"/>
              <a:gd name="connsiteX12" fmla="*/ 0 w 2980320"/>
              <a:gd name="connsiteY12" fmla="*/ 618996 h 1015247"/>
              <a:gd name="connsiteX13" fmla="*/ 0 w 2980320"/>
              <a:gd name="connsiteY13" fmla="*/ 450648 h 1015247"/>
              <a:gd name="connsiteX14" fmla="*/ 0 w 2980320"/>
              <a:gd name="connsiteY14" fmla="*/ 450648 h 1015247"/>
              <a:gd name="connsiteX15" fmla="*/ 0 w 2980320"/>
              <a:gd name="connsiteY15" fmla="*/ 450650 h 1015247"/>
              <a:gd name="connsiteX0" fmla="*/ 6875 w 2987195"/>
              <a:gd name="connsiteY0" fmla="*/ 450650 h 1015247"/>
              <a:gd name="connsiteX1" fmla="*/ 119110 w 2987195"/>
              <a:gd name="connsiteY1" fmla="*/ 338415 h 1015247"/>
              <a:gd name="connsiteX2" fmla="*/ 1747660 w 2987195"/>
              <a:gd name="connsiteY2" fmla="*/ 338415 h 1015247"/>
              <a:gd name="connsiteX3" fmla="*/ 2110440 w 2987195"/>
              <a:gd name="connsiteY3" fmla="*/ 14 h 1015247"/>
              <a:gd name="connsiteX4" fmla="*/ 2262599 w 2987195"/>
              <a:gd name="connsiteY4" fmla="*/ 343440 h 1015247"/>
              <a:gd name="connsiteX5" fmla="*/ 2672851 w 2987195"/>
              <a:gd name="connsiteY5" fmla="*/ 338415 h 1015247"/>
              <a:gd name="connsiteX6" fmla="*/ 2986053 w 2987195"/>
              <a:gd name="connsiteY6" fmla="*/ 686786 h 1015247"/>
              <a:gd name="connsiteX7" fmla="*/ 2734994 w 2987195"/>
              <a:gd name="connsiteY7" fmla="*/ 1008107 h 1015247"/>
              <a:gd name="connsiteX8" fmla="*/ 2156826 w 2987195"/>
              <a:gd name="connsiteY8" fmla="*/ 1008372 h 1015247"/>
              <a:gd name="connsiteX9" fmla="*/ 1747660 w 2987195"/>
              <a:gd name="connsiteY9" fmla="*/ 1011810 h 1015247"/>
              <a:gd name="connsiteX10" fmla="*/ 1747660 w 2987195"/>
              <a:gd name="connsiteY10" fmla="*/ 1011810 h 1015247"/>
              <a:gd name="connsiteX11" fmla="*/ 304740 w 2987195"/>
              <a:gd name="connsiteY11" fmla="*/ 1015247 h 1015247"/>
              <a:gd name="connsiteX12" fmla="*/ 0 w 2987195"/>
              <a:gd name="connsiteY12" fmla="*/ 701498 h 1015247"/>
              <a:gd name="connsiteX13" fmla="*/ 6875 w 2987195"/>
              <a:gd name="connsiteY13" fmla="*/ 450648 h 1015247"/>
              <a:gd name="connsiteX14" fmla="*/ 6875 w 2987195"/>
              <a:gd name="connsiteY14" fmla="*/ 450648 h 1015247"/>
              <a:gd name="connsiteX15" fmla="*/ 6875 w 2987195"/>
              <a:gd name="connsiteY15" fmla="*/ 450650 h 1015247"/>
              <a:gd name="connsiteX0" fmla="*/ 6875 w 2987195"/>
              <a:gd name="connsiteY0" fmla="*/ 450650 h 1015247"/>
              <a:gd name="connsiteX1" fmla="*/ 119110 w 2987195"/>
              <a:gd name="connsiteY1" fmla="*/ 338415 h 1015247"/>
              <a:gd name="connsiteX2" fmla="*/ 1747660 w 2987195"/>
              <a:gd name="connsiteY2" fmla="*/ 338415 h 1015247"/>
              <a:gd name="connsiteX3" fmla="*/ 2110440 w 2987195"/>
              <a:gd name="connsiteY3" fmla="*/ 14 h 1015247"/>
              <a:gd name="connsiteX4" fmla="*/ 2262599 w 2987195"/>
              <a:gd name="connsiteY4" fmla="*/ 343440 h 1015247"/>
              <a:gd name="connsiteX5" fmla="*/ 2672851 w 2987195"/>
              <a:gd name="connsiteY5" fmla="*/ 338415 h 1015247"/>
              <a:gd name="connsiteX6" fmla="*/ 2986053 w 2987195"/>
              <a:gd name="connsiteY6" fmla="*/ 686786 h 1015247"/>
              <a:gd name="connsiteX7" fmla="*/ 2734994 w 2987195"/>
              <a:gd name="connsiteY7" fmla="*/ 1008107 h 1015247"/>
              <a:gd name="connsiteX8" fmla="*/ 2156826 w 2987195"/>
              <a:gd name="connsiteY8" fmla="*/ 1008372 h 1015247"/>
              <a:gd name="connsiteX9" fmla="*/ 1747660 w 2987195"/>
              <a:gd name="connsiteY9" fmla="*/ 1011810 h 1015247"/>
              <a:gd name="connsiteX10" fmla="*/ 1747660 w 2987195"/>
              <a:gd name="connsiteY10" fmla="*/ 1011810 h 1015247"/>
              <a:gd name="connsiteX11" fmla="*/ 304740 w 2987195"/>
              <a:gd name="connsiteY11" fmla="*/ 1015247 h 1015247"/>
              <a:gd name="connsiteX12" fmla="*/ 0 w 2987195"/>
              <a:gd name="connsiteY12" fmla="*/ 701498 h 1015247"/>
              <a:gd name="connsiteX13" fmla="*/ 6875 w 2987195"/>
              <a:gd name="connsiteY13" fmla="*/ 450648 h 1015247"/>
              <a:gd name="connsiteX14" fmla="*/ 6875 w 2987195"/>
              <a:gd name="connsiteY14" fmla="*/ 450648 h 1015247"/>
              <a:gd name="connsiteX15" fmla="*/ 6875 w 2987195"/>
              <a:gd name="connsiteY15" fmla="*/ 450650 h 1015247"/>
              <a:gd name="connsiteX0" fmla="*/ 6875 w 2987195"/>
              <a:gd name="connsiteY0" fmla="*/ 450650 h 1018685"/>
              <a:gd name="connsiteX1" fmla="*/ 119110 w 2987195"/>
              <a:gd name="connsiteY1" fmla="*/ 338415 h 1018685"/>
              <a:gd name="connsiteX2" fmla="*/ 1747660 w 2987195"/>
              <a:gd name="connsiteY2" fmla="*/ 338415 h 1018685"/>
              <a:gd name="connsiteX3" fmla="*/ 2110440 w 2987195"/>
              <a:gd name="connsiteY3" fmla="*/ 14 h 1018685"/>
              <a:gd name="connsiteX4" fmla="*/ 2262599 w 2987195"/>
              <a:gd name="connsiteY4" fmla="*/ 343440 h 1018685"/>
              <a:gd name="connsiteX5" fmla="*/ 2672851 w 2987195"/>
              <a:gd name="connsiteY5" fmla="*/ 338415 h 1018685"/>
              <a:gd name="connsiteX6" fmla="*/ 2986053 w 2987195"/>
              <a:gd name="connsiteY6" fmla="*/ 686786 h 1018685"/>
              <a:gd name="connsiteX7" fmla="*/ 2734994 w 2987195"/>
              <a:gd name="connsiteY7" fmla="*/ 1008107 h 1018685"/>
              <a:gd name="connsiteX8" fmla="*/ 2156826 w 2987195"/>
              <a:gd name="connsiteY8" fmla="*/ 1008372 h 1018685"/>
              <a:gd name="connsiteX9" fmla="*/ 1747660 w 2987195"/>
              <a:gd name="connsiteY9" fmla="*/ 1011810 h 1018685"/>
              <a:gd name="connsiteX10" fmla="*/ 1747660 w 2987195"/>
              <a:gd name="connsiteY10" fmla="*/ 1011810 h 1018685"/>
              <a:gd name="connsiteX11" fmla="*/ 321927 w 2987195"/>
              <a:gd name="connsiteY11" fmla="*/ 1018685 h 1018685"/>
              <a:gd name="connsiteX12" fmla="*/ 0 w 2987195"/>
              <a:gd name="connsiteY12" fmla="*/ 701498 h 1018685"/>
              <a:gd name="connsiteX13" fmla="*/ 6875 w 2987195"/>
              <a:gd name="connsiteY13" fmla="*/ 450648 h 1018685"/>
              <a:gd name="connsiteX14" fmla="*/ 6875 w 2987195"/>
              <a:gd name="connsiteY14" fmla="*/ 450648 h 1018685"/>
              <a:gd name="connsiteX15" fmla="*/ 6875 w 2987195"/>
              <a:gd name="connsiteY15" fmla="*/ 450650 h 1018685"/>
              <a:gd name="connsiteX0" fmla="*/ 6875 w 2987195"/>
              <a:gd name="connsiteY0" fmla="*/ 450650 h 1018685"/>
              <a:gd name="connsiteX1" fmla="*/ 119110 w 2987195"/>
              <a:gd name="connsiteY1" fmla="*/ 338415 h 1018685"/>
              <a:gd name="connsiteX2" fmla="*/ 1747660 w 2987195"/>
              <a:gd name="connsiteY2" fmla="*/ 338415 h 1018685"/>
              <a:gd name="connsiteX3" fmla="*/ 2110440 w 2987195"/>
              <a:gd name="connsiteY3" fmla="*/ 14 h 1018685"/>
              <a:gd name="connsiteX4" fmla="*/ 2262599 w 2987195"/>
              <a:gd name="connsiteY4" fmla="*/ 343440 h 1018685"/>
              <a:gd name="connsiteX5" fmla="*/ 2672851 w 2987195"/>
              <a:gd name="connsiteY5" fmla="*/ 338415 h 1018685"/>
              <a:gd name="connsiteX6" fmla="*/ 2986053 w 2987195"/>
              <a:gd name="connsiteY6" fmla="*/ 686786 h 1018685"/>
              <a:gd name="connsiteX7" fmla="*/ 2734994 w 2987195"/>
              <a:gd name="connsiteY7" fmla="*/ 1008107 h 1018685"/>
              <a:gd name="connsiteX8" fmla="*/ 2156826 w 2987195"/>
              <a:gd name="connsiteY8" fmla="*/ 1008372 h 1018685"/>
              <a:gd name="connsiteX9" fmla="*/ 1747660 w 2987195"/>
              <a:gd name="connsiteY9" fmla="*/ 1011810 h 1018685"/>
              <a:gd name="connsiteX10" fmla="*/ 1747660 w 2987195"/>
              <a:gd name="connsiteY10" fmla="*/ 1011810 h 1018685"/>
              <a:gd name="connsiteX11" fmla="*/ 321927 w 2987195"/>
              <a:gd name="connsiteY11" fmla="*/ 1018685 h 1018685"/>
              <a:gd name="connsiteX12" fmla="*/ 0 w 2987195"/>
              <a:gd name="connsiteY12" fmla="*/ 701498 h 1018685"/>
              <a:gd name="connsiteX13" fmla="*/ 6875 w 2987195"/>
              <a:gd name="connsiteY13" fmla="*/ 450648 h 1018685"/>
              <a:gd name="connsiteX14" fmla="*/ 6875 w 2987195"/>
              <a:gd name="connsiteY14" fmla="*/ 450648 h 1018685"/>
              <a:gd name="connsiteX15" fmla="*/ 6875 w 2987195"/>
              <a:gd name="connsiteY15" fmla="*/ 450650 h 1018685"/>
              <a:gd name="connsiteX0" fmla="*/ 6875 w 2987195"/>
              <a:gd name="connsiteY0" fmla="*/ 450648 h 1018685"/>
              <a:gd name="connsiteX1" fmla="*/ 119110 w 2987195"/>
              <a:gd name="connsiteY1" fmla="*/ 338415 h 1018685"/>
              <a:gd name="connsiteX2" fmla="*/ 1747660 w 2987195"/>
              <a:gd name="connsiteY2" fmla="*/ 338415 h 1018685"/>
              <a:gd name="connsiteX3" fmla="*/ 2110440 w 2987195"/>
              <a:gd name="connsiteY3" fmla="*/ 14 h 1018685"/>
              <a:gd name="connsiteX4" fmla="*/ 2262599 w 2987195"/>
              <a:gd name="connsiteY4" fmla="*/ 343440 h 1018685"/>
              <a:gd name="connsiteX5" fmla="*/ 2672851 w 2987195"/>
              <a:gd name="connsiteY5" fmla="*/ 338415 h 1018685"/>
              <a:gd name="connsiteX6" fmla="*/ 2986053 w 2987195"/>
              <a:gd name="connsiteY6" fmla="*/ 686786 h 1018685"/>
              <a:gd name="connsiteX7" fmla="*/ 2734994 w 2987195"/>
              <a:gd name="connsiteY7" fmla="*/ 1008107 h 1018685"/>
              <a:gd name="connsiteX8" fmla="*/ 2156826 w 2987195"/>
              <a:gd name="connsiteY8" fmla="*/ 1008372 h 1018685"/>
              <a:gd name="connsiteX9" fmla="*/ 1747660 w 2987195"/>
              <a:gd name="connsiteY9" fmla="*/ 1011810 h 1018685"/>
              <a:gd name="connsiteX10" fmla="*/ 1747660 w 2987195"/>
              <a:gd name="connsiteY10" fmla="*/ 1011810 h 1018685"/>
              <a:gd name="connsiteX11" fmla="*/ 321927 w 2987195"/>
              <a:gd name="connsiteY11" fmla="*/ 1018685 h 1018685"/>
              <a:gd name="connsiteX12" fmla="*/ 0 w 2987195"/>
              <a:gd name="connsiteY12" fmla="*/ 701498 h 1018685"/>
              <a:gd name="connsiteX13" fmla="*/ 6875 w 2987195"/>
              <a:gd name="connsiteY13" fmla="*/ 450648 h 1018685"/>
              <a:gd name="connsiteX14" fmla="*/ 6875 w 2987195"/>
              <a:gd name="connsiteY14" fmla="*/ 450648 h 1018685"/>
              <a:gd name="connsiteX0" fmla="*/ 216569 w 2987195"/>
              <a:gd name="connsiteY0" fmla="*/ 546901 h 1018685"/>
              <a:gd name="connsiteX1" fmla="*/ 119110 w 2987195"/>
              <a:gd name="connsiteY1" fmla="*/ 338415 h 1018685"/>
              <a:gd name="connsiteX2" fmla="*/ 1747660 w 2987195"/>
              <a:gd name="connsiteY2" fmla="*/ 338415 h 1018685"/>
              <a:gd name="connsiteX3" fmla="*/ 2110440 w 2987195"/>
              <a:gd name="connsiteY3" fmla="*/ 14 h 1018685"/>
              <a:gd name="connsiteX4" fmla="*/ 2262599 w 2987195"/>
              <a:gd name="connsiteY4" fmla="*/ 343440 h 1018685"/>
              <a:gd name="connsiteX5" fmla="*/ 2672851 w 2987195"/>
              <a:gd name="connsiteY5" fmla="*/ 338415 h 1018685"/>
              <a:gd name="connsiteX6" fmla="*/ 2986053 w 2987195"/>
              <a:gd name="connsiteY6" fmla="*/ 686786 h 1018685"/>
              <a:gd name="connsiteX7" fmla="*/ 2734994 w 2987195"/>
              <a:gd name="connsiteY7" fmla="*/ 1008107 h 1018685"/>
              <a:gd name="connsiteX8" fmla="*/ 2156826 w 2987195"/>
              <a:gd name="connsiteY8" fmla="*/ 1008372 h 1018685"/>
              <a:gd name="connsiteX9" fmla="*/ 1747660 w 2987195"/>
              <a:gd name="connsiteY9" fmla="*/ 1011810 h 1018685"/>
              <a:gd name="connsiteX10" fmla="*/ 1747660 w 2987195"/>
              <a:gd name="connsiteY10" fmla="*/ 1011810 h 1018685"/>
              <a:gd name="connsiteX11" fmla="*/ 321927 w 2987195"/>
              <a:gd name="connsiteY11" fmla="*/ 1018685 h 1018685"/>
              <a:gd name="connsiteX12" fmla="*/ 0 w 2987195"/>
              <a:gd name="connsiteY12" fmla="*/ 701498 h 1018685"/>
              <a:gd name="connsiteX13" fmla="*/ 6875 w 2987195"/>
              <a:gd name="connsiteY13" fmla="*/ 450648 h 1018685"/>
              <a:gd name="connsiteX14" fmla="*/ 216569 w 2987195"/>
              <a:gd name="connsiteY14" fmla="*/ 546901 h 1018685"/>
              <a:gd name="connsiteX0" fmla="*/ 6875 w 2987195"/>
              <a:gd name="connsiteY0" fmla="*/ 450648 h 1018685"/>
              <a:gd name="connsiteX1" fmla="*/ 119110 w 2987195"/>
              <a:gd name="connsiteY1" fmla="*/ 338415 h 1018685"/>
              <a:gd name="connsiteX2" fmla="*/ 1747660 w 2987195"/>
              <a:gd name="connsiteY2" fmla="*/ 338415 h 1018685"/>
              <a:gd name="connsiteX3" fmla="*/ 2110440 w 2987195"/>
              <a:gd name="connsiteY3" fmla="*/ 14 h 1018685"/>
              <a:gd name="connsiteX4" fmla="*/ 2262599 w 2987195"/>
              <a:gd name="connsiteY4" fmla="*/ 343440 h 1018685"/>
              <a:gd name="connsiteX5" fmla="*/ 2672851 w 2987195"/>
              <a:gd name="connsiteY5" fmla="*/ 338415 h 1018685"/>
              <a:gd name="connsiteX6" fmla="*/ 2986053 w 2987195"/>
              <a:gd name="connsiteY6" fmla="*/ 686786 h 1018685"/>
              <a:gd name="connsiteX7" fmla="*/ 2734994 w 2987195"/>
              <a:gd name="connsiteY7" fmla="*/ 1008107 h 1018685"/>
              <a:gd name="connsiteX8" fmla="*/ 2156826 w 2987195"/>
              <a:gd name="connsiteY8" fmla="*/ 1008372 h 1018685"/>
              <a:gd name="connsiteX9" fmla="*/ 1747660 w 2987195"/>
              <a:gd name="connsiteY9" fmla="*/ 1011810 h 1018685"/>
              <a:gd name="connsiteX10" fmla="*/ 1747660 w 2987195"/>
              <a:gd name="connsiteY10" fmla="*/ 1011810 h 1018685"/>
              <a:gd name="connsiteX11" fmla="*/ 321927 w 2987195"/>
              <a:gd name="connsiteY11" fmla="*/ 1018685 h 1018685"/>
              <a:gd name="connsiteX12" fmla="*/ 0 w 2987195"/>
              <a:gd name="connsiteY12" fmla="*/ 701498 h 1018685"/>
              <a:gd name="connsiteX13" fmla="*/ 6875 w 2987195"/>
              <a:gd name="connsiteY13" fmla="*/ 450648 h 1018685"/>
              <a:gd name="connsiteX0" fmla="*/ 0 w 2987195"/>
              <a:gd name="connsiteY0" fmla="*/ 701498 h 1018685"/>
              <a:gd name="connsiteX1" fmla="*/ 119110 w 2987195"/>
              <a:gd name="connsiteY1" fmla="*/ 338415 h 1018685"/>
              <a:gd name="connsiteX2" fmla="*/ 1747660 w 2987195"/>
              <a:gd name="connsiteY2" fmla="*/ 338415 h 1018685"/>
              <a:gd name="connsiteX3" fmla="*/ 2110440 w 2987195"/>
              <a:gd name="connsiteY3" fmla="*/ 14 h 1018685"/>
              <a:gd name="connsiteX4" fmla="*/ 2262599 w 2987195"/>
              <a:gd name="connsiteY4" fmla="*/ 343440 h 1018685"/>
              <a:gd name="connsiteX5" fmla="*/ 2672851 w 2987195"/>
              <a:gd name="connsiteY5" fmla="*/ 338415 h 1018685"/>
              <a:gd name="connsiteX6" fmla="*/ 2986053 w 2987195"/>
              <a:gd name="connsiteY6" fmla="*/ 686786 h 1018685"/>
              <a:gd name="connsiteX7" fmla="*/ 2734994 w 2987195"/>
              <a:gd name="connsiteY7" fmla="*/ 1008107 h 1018685"/>
              <a:gd name="connsiteX8" fmla="*/ 2156826 w 2987195"/>
              <a:gd name="connsiteY8" fmla="*/ 1008372 h 1018685"/>
              <a:gd name="connsiteX9" fmla="*/ 1747660 w 2987195"/>
              <a:gd name="connsiteY9" fmla="*/ 1011810 h 1018685"/>
              <a:gd name="connsiteX10" fmla="*/ 1747660 w 2987195"/>
              <a:gd name="connsiteY10" fmla="*/ 1011810 h 1018685"/>
              <a:gd name="connsiteX11" fmla="*/ 321927 w 2987195"/>
              <a:gd name="connsiteY11" fmla="*/ 1018685 h 1018685"/>
              <a:gd name="connsiteX12" fmla="*/ 0 w 2987195"/>
              <a:gd name="connsiteY12" fmla="*/ 701498 h 1018685"/>
              <a:gd name="connsiteX0" fmla="*/ 565 w 2987760"/>
              <a:gd name="connsiteY0" fmla="*/ 701498 h 1018685"/>
              <a:gd name="connsiteX1" fmla="*/ 119675 w 2987760"/>
              <a:gd name="connsiteY1" fmla="*/ 338415 h 1018685"/>
              <a:gd name="connsiteX2" fmla="*/ 1748225 w 2987760"/>
              <a:gd name="connsiteY2" fmla="*/ 338415 h 1018685"/>
              <a:gd name="connsiteX3" fmla="*/ 2111005 w 2987760"/>
              <a:gd name="connsiteY3" fmla="*/ 14 h 1018685"/>
              <a:gd name="connsiteX4" fmla="*/ 2263164 w 2987760"/>
              <a:gd name="connsiteY4" fmla="*/ 343440 h 1018685"/>
              <a:gd name="connsiteX5" fmla="*/ 2673416 w 2987760"/>
              <a:gd name="connsiteY5" fmla="*/ 338415 h 1018685"/>
              <a:gd name="connsiteX6" fmla="*/ 2986618 w 2987760"/>
              <a:gd name="connsiteY6" fmla="*/ 686786 h 1018685"/>
              <a:gd name="connsiteX7" fmla="*/ 2735559 w 2987760"/>
              <a:gd name="connsiteY7" fmla="*/ 1008107 h 1018685"/>
              <a:gd name="connsiteX8" fmla="*/ 2157391 w 2987760"/>
              <a:gd name="connsiteY8" fmla="*/ 1008372 h 1018685"/>
              <a:gd name="connsiteX9" fmla="*/ 1748225 w 2987760"/>
              <a:gd name="connsiteY9" fmla="*/ 1011810 h 1018685"/>
              <a:gd name="connsiteX10" fmla="*/ 1748225 w 2987760"/>
              <a:gd name="connsiteY10" fmla="*/ 1011810 h 1018685"/>
              <a:gd name="connsiteX11" fmla="*/ 322492 w 2987760"/>
              <a:gd name="connsiteY11" fmla="*/ 1018685 h 1018685"/>
              <a:gd name="connsiteX12" fmla="*/ 565 w 2987760"/>
              <a:gd name="connsiteY12" fmla="*/ 701498 h 1018685"/>
              <a:gd name="connsiteX0" fmla="*/ 3986 w 2991181"/>
              <a:gd name="connsiteY0" fmla="*/ 701498 h 1018685"/>
              <a:gd name="connsiteX1" fmla="*/ 123096 w 2991181"/>
              <a:gd name="connsiteY1" fmla="*/ 338415 h 1018685"/>
              <a:gd name="connsiteX2" fmla="*/ 1751646 w 2991181"/>
              <a:gd name="connsiteY2" fmla="*/ 338415 h 1018685"/>
              <a:gd name="connsiteX3" fmla="*/ 2114426 w 2991181"/>
              <a:gd name="connsiteY3" fmla="*/ 14 h 1018685"/>
              <a:gd name="connsiteX4" fmla="*/ 2266585 w 2991181"/>
              <a:gd name="connsiteY4" fmla="*/ 343440 h 1018685"/>
              <a:gd name="connsiteX5" fmla="*/ 2676837 w 2991181"/>
              <a:gd name="connsiteY5" fmla="*/ 338415 h 1018685"/>
              <a:gd name="connsiteX6" fmla="*/ 2990039 w 2991181"/>
              <a:gd name="connsiteY6" fmla="*/ 686786 h 1018685"/>
              <a:gd name="connsiteX7" fmla="*/ 2738980 w 2991181"/>
              <a:gd name="connsiteY7" fmla="*/ 1008107 h 1018685"/>
              <a:gd name="connsiteX8" fmla="*/ 2160812 w 2991181"/>
              <a:gd name="connsiteY8" fmla="*/ 1008372 h 1018685"/>
              <a:gd name="connsiteX9" fmla="*/ 1751646 w 2991181"/>
              <a:gd name="connsiteY9" fmla="*/ 1011810 h 1018685"/>
              <a:gd name="connsiteX10" fmla="*/ 1751646 w 2991181"/>
              <a:gd name="connsiteY10" fmla="*/ 1011810 h 1018685"/>
              <a:gd name="connsiteX11" fmla="*/ 325913 w 2991181"/>
              <a:gd name="connsiteY11" fmla="*/ 1018685 h 1018685"/>
              <a:gd name="connsiteX12" fmla="*/ 3986 w 2991181"/>
              <a:gd name="connsiteY12" fmla="*/ 701498 h 1018685"/>
              <a:gd name="connsiteX0" fmla="*/ 3986 w 2991181"/>
              <a:gd name="connsiteY0" fmla="*/ 701498 h 1018685"/>
              <a:gd name="connsiteX1" fmla="*/ 301851 w 2991181"/>
              <a:gd name="connsiteY1" fmla="*/ 352165 h 1018685"/>
              <a:gd name="connsiteX2" fmla="*/ 1751646 w 2991181"/>
              <a:gd name="connsiteY2" fmla="*/ 338415 h 1018685"/>
              <a:gd name="connsiteX3" fmla="*/ 2114426 w 2991181"/>
              <a:gd name="connsiteY3" fmla="*/ 14 h 1018685"/>
              <a:gd name="connsiteX4" fmla="*/ 2266585 w 2991181"/>
              <a:gd name="connsiteY4" fmla="*/ 343440 h 1018685"/>
              <a:gd name="connsiteX5" fmla="*/ 2676837 w 2991181"/>
              <a:gd name="connsiteY5" fmla="*/ 338415 h 1018685"/>
              <a:gd name="connsiteX6" fmla="*/ 2990039 w 2991181"/>
              <a:gd name="connsiteY6" fmla="*/ 686786 h 1018685"/>
              <a:gd name="connsiteX7" fmla="*/ 2738980 w 2991181"/>
              <a:gd name="connsiteY7" fmla="*/ 1008107 h 1018685"/>
              <a:gd name="connsiteX8" fmla="*/ 2160812 w 2991181"/>
              <a:gd name="connsiteY8" fmla="*/ 1008372 h 1018685"/>
              <a:gd name="connsiteX9" fmla="*/ 1751646 w 2991181"/>
              <a:gd name="connsiteY9" fmla="*/ 1011810 h 1018685"/>
              <a:gd name="connsiteX10" fmla="*/ 1751646 w 2991181"/>
              <a:gd name="connsiteY10" fmla="*/ 1011810 h 1018685"/>
              <a:gd name="connsiteX11" fmla="*/ 325913 w 2991181"/>
              <a:gd name="connsiteY11" fmla="*/ 1018685 h 1018685"/>
              <a:gd name="connsiteX12" fmla="*/ 3986 w 2991181"/>
              <a:gd name="connsiteY12" fmla="*/ 701498 h 1018685"/>
              <a:gd name="connsiteX0" fmla="*/ 3986 w 2991181"/>
              <a:gd name="connsiteY0" fmla="*/ 701498 h 1018685"/>
              <a:gd name="connsiteX1" fmla="*/ 301851 w 2991181"/>
              <a:gd name="connsiteY1" fmla="*/ 352165 h 1018685"/>
              <a:gd name="connsiteX2" fmla="*/ 1751646 w 2991181"/>
              <a:gd name="connsiteY2" fmla="*/ 338415 h 1018685"/>
              <a:gd name="connsiteX3" fmla="*/ 2114426 w 2991181"/>
              <a:gd name="connsiteY3" fmla="*/ 14 h 1018685"/>
              <a:gd name="connsiteX4" fmla="*/ 2266585 w 2991181"/>
              <a:gd name="connsiteY4" fmla="*/ 343440 h 1018685"/>
              <a:gd name="connsiteX5" fmla="*/ 2676837 w 2991181"/>
              <a:gd name="connsiteY5" fmla="*/ 338415 h 1018685"/>
              <a:gd name="connsiteX6" fmla="*/ 2990039 w 2991181"/>
              <a:gd name="connsiteY6" fmla="*/ 686786 h 1018685"/>
              <a:gd name="connsiteX7" fmla="*/ 2738980 w 2991181"/>
              <a:gd name="connsiteY7" fmla="*/ 1008107 h 1018685"/>
              <a:gd name="connsiteX8" fmla="*/ 2160812 w 2991181"/>
              <a:gd name="connsiteY8" fmla="*/ 1008372 h 1018685"/>
              <a:gd name="connsiteX9" fmla="*/ 1751646 w 2991181"/>
              <a:gd name="connsiteY9" fmla="*/ 1011810 h 1018685"/>
              <a:gd name="connsiteX10" fmla="*/ 1751646 w 2991181"/>
              <a:gd name="connsiteY10" fmla="*/ 1011810 h 1018685"/>
              <a:gd name="connsiteX11" fmla="*/ 325913 w 2991181"/>
              <a:gd name="connsiteY11" fmla="*/ 1018685 h 1018685"/>
              <a:gd name="connsiteX12" fmla="*/ 3986 w 2991181"/>
              <a:gd name="connsiteY12" fmla="*/ 701498 h 1018685"/>
              <a:gd name="connsiteX0" fmla="*/ 3986 w 2991181"/>
              <a:gd name="connsiteY0" fmla="*/ 701498 h 1018685"/>
              <a:gd name="connsiteX1" fmla="*/ 301851 w 2991181"/>
              <a:gd name="connsiteY1" fmla="*/ 352165 h 1018685"/>
              <a:gd name="connsiteX2" fmla="*/ 1751646 w 2991181"/>
              <a:gd name="connsiteY2" fmla="*/ 338415 h 1018685"/>
              <a:gd name="connsiteX3" fmla="*/ 2114426 w 2991181"/>
              <a:gd name="connsiteY3" fmla="*/ 14 h 1018685"/>
              <a:gd name="connsiteX4" fmla="*/ 2266585 w 2991181"/>
              <a:gd name="connsiteY4" fmla="*/ 343440 h 1018685"/>
              <a:gd name="connsiteX5" fmla="*/ 2676837 w 2991181"/>
              <a:gd name="connsiteY5" fmla="*/ 338415 h 1018685"/>
              <a:gd name="connsiteX6" fmla="*/ 2990039 w 2991181"/>
              <a:gd name="connsiteY6" fmla="*/ 686786 h 1018685"/>
              <a:gd name="connsiteX7" fmla="*/ 2738980 w 2991181"/>
              <a:gd name="connsiteY7" fmla="*/ 1008107 h 1018685"/>
              <a:gd name="connsiteX8" fmla="*/ 2160812 w 2991181"/>
              <a:gd name="connsiteY8" fmla="*/ 1008372 h 1018685"/>
              <a:gd name="connsiteX9" fmla="*/ 1751646 w 2991181"/>
              <a:gd name="connsiteY9" fmla="*/ 1011810 h 1018685"/>
              <a:gd name="connsiteX10" fmla="*/ 1751646 w 2991181"/>
              <a:gd name="connsiteY10" fmla="*/ 1011810 h 1018685"/>
              <a:gd name="connsiteX11" fmla="*/ 325913 w 2991181"/>
              <a:gd name="connsiteY11" fmla="*/ 1018685 h 1018685"/>
              <a:gd name="connsiteX12" fmla="*/ 3986 w 2991181"/>
              <a:gd name="connsiteY12" fmla="*/ 701498 h 1018685"/>
              <a:gd name="connsiteX0" fmla="*/ 2906 w 2990101"/>
              <a:gd name="connsiteY0" fmla="*/ 701498 h 1018730"/>
              <a:gd name="connsiteX1" fmla="*/ 300771 w 2990101"/>
              <a:gd name="connsiteY1" fmla="*/ 352165 h 1018730"/>
              <a:gd name="connsiteX2" fmla="*/ 1750566 w 2990101"/>
              <a:gd name="connsiteY2" fmla="*/ 338415 h 1018730"/>
              <a:gd name="connsiteX3" fmla="*/ 2113346 w 2990101"/>
              <a:gd name="connsiteY3" fmla="*/ 14 h 1018730"/>
              <a:gd name="connsiteX4" fmla="*/ 2265505 w 2990101"/>
              <a:gd name="connsiteY4" fmla="*/ 343440 h 1018730"/>
              <a:gd name="connsiteX5" fmla="*/ 2675757 w 2990101"/>
              <a:gd name="connsiteY5" fmla="*/ 338415 h 1018730"/>
              <a:gd name="connsiteX6" fmla="*/ 2988959 w 2990101"/>
              <a:gd name="connsiteY6" fmla="*/ 686786 h 1018730"/>
              <a:gd name="connsiteX7" fmla="*/ 2737900 w 2990101"/>
              <a:gd name="connsiteY7" fmla="*/ 1008107 h 1018730"/>
              <a:gd name="connsiteX8" fmla="*/ 2159732 w 2990101"/>
              <a:gd name="connsiteY8" fmla="*/ 1008372 h 1018730"/>
              <a:gd name="connsiteX9" fmla="*/ 1750566 w 2990101"/>
              <a:gd name="connsiteY9" fmla="*/ 1011810 h 1018730"/>
              <a:gd name="connsiteX10" fmla="*/ 1750566 w 2990101"/>
              <a:gd name="connsiteY10" fmla="*/ 1011810 h 1018730"/>
              <a:gd name="connsiteX11" fmla="*/ 324833 w 2990101"/>
              <a:gd name="connsiteY11" fmla="*/ 1018685 h 1018730"/>
              <a:gd name="connsiteX12" fmla="*/ 2906 w 2990101"/>
              <a:gd name="connsiteY12" fmla="*/ 701498 h 1018730"/>
              <a:gd name="connsiteX0" fmla="*/ 2906 w 2990101"/>
              <a:gd name="connsiteY0" fmla="*/ 701498 h 1018730"/>
              <a:gd name="connsiteX1" fmla="*/ 300771 w 2990101"/>
              <a:gd name="connsiteY1" fmla="*/ 352165 h 1018730"/>
              <a:gd name="connsiteX2" fmla="*/ 1750566 w 2990101"/>
              <a:gd name="connsiteY2" fmla="*/ 338415 h 1018730"/>
              <a:gd name="connsiteX3" fmla="*/ 2113346 w 2990101"/>
              <a:gd name="connsiteY3" fmla="*/ 14 h 1018730"/>
              <a:gd name="connsiteX4" fmla="*/ 2265505 w 2990101"/>
              <a:gd name="connsiteY4" fmla="*/ 343440 h 1018730"/>
              <a:gd name="connsiteX5" fmla="*/ 2675757 w 2990101"/>
              <a:gd name="connsiteY5" fmla="*/ 338415 h 1018730"/>
              <a:gd name="connsiteX6" fmla="*/ 2988959 w 2990101"/>
              <a:gd name="connsiteY6" fmla="*/ 686786 h 1018730"/>
              <a:gd name="connsiteX7" fmla="*/ 2737900 w 2990101"/>
              <a:gd name="connsiteY7" fmla="*/ 1008107 h 1018730"/>
              <a:gd name="connsiteX8" fmla="*/ 2159732 w 2990101"/>
              <a:gd name="connsiteY8" fmla="*/ 1008372 h 1018730"/>
              <a:gd name="connsiteX9" fmla="*/ 1750566 w 2990101"/>
              <a:gd name="connsiteY9" fmla="*/ 1011810 h 1018730"/>
              <a:gd name="connsiteX10" fmla="*/ 1750566 w 2990101"/>
              <a:gd name="connsiteY10" fmla="*/ 1011810 h 1018730"/>
              <a:gd name="connsiteX11" fmla="*/ 324833 w 2990101"/>
              <a:gd name="connsiteY11" fmla="*/ 1018685 h 1018730"/>
              <a:gd name="connsiteX12" fmla="*/ 2906 w 2990101"/>
              <a:gd name="connsiteY12" fmla="*/ 701498 h 1018730"/>
              <a:gd name="connsiteX0" fmla="*/ 2906 w 2990101"/>
              <a:gd name="connsiteY0" fmla="*/ 701498 h 1018730"/>
              <a:gd name="connsiteX1" fmla="*/ 300771 w 2990101"/>
              <a:gd name="connsiteY1" fmla="*/ 352165 h 1018730"/>
              <a:gd name="connsiteX2" fmla="*/ 1750566 w 2990101"/>
              <a:gd name="connsiteY2" fmla="*/ 338415 h 1018730"/>
              <a:gd name="connsiteX3" fmla="*/ 2113346 w 2990101"/>
              <a:gd name="connsiteY3" fmla="*/ 14 h 1018730"/>
              <a:gd name="connsiteX4" fmla="*/ 2265505 w 2990101"/>
              <a:gd name="connsiteY4" fmla="*/ 343440 h 1018730"/>
              <a:gd name="connsiteX5" fmla="*/ 2675757 w 2990101"/>
              <a:gd name="connsiteY5" fmla="*/ 338415 h 1018730"/>
              <a:gd name="connsiteX6" fmla="*/ 2988959 w 2990101"/>
              <a:gd name="connsiteY6" fmla="*/ 686786 h 1018730"/>
              <a:gd name="connsiteX7" fmla="*/ 2737900 w 2990101"/>
              <a:gd name="connsiteY7" fmla="*/ 1008107 h 1018730"/>
              <a:gd name="connsiteX8" fmla="*/ 2159732 w 2990101"/>
              <a:gd name="connsiteY8" fmla="*/ 1008372 h 1018730"/>
              <a:gd name="connsiteX9" fmla="*/ 1750566 w 2990101"/>
              <a:gd name="connsiteY9" fmla="*/ 1011810 h 1018730"/>
              <a:gd name="connsiteX10" fmla="*/ 1750566 w 2990101"/>
              <a:gd name="connsiteY10" fmla="*/ 1011810 h 1018730"/>
              <a:gd name="connsiteX11" fmla="*/ 324833 w 2990101"/>
              <a:gd name="connsiteY11" fmla="*/ 1018685 h 1018730"/>
              <a:gd name="connsiteX12" fmla="*/ 2906 w 2990101"/>
              <a:gd name="connsiteY12" fmla="*/ 701498 h 1018730"/>
              <a:gd name="connsiteX0" fmla="*/ 2906 w 2990101"/>
              <a:gd name="connsiteY0" fmla="*/ 701498 h 1018730"/>
              <a:gd name="connsiteX1" fmla="*/ 300771 w 2990101"/>
              <a:gd name="connsiteY1" fmla="*/ 352165 h 1018730"/>
              <a:gd name="connsiteX2" fmla="*/ 1750566 w 2990101"/>
              <a:gd name="connsiteY2" fmla="*/ 338415 h 1018730"/>
              <a:gd name="connsiteX3" fmla="*/ 2113346 w 2990101"/>
              <a:gd name="connsiteY3" fmla="*/ 14 h 1018730"/>
              <a:gd name="connsiteX4" fmla="*/ 2265505 w 2990101"/>
              <a:gd name="connsiteY4" fmla="*/ 343440 h 1018730"/>
              <a:gd name="connsiteX5" fmla="*/ 2675757 w 2990101"/>
              <a:gd name="connsiteY5" fmla="*/ 338415 h 1018730"/>
              <a:gd name="connsiteX6" fmla="*/ 2988959 w 2990101"/>
              <a:gd name="connsiteY6" fmla="*/ 686786 h 1018730"/>
              <a:gd name="connsiteX7" fmla="*/ 2737900 w 2990101"/>
              <a:gd name="connsiteY7" fmla="*/ 1008107 h 1018730"/>
              <a:gd name="connsiteX8" fmla="*/ 2159732 w 2990101"/>
              <a:gd name="connsiteY8" fmla="*/ 1008372 h 1018730"/>
              <a:gd name="connsiteX9" fmla="*/ 1750566 w 2990101"/>
              <a:gd name="connsiteY9" fmla="*/ 1011810 h 1018730"/>
              <a:gd name="connsiteX10" fmla="*/ 1750566 w 2990101"/>
              <a:gd name="connsiteY10" fmla="*/ 1011810 h 1018730"/>
              <a:gd name="connsiteX11" fmla="*/ 324833 w 2990101"/>
              <a:gd name="connsiteY11" fmla="*/ 1018685 h 1018730"/>
              <a:gd name="connsiteX12" fmla="*/ 2906 w 2990101"/>
              <a:gd name="connsiteY12" fmla="*/ 701498 h 1018730"/>
              <a:gd name="connsiteX0" fmla="*/ 2906 w 2990101"/>
              <a:gd name="connsiteY0" fmla="*/ 701498 h 1018730"/>
              <a:gd name="connsiteX1" fmla="*/ 300771 w 2990101"/>
              <a:gd name="connsiteY1" fmla="*/ 352165 h 1018730"/>
              <a:gd name="connsiteX2" fmla="*/ 1750566 w 2990101"/>
              <a:gd name="connsiteY2" fmla="*/ 338415 h 1018730"/>
              <a:gd name="connsiteX3" fmla="*/ 2113346 w 2990101"/>
              <a:gd name="connsiteY3" fmla="*/ 14 h 1018730"/>
              <a:gd name="connsiteX4" fmla="*/ 2265505 w 2990101"/>
              <a:gd name="connsiteY4" fmla="*/ 343440 h 1018730"/>
              <a:gd name="connsiteX5" fmla="*/ 2675757 w 2990101"/>
              <a:gd name="connsiteY5" fmla="*/ 338415 h 1018730"/>
              <a:gd name="connsiteX6" fmla="*/ 2988959 w 2990101"/>
              <a:gd name="connsiteY6" fmla="*/ 686786 h 1018730"/>
              <a:gd name="connsiteX7" fmla="*/ 2737900 w 2990101"/>
              <a:gd name="connsiteY7" fmla="*/ 1008107 h 1018730"/>
              <a:gd name="connsiteX8" fmla="*/ 2159732 w 2990101"/>
              <a:gd name="connsiteY8" fmla="*/ 1008372 h 1018730"/>
              <a:gd name="connsiteX9" fmla="*/ 1750566 w 2990101"/>
              <a:gd name="connsiteY9" fmla="*/ 1011810 h 1018730"/>
              <a:gd name="connsiteX10" fmla="*/ 1750566 w 2990101"/>
              <a:gd name="connsiteY10" fmla="*/ 1011810 h 1018730"/>
              <a:gd name="connsiteX11" fmla="*/ 324833 w 2990101"/>
              <a:gd name="connsiteY11" fmla="*/ 1018685 h 1018730"/>
              <a:gd name="connsiteX12" fmla="*/ 2906 w 2990101"/>
              <a:gd name="connsiteY12" fmla="*/ 701498 h 1018730"/>
              <a:gd name="connsiteX0" fmla="*/ 2906 w 2990101"/>
              <a:gd name="connsiteY0" fmla="*/ 701485 h 1018717"/>
              <a:gd name="connsiteX1" fmla="*/ 300771 w 2990101"/>
              <a:gd name="connsiteY1" fmla="*/ 352152 h 1018717"/>
              <a:gd name="connsiteX2" fmla="*/ 1826766 w 2990101"/>
              <a:gd name="connsiteY2" fmla="*/ 341577 h 1018717"/>
              <a:gd name="connsiteX3" fmla="*/ 2113346 w 2990101"/>
              <a:gd name="connsiteY3" fmla="*/ 1 h 1018717"/>
              <a:gd name="connsiteX4" fmla="*/ 2265505 w 2990101"/>
              <a:gd name="connsiteY4" fmla="*/ 343427 h 1018717"/>
              <a:gd name="connsiteX5" fmla="*/ 2675757 w 2990101"/>
              <a:gd name="connsiteY5" fmla="*/ 338402 h 1018717"/>
              <a:gd name="connsiteX6" fmla="*/ 2988959 w 2990101"/>
              <a:gd name="connsiteY6" fmla="*/ 686773 h 1018717"/>
              <a:gd name="connsiteX7" fmla="*/ 2737900 w 2990101"/>
              <a:gd name="connsiteY7" fmla="*/ 1008094 h 1018717"/>
              <a:gd name="connsiteX8" fmla="*/ 2159732 w 2990101"/>
              <a:gd name="connsiteY8" fmla="*/ 1008359 h 1018717"/>
              <a:gd name="connsiteX9" fmla="*/ 1750566 w 2990101"/>
              <a:gd name="connsiteY9" fmla="*/ 1011797 h 1018717"/>
              <a:gd name="connsiteX10" fmla="*/ 1750566 w 2990101"/>
              <a:gd name="connsiteY10" fmla="*/ 1011797 h 1018717"/>
              <a:gd name="connsiteX11" fmla="*/ 324833 w 2990101"/>
              <a:gd name="connsiteY11" fmla="*/ 1018672 h 1018717"/>
              <a:gd name="connsiteX12" fmla="*/ 2906 w 2990101"/>
              <a:gd name="connsiteY12" fmla="*/ 701485 h 1018717"/>
              <a:gd name="connsiteX0" fmla="*/ 2906 w 2990101"/>
              <a:gd name="connsiteY0" fmla="*/ 701578 h 1018810"/>
              <a:gd name="connsiteX1" fmla="*/ 300771 w 2990101"/>
              <a:gd name="connsiteY1" fmla="*/ 352245 h 1018810"/>
              <a:gd name="connsiteX2" fmla="*/ 1826766 w 2990101"/>
              <a:gd name="connsiteY2" fmla="*/ 341670 h 1018810"/>
              <a:gd name="connsiteX3" fmla="*/ 2113346 w 2990101"/>
              <a:gd name="connsiteY3" fmla="*/ 94 h 1018810"/>
              <a:gd name="connsiteX4" fmla="*/ 2265505 w 2990101"/>
              <a:gd name="connsiteY4" fmla="*/ 343520 h 1018810"/>
              <a:gd name="connsiteX5" fmla="*/ 2675757 w 2990101"/>
              <a:gd name="connsiteY5" fmla="*/ 338495 h 1018810"/>
              <a:gd name="connsiteX6" fmla="*/ 2988959 w 2990101"/>
              <a:gd name="connsiteY6" fmla="*/ 686866 h 1018810"/>
              <a:gd name="connsiteX7" fmla="*/ 2737900 w 2990101"/>
              <a:gd name="connsiteY7" fmla="*/ 1008187 h 1018810"/>
              <a:gd name="connsiteX8" fmla="*/ 2159732 w 2990101"/>
              <a:gd name="connsiteY8" fmla="*/ 1008452 h 1018810"/>
              <a:gd name="connsiteX9" fmla="*/ 1750566 w 2990101"/>
              <a:gd name="connsiteY9" fmla="*/ 1011890 h 1018810"/>
              <a:gd name="connsiteX10" fmla="*/ 1750566 w 2990101"/>
              <a:gd name="connsiteY10" fmla="*/ 1011890 h 1018810"/>
              <a:gd name="connsiteX11" fmla="*/ 324833 w 2990101"/>
              <a:gd name="connsiteY11" fmla="*/ 1018765 h 1018810"/>
              <a:gd name="connsiteX12" fmla="*/ 2906 w 2990101"/>
              <a:gd name="connsiteY12" fmla="*/ 701578 h 10188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990101" h="1018810">
                <a:moveTo>
                  <a:pt x="2906" y="701578"/>
                </a:moveTo>
                <a:cubicBezTo>
                  <a:pt x="-5518" y="553049"/>
                  <a:pt x="23874" y="356395"/>
                  <a:pt x="300771" y="352245"/>
                </a:cubicBezTo>
                <a:lnTo>
                  <a:pt x="1826766" y="341670"/>
                </a:lnTo>
                <a:cubicBezTo>
                  <a:pt x="2100287" y="343303"/>
                  <a:pt x="2113248" y="2961"/>
                  <a:pt x="2113346" y="94"/>
                </a:cubicBezTo>
                <a:cubicBezTo>
                  <a:pt x="2113444" y="-2773"/>
                  <a:pt x="2340389" y="58223"/>
                  <a:pt x="2265505" y="343520"/>
                </a:cubicBezTo>
                <a:lnTo>
                  <a:pt x="2675757" y="338495"/>
                </a:lnTo>
                <a:cubicBezTo>
                  <a:pt x="2868372" y="348544"/>
                  <a:pt x="3004031" y="469130"/>
                  <a:pt x="2988959" y="686866"/>
                </a:cubicBezTo>
                <a:cubicBezTo>
                  <a:pt x="2983367" y="935884"/>
                  <a:pt x="2924362" y="985257"/>
                  <a:pt x="2737900" y="1008187"/>
                </a:cubicBezTo>
                <a:cubicBezTo>
                  <a:pt x="2599032" y="1019734"/>
                  <a:pt x="2240160" y="1007218"/>
                  <a:pt x="2159732" y="1008452"/>
                </a:cubicBezTo>
                <a:lnTo>
                  <a:pt x="1750566" y="1011890"/>
                </a:lnTo>
                <a:lnTo>
                  <a:pt x="1750566" y="1011890"/>
                </a:lnTo>
                <a:lnTo>
                  <a:pt x="324833" y="1018765"/>
                </a:lnTo>
                <a:cubicBezTo>
                  <a:pt x="55328" y="1022047"/>
                  <a:pt x="-16202" y="847241"/>
                  <a:pt x="2906" y="701578"/>
                </a:cubicBezTo>
                <a:close/>
              </a:path>
            </a:pathLst>
          </a:custGeom>
          <a:solidFill>
            <a:schemeClr val="bg1"/>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ounded Rectangular Callout 1">
            <a:extLst>
              <a:ext uri="{FF2B5EF4-FFF2-40B4-BE49-F238E27FC236}">
                <a16:creationId xmlns:a16="http://schemas.microsoft.com/office/drawing/2014/main" id="{5060AC90-A2A6-1DC7-4436-EEDDA227DCF3}"/>
              </a:ext>
            </a:extLst>
          </p:cNvPr>
          <p:cNvSpPr/>
          <p:nvPr userDrawn="1"/>
        </p:nvSpPr>
        <p:spPr>
          <a:xfrm>
            <a:off x="8615134" y="5395287"/>
            <a:ext cx="2990101" cy="1018810"/>
          </a:xfrm>
          <a:custGeom>
            <a:avLst/>
            <a:gdLst>
              <a:gd name="connsiteX0" fmla="*/ 0 w 2984203"/>
              <a:gd name="connsiteY0" fmla="*/ 112235 h 673395"/>
              <a:gd name="connsiteX1" fmla="*/ 112235 w 2984203"/>
              <a:gd name="connsiteY1" fmla="*/ 0 h 673395"/>
              <a:gd name="connsiteX2" fmla="*/ 1740785 w 2984203"/>
              <a:gd name="connsiteY2" fmla="*/ 0 h 673395"/>
              <a:gd name="connsiteX3" fmla="*/ 2103565 w 2984203"/>
              <a:gd name="connsiteY3" fmla="*/ -338401 h 673395"/>
              <a:gd name="connsiteX4" fmla="*/ 2486836 w 2984203"/>
              <a:gd name="connsiteY4" fmla="*/ 0 h 673395"/>
              <a:gd name="connsiteX5" fmla="*/ 2871968 w 2984203"/>
              <a:gd name="connsiteY5" fmla="*/ 0 h 673395"/>
              <a:gd name="connsiteX6" fmla="*/ 2984203 w 2984203"/>
              <a:gd name="connsiteY6" fmla="*/ 112235 h 673395"/>
              <a:gd name="connsiteX7" fmla="*/ 2984203 w 2984203"/>
              <a:gd name="connsiteY7" fmla="*/ 112233 h 673395"/>
              <a:gd name="connsiteX8" fmla="*/ 2984203 w 2984203"/>
              <a:gd name="connsiteY8" fmla="*/ 112233 h 673395"/>
              <a:gd name="connsiteX9" fmla="*/ 2984203 w 2984203"/>
              <a:gd name="connsiteY9" fmla="*/ 280581 h 673395"/>
              <a:gd name="connsiteX10" fmla="*/ 2984203 w 2984203"/>
              <a:gd name="connsiteY10" fmla="*/ 561160 h 673395"/>
              <a:gd name="connsiteX11" fmla="*/ 2871968 w 2984203"/>
              <a:gd name="connsiteY11" fmla="*/ 673395 h 673395"/>
              <a:gd name="connsiteX12" fmla="*/ 2486836 w 2984203"/>
              <a:gd name="connsiteY12" fmla="*/ 673395 h 673395"/>
              <a:gd name="connsiteX13" fmla="*/ 1740785 w 2984203"/>
              <a:gd name="connsiteY13" fmla="*/ 673395 h 673395"/>
              <a:gd name="connsiteX14" fmla="*/ 1740785 w 2984203"/>
              <a:gd name="connsiteY14" fmla="*/ 673395 h 673395"/>
              <a:gd name="connsiteX15" fmla="*/ 112235 w 2984203"/>
              <a:gd name="connsiteY15" fmla="*/ 673395 h 673395"/>
              <a:gd name="connsiteX16" fmla="*/ 0 w 2984203"/>
              <a:gd name="connsiteY16" fmla="*/ 561160 h 673395"/>
              <a:gd name="connsiteX17" fmla="*/ 0 w 2984203"/>
              <a:gd name="connsiteY17" fmla="*/ 280581 h 673395"/>
              <a:gd name="connsiteX18" fmla="*/ 0 w 2984203"/>
              <a:gd name="connsiteY18" fmla="*/ 112233 h 673395"/>
              <a:gd name="connsiteX19" fmla="*/ 0 w 2984203"/>
              <a:gd name="connsiteY19" fmla="*/ 112233 h 673395"/>
              <a:gd name="connsiteX20" fmla="*/ 0 w 2984203"/>
              <a:gd name="connsiteY20" fmla="*/ 112235 h 673395"/>
              <a:gd name="connsiteX0" fmla="*/ 0 w 2984203"/>
              <a:gd name="connsiteY0" fmla="*/ 450636 h 1011796"/>
              <a:gd name="connsiteX1" fmla="*/ 112235 w 2984203"/>
              <a:gd name="connsiteY1" fmla="*/ 338401 h 1011796"/>
              <a:gd name="connsiteX2" fmla="*/ 1740785 w 2984203"/>
              <a:gd name="connsiteY2" fmla="*/ 338401 h 1011796"/>
              <a:gd name="connsiteX3" fmla="*/ 2103565 w 2984203"/>
              <a:gd name="connsiteY3" fmla="*/ 0 h 1011796"/>
              <a:gd name="connsiteX4" fmla="*/ 2486836 w 2984203"/>
              <a:gd name="connsiteY4" fmla="*/ 338401 h 1011796"/>
              <a:gd name="connsiteX5" fmla="*/ 2871968 w 2984203"/>
              <a:gd name="connsiteY5" fmla="*/ 338401 h 1011796"/>
              <a:gd name="connsiteX6" fmla="*/ 2984203 w 2984203"/>
              <a:gd name="connsiteY6" fmla="*/ 450636 h 1011796"/>
              <a:gd name="connsiteX7" fmla="*/ 2984203 w 2984203"/>
              <a:gd name="connsiteY7" fmla="*/ 450634 h 1011796"/>
              <a:gd name="connsiteX8" fmla="*/ 2984203 w 2984203"/>
              <a:gd name="connsiteY8" fmla="*/ 450634 h 1011796"/>
              <a:gd name="connsiteX9" fmla="*/ 2984203 w 2984203"/>
              <a:gd name="connsiteY9" fmla="*/ 618982 h 1011796"/>
              <a:gd name="connsiteX10" fmla="*/ 2984203 w 2984203"/>
              <a:gd name="connsiteY10" fmla="*/ 899561 h 1011796"/>
              <a:gd name="connsiteX11" fmla="*/ 2871968 w 2984203"/>
              <a:gd name="connsiteY11" fmla="*/ 1011796 h 1011796"/>
              <a:gd name="connsiteX12" fmla="*/ 2486836 w 2984203"/>
              <a:gd name="connsiteY12" fmla="*/ 1011796 h 1011796"/>
              <a:gd name="connsiteX13" fmla="*/ 1740785 w 2984203"/>
              <a:gd name="connsiteY13" fmla="*/ 1011796 h 1011796"/>
              <a:gd name="connsiteX14" fmla="*/ 1740785 w 2984203"/>
              <a:gd name="connsiteY14" fmla="*/ 1011796 h 1011796"/>
              <a:gd name="connsiteX15" fmla="*/ 112235 w 2984203"/>
              <a:gd name="connsiteY15" fmla="*/ 1011796 h 1011796"/>
              <a:gd name="connsiteX16" fmla="*/ 0 w 2984203"/>
              <a:gd name="connsiteY16" fmla="*/ 899561 h 1011796"/>
              <a:gd name="connsiteX17" fmla="*/ 0 w 2984203"/>
              <a:gd name="connsiteY17" fmla="*/ 618982 h 1011796"/>
              <a:gd name="connsiteX18" fmla="*/ 0 w 2984203"/>
              <a:gd name="connsiteY18" fmla="*/ 450634 h 1011796"/>
              <a:gd name="connsiteX19" fmla="*/ 0 w 2984203"/>
              <a:gd name="connsiteY19" fmla="*/ 450634 h 1011796"/>
              <a:gd name="connsiteX20" fmla="*/ 0 w 2984203"/>
              <a:gd name="connsiteY20" fmla="*/ 450636 h 1011796"/>
              <a:gd name="connsiteX0" fmla="*/ 0 w 2984203"/>
              <a:gd name="connsiteY0" fmla="*/ 450636 h 1011796"/>
              <a:gd name="connsiteX1" fmla="*/ 112235 w 2984203"/>
              <a:gd name="connsiteY1" fmla="*/ 338401 h 1011796"/>
              <a:gd name="connsiteX2" fmla="*/ 1740785 w 2984203"/>
              <a:gd name="connsiteY2" fmla="*/ 338401 h 1011796"/>
              <a:gd name="connsiteX3" fmla="*/ 2103565 w 2984203"/>
              <a:gd name="connsiteY3" fmla="*/ 0 h 1011796"/>
              <a:gd name="connsiteX4" fmla="*/ 2486836 w 2984203"/>
              <a:gd name="connsiteY4" fmla="*/ 338401 h 1011796"/>
              <a:gd name="connsiteX5" fmla="*/ 2871968 w 2984203"/>
              <a:gd name="connsiteY5" fmla="*/ 338401 h 1011796"/>
              <a:gd name="connsiteX6" fmla="*/ 2984203 w 2984203"/>
              <a:gd name="connsiteY6" fmla="*/ 450636 h 1011796"/>
              <a:gd name="connsiteX7" fmla="*/ 2984203 w 2984203"/>
              <a:gd name="connsiteY7" fmla="*/ 450634 h 1011796"/>
              <a:gd name="connsiteX8" fmla="*/ 2984203 w 2984203"/>
              <a:gd name="connsiteY8" fmla="*/ 450634 h 1011796"/>
              <a:gd name="connsiteX9" fmla="*/ 2984203 w 2984203"/>
              <a:gd name="connsiteY9" fmla="*/ 618982 h 1011796"/>
              <a:gd name="connsiteX10" fmla="*/ 2984203 w 2984203"/>
              <a:gd name="connsiteY10" fmla="*/ 899561 h 1011796"/>
              <a:gd name="connsiteX11" fmla="*/ 2871968 w 2984203"/>
              <a:gd name="connsiteY11" fmla="*/ 1011796 h 1011796"/>
              <a:gd name="connsiteX12" fmla="*/ 2486836 w 2984203"/>
              <a:gd name="connsiteY12" fmla="*/ 1011796 h 1011796"/>
              <a:gd name="connsiteX13" fmla="*/ 1740785 w 2984203"/>
              <a:gd name="connsiteY13" fmla="*/ 1011796 h 1011796"/>
              <a:gd name="connsiteX14" fmla="*/ 1740785 w 2984203"/>
              <a:gd name="connsiteY14" fmla="*/ 1011796 h 1011796"/>
              <a:gd name="connsiteX15" fmla="*/ 112235 w 2984203"/>
              <a:gd name="connsiteY15" fmla="*/ 1011796 h 1011796"/>
              <a:gd name="connsiteX16" fmla="*/ 0 w 2984203"/>
              <a:gd name="connsiteY16" fmla="*/ 899561 h 1011796"/>
              <a:gd name="connsiteX17" fmla="*/ 0 w 2984203"/>
              <a:gd name="connsiteY17" fmla="*/ 618982 h 1011796"/>
              <a:gd name="connsiteX18" fmla="*/ 0 w 2984203"/>
              <a:gd name="connsiteY18" fmla="*/ 450634 h 1011796"/>
              <a:gd name="connsiteX19" fmla="*/ 0 w 2984203"/>
              <a:gd name="connsiteY19" fmla="*/ 450634 h 1011796"/>
              <a:gd name="connsiteX20" fmla="*/ 0 w 2984203"/>
              <a:gd name="connsiteY20" fmla="*/ 450636 h 1011796"/>
              <a:gd name="connsiteX0" fmla="*/ 0 w 2984203"/>
              <a:gd name="connsiteY0" fmla="*/ 450636 h 1011796"/>
              <a:gd name="connsiteX1" fmla="*/ 112235 w 2984203"/>
              <a:gd name="connsiteY1" fmla="*/ 338401 h 1011796"/>
              <a:gd name="connsiteX2" fmla="*/ 1740785 w 2984203"/>
              <a:gd name="connsiteY2" fmla="*/ 338401 h 1011796"/>
              <a:gd name="connsiteX3" fmla="*/ 2103565 w 2984203"/>
              <a:gd name="connsiteY3" fmla="*/ 0 h 1011796"/>
              <a:gd name="connsiteX4" fmla="*/ 2255724 w 2984203"/>
              <a:gd name="connsiteY4" fmla="*/ 343426 h 1011796"/>
              <a:gd name="connsiteX5" fmla="*/ 2871968 w 2984203"/>
              <a:gd name="connsiteY5" fmla="*/ 338401 h 1011796"/>
              <a:gd name="connsiteX6" fmla="*/ 2984203 w 2984203"/>
              <a:gd name="connsiteY6" fmla="*/ 450636 h 1011796"/>
              <a:gd name="connsiteX7" fmla="*/ 2984203 w 2984203"/>
              <a:gd name="connsiteY7" fmla="*/ 450634 h 1011796"/>
              <a:gd name="connsiteX8" fmla="*/ 2984203 w 2984203"/>
              <a:gd name="connsiteY8" fmla="*/ 450634 h 1011796"/>
              <a:gd name="connsiteX9" fmla="*/ 2984203 w 2984203"/>
              <a:gd name="connsiteY9" fmla="*/ 618982 h 1011796"/>
              <a:gd name="connsiteX10" fmla="*/ 2984203 w 2984203"/>
              <a:gd name="connsiteY10" fmla="*/ 899561 h 1011796"/>
              <a:gd name="connsiteX11" fmla="*/ 2871968 w 2984203"/>
              <a:gd name="connsiteY11" fmla="*/ 1011796 h 1011796"/>
              <a:gd name="connsiteX12" fmla="*/ 2486836 w 2984203"/>
              <a:gd name="connsiteY12" fmla="*/ 1011796 h 1011796"/>
              <a:gd name="connsiteX13" fmla="*/ 1740785 w 2984203"/>
              <a:gd name="connsiteY13" fmla="*/ 1011796 h 1011796"/>
              <a:gd name="connsiteX14" fmla="*/ 1740785 w 2984203"/>
              <a:gd name="connsiteY14" fmla="*/ 1011796 h 1011796"/>
              <a:gd name="connsiteX15" fmla="*/ 112235 w 2984203"/>
              <a:gd name="connsiteY15" fmla="*/ 1011796 h 1011796"/>
              <a:gd name="connsiteX16" fmla="*/ 0 w 2984203"/>
              <a:gd name="connsiteY16" fmla="*/ 899561 h 1011796"/>
              <a:gd name="connsiteX17" fmla="*/ 0 w 2984203"/>
              <a:gd name="connsiteY17" fmla="*/ 618982 h 1011796"/>
              <a:gd name="connsiteX18" fmla="*/ 0 w 2984203"/>
              <a:gd name="connsiteY18" fmla="*/ 450634 h 1011796"/>
              <a:gd name="connsiteX19" fmla="*/ 0 w 2984203"/>
              <a:gd name="connsiteY19" fmla="*/ 450634 h 1011796"/>
              <a:gd name="connsiteX20" fmla="*/ 0 w 2984203"/>
              <a:gd name="connsiteY20" fmla="*/ 450636 h 1011796"/>
              <a:gd name="connsiteX0" fmla="*/ 0 w 2984203"/>
              <a:gd name="connsiteY0" fmla="*/ 450636 h 1011796"/>
              <a:gd name="connsiteX1" fmla="*/ 112235 w 2984203"/>
              <a:gd name="connsiteY1" fmla="*/ 338401 h 1011796"/>
              <a:gd name="connsiteX2" fmla="*/ 1740785 w 2984203"/>
              <a:gd name="connsiteY2" fmla="*/ 338401 h 1011796"/>
              <a:gd name="connsiteX3" fmla="*/ 2103565 w 2984203"/>
              <a:gd name="connsiteY3" fmla="*/ 0 h 1011796"/>
              <a:gd name="connsiteX4" fmla="*/ 2255724 w 2984203"/>
              <a:gd name="connsiteY4" fmla="*/ 343426 h 1011796"/>
              <a:gd name="connsiteX5" fmla="*/ 2871968 w 2984203"/>
              <a:gd name="connsiteY5" fmla="*/ 338401 h 1011796"/>
              <a:gd name="connsiteX6" fmla="*/ 2984203 w 2984203"/>
              <a:gd name="connsiteY6" fmla="*/ 450636 h 1011796"/>
              <a:gd name="connsiteX7" fmla="*/ 2984203 w 2984203"/>
              <a:gd name="connsiteY7" fmla="*/ 450634 h 1011796"/>
              <a:gd name="connsiteX8" fmla="*/ 2984203 w 2984203"/>
              <a:gd name="connsiteY8" fmla="*/ 450634 h 1011796"/>
              <a:gd name="connsiteX9" fmla="*/ 2984203 w 2984203"/>
              <a:gd name="connsiteY9" fmla="*/ 618982 h 1011796"/>
              <a:gd name="connsiteX10" fmla="*/ 2984203 w 2984203"/>
              <a:gd name="connsiteY10" fmla="*/ 899561 h 1011796"/>
              <a:gd name="connsiteX11" fmla="*/ 2871968 w 2984203"/>
              <a:gd name="connsiteY11" fmla="*/ 1011796 h 1011796"/>
              <a:gd name="connsiteX12" fmla="*/ 2486836 w 2984203"/>
              <a:gd name="connsiteY12" fmla="*/ 1011796 h 1011796"/>
              <a:gd name="connsiteX13" fmla="*/ 1740785 w 2984203"/>
              <a:gd name="connsiteY13" fmla="*/ 1011796 h 1011796"/>
              <a:gd name="connsiteX14" fmla="*/ 1740785 w 2984203"/>
              <a:gd name="connsiteY14" fmla="*/ 1011796 h 1011796"/>
              <a:gd name="connsiteX15" fmla="*/ 112235 w 2984203"/>
              <a:gd name="connsiteY15" fmla="*/ 1011796 h 1011796"/>
              <a:gd name="connsiteX16" fmla="*/ 0 w 2984203"/>
              <a:gd name="connsiteY16" fmla="*/ 899561 h 1011796"/>
              <a:gd name="connsiteX17" fmla="*/ 0 w 2984203"/>
              <a:gd name="connsiteY17" fmla="*/ 618982 h 1011796"/>
              <a:gd name="connsiteX18" fmla="*/ 0 w 2984203"/>
              <a:gd name="connsiteY18" fmla="*/ 450634 h 1011796"/>
              <a:gd name="connsiteX19" fmla="*/ 0 w 2984203"/>
              <a:gd name="connsiteY19" fmla="*/ 450634 h 1011796"/>
              <a:gd name="connsiteX20" fmla="*/ 0 w 2984203"/>
              <a:gd name="connsiteY20" fmla="*/ 450636 h 1011796"/>
              <a:gd name="connsiteX0" fmla="*/ 0 w 2984203"/>
              <a:gd name="connsiteY0" fmla="*/ 450650 h 1011810"/>
              <a:gd name="connsiteX1" fmla="*/ 112235 w 2984203"/>
              <a:gd name="connsiteY1" fmla="*/ 338415 h 1011810"/>
              <a:gd name="connsiteX2" fmla="*/ 1740785 w 2984203"/>
              <a:gd name="connsiteY2" fmla="*/ 338415 h 1011810"/>
              <a:gd name="connsiteX3" fmla="*/ 2103565 w 2984203"/>
              <a:gd name="connsiteY3" fmla="*/ 14 h 1011810"/>
              <a:gd name="connsiteX4" fmla="*/ 2255724 w 2984203"/>
              <a:gd name="connsiteY4" fmla="*/ 343440 h 1011810"/>
              <a:gd name="connsiteX5" fmla="*/ 2871968 w 2984203"/>
              <a:gd name="connsiteY5" fmla="*/ 338415 h 1011810"/>
              <a:gd name="connsiteX6" fmla="*/ 2984203 w 2984203"/>
              <a:gd name="connsiteY6" fmla="*/ 450650 h 1011810"/>
              <a:gd name="connsiteX7" fmla="*/ 2984203 w 2984203"/>
              <a:gd name="connsiteY7" fmla="*/ 450648 h 1011810"/>
              <a:gd name="connsiteX8" fmla="*/ 2984203 w 2984203"/>
              <a:gd name="connsiteY8" fmla="*/ 450648 h 1011810"/>
              <a:gd name="connsiteX9" fmla="*/ 2984203 w 2984203"/>
              <a:gd name="connsiteY9" fmla="*/ 618996 h 1011810"/>
              <a:gd name="connsiteX10" fmla="*/ 2984203 w 2984203"/>
              <a:gd name="connsiteY10" fmla="*/ 899575 h 1011810"/>
              <a:gd name="connsiteX11" fmla="*/ 2871968 w 2984203"/>
              <a:gd name="connsiteY11" fmla="*/ 1011810 h 1011810"/>
              <a:gd name="connsiteX12" fmla="*/ 2486836 w 2984203"/>
              <a:gd name="connsiteY12" fmla="*/ 1011810 h 1011810"/>
              <a:gd name="connsiteX13" fmla="*/ 1740785 w 2984203"/>
              <a:gd name="connsiteY13" fmla="*/ 1011810 h 1011810"/>
              <a:gd name="connsiteX14" fmla="*/ 1740785 w 2984203"/>
              <a:gd name="connsiteY14" fmla="*/ 1011810 h 1011810"/>
              <a:gd name="connsiteX15" fmla="*/ 112235 w 2984203"/>
              <a:gd name="connsiteY15" fmla="*/ 1011810 h 1011810"/>
              <a:gd name="connsiteX16" fmla="*/ 0 w 2984203"/>
              <a:gd name="connsiteY16" fmla="*/ 899575 h 1011810"/>
              <a:gd name="connsiteX17" fmla="*/ 0 w 2984203"/>
              <a:gd name="connsiteY17" fmla="*/ 618996 h 1011810"/>
              <a:gd name="connsiteX18" fmla="*/ 0 w 2984203"/>
              <a:gd name="connsiteY18" fmla="*/ 450648 h 1011810"/>
              <a:gd name="connsiteX19" fmla="*/ 0 w 2984203"/>
              <a:gd name="connsiteY19" fmla="*/ 450648 h 1011810"/>
              <a:gd name="connsiteX20" fmla="*/ 0 w 2984203"/>
              <a:gd name="connsiteY20" fmla="*/ 450650 h 1011810"/>
              <a:gd name="connsiteX0" fmla="*/ 0 w 2984203"/>
              <a:gd name="connsiteY0" fmla="*/ 450650 h 1011810"/>
              <a:gd name="connsiteX1" fmla="*/ 112235 w 2984203"/>
              <a:gd name="connsiteY1" fmla="*/ 338415 h 1011810"/>
              <a:gd name="connsiteX2" fmla="*/ 1740785 w 2984203"/>
              <a:gd name="connsiteY2" fmla="*/ 338415 h 1011810"/>
              <a:gd name="connsiteX3" fmla="*/ 2103565 w 2984203"/>
              <a:gd name="connsiteY3" fmla="*/ 14 h 1011810"/>
              <a:gd name="connsiteX4" fmla="*/ 2255724 w 2984203"/>
              <a:gd name="connsiteY4" fmla="*/ 343440 h 1011810"/>
              <a:gd name="connsiteX5" fmla="*/ 2665976 w 2984203"/>
              <a:gd name="connsiteY5" fmla="*/ 338415 h 1011810"/>
              <a:gd name="connsiteX6" fmla="*/ 2984203 w 2984203"/>
              <a:gd name="connsiteY6" fmla="*/ 450650 h 1011810"/>
              <a:gd name="connsiteX7" fmla="*/ 2984203 w 2984203"/>
              <a:gd name="connsiteY7" fmla="*/ 450648 h 1011810"/>
              <a:gd name="connsiteX8" fmla="*/ 2984203 w 2984203"/>
              <a:gd name="connsiteY8" fmla="*/ 450648 h 1011810"/>
              <a:gd name="connsiteX9" fmla="*/ 2984203 w 2984203"/>
              <a:gd name="connsiteY9" fmla="*/ 618996 h 1011810"/>
              <a:gd name="connsiteX10" fmla="*/ 2984203 w 2984203"/>
              <a:gd name="connsiteY10" fmla="*/ 899575 h 1011810"/>
              <a:gd name="connsiteX11" fmla="*/ 2871968 w 2984203"/>
              <a:gd name="connsiteY11" fmla="*/ 1011810 h 1011810"/>
              <a:gd name="connsiteX12" fmla="*/ 2486836 w 2984203"/>
              <a:gd name="connsiteY12" fmla="*/ 1011810 h 1011810"/>
              <a:gd name="connsiteX13" fmla="*/ 1740785 w 2984203"/>
              <a:gd name="connsiteY13" fmla="*/ 1011810 h 1011810"/>
              <a:gd name="connsiteX14" fmla="*/ 1740785 w 2984203"/>
              <a:gd name="connsiteY14" fmla="*/ 1011810 h 1011810"/>
              <a:gd name="connsiteX15" fmla="*/ 112235 w 2984203"/>
              <a:gd name="connsiteY15" fmla="*/ 1011810 h 1011810"/>
              <a:gd name="connsiteX16" fmla="*/ 0 w 2984203"/>
              <a:gd name="connsiteY16" fmla="*/ 899575 h 1011810"/>
              <a:gd name="connsiteX17" fmla="*/ 0 w 2984203"/>
              <a:gd name="connsiteY17" fmla="*/ 618996 h 1011810"/>
              <a:gd name="connsiteX18" fmla="*/ 0 w 2984203"/>
              <a:gd name="connsiteY18" fmla="*/ 450648 h 1011810"/>
              <a:gd name="connsiteX19" fmla="*/ 0 w 2984203"/>
              <a:gd name="connsiteY19" fmla="*/ 450648 h 1011810"/>
              <a:gd name="connsiteX20" fmla="*/ 0 w 2984203"/>
              <a:gd name="connsiteY20" fmla="*/ 450650 h 1011810"/>
              <a:gd name="connsiteX0" fmla="*/ 0 w 2984203"/>
              <a:gd name="connsiteY0" fmla="*/ 450650 h 1011810"/>
              <a:gd name="connsiteX1" fmla="*/ 112235 w 2984203"/>
              <a:gd name="connsiteY1" fmla="*/ 338415 h 1011810"/>
              <a:gd name="connsiteX2" fmla="*/ 1740785 w 2984203"/>
              <a:gd name="connsiteY2" fmla="*/ 338415 h 1011810"/>
              <a:gd name="connsiteX3" fmla="*/ 2103565 w 2984203"/>
              <a:gd name="connsiteY3" fmla="*/ 14 h 1011810"/>
              <a:gd name="connsiteX4" fmla="*/ 2255724 w 2984203"/>
              <a:gd name="connsiteY4" fmla="*/ 343440 h 1011810"/>
              <a:gd name="connsiteX5" fmla="*/ 2665976 w 2984203"/>
              <a:gd name="connsiteY5" fmla="*/ 338415 h 1011810"/>
              <a:gd name="connsiteX6" fmla="*/ 2984203 w 2984203"/>
              <a:gd name="connsiteY6" fmla="*/ 450650 h 1011810"/>
              <a:gd name="connsiteX7" fmla="*/ 2984203 w 2984203"/>
              <a:gd name="connsiteY7" fmla="*/ 450648 h 1011810"/>
              <a:gd name="connsiteX8" fmla="*/ 2984203 w 2984203"/>
              <a:gd name="connsiteY8" fmla="*/ 450648 h 1011810"/>
              <a:gd name="connsiteX9" fmla="*/ 2984203 w 2984203"/>
              <a:gd name="connsiteY9" fmla="*/ 899575 h 1011810"/>
              <a:gd name="connsiteX10" fmla="*/ 2871968 w 2984203"/>
              <a:gd name="connsiteY10" fmla="*/ 1011810 h 1011810"/>
              <a:gd name="connsiteX11" fmla="*/ 2486836 w 2984203"/>
              <a:gd name="connsiteY11" fmla="*/ 1011810 h 1011810"/>
              <a:gd name="connsiteX12" fmla="*/ 1740785 w 2984203"/>
              <a:gd name="connsiteY12" fmla="*/ 1011810 h 1011810"/>
              <a:gd name="connsiteX13" fmla="*/ 1740785 w 2984203"/>
              <a:gd name="connsiteY13" fmla="*/ 1011810 h 1011810"/>
              <a:gd name="connsiteX14" fmla="*/ 112235 w 2984203"/>
              <a:gd name="connsiteY14" fmla="*/ 1011810 h 1011810"/>
              <a:gd name="connsiteX15" fmla="*/ 0 w 2984203"/>
              <a:gd name="connsiteY15" fmla="*/ 899575 h 1011810"/>
              <a:gd name="connsiteX16" fmla="*/ 0 w 2984203"/>
              <a:gd name="connsiteY16" fmla="*/ 618996 h 1011810"/>
              <a:gd name="connsiteX17" fmla="*/ 0 w 2984203"/>
              <a:gd name="connsiteY17" fmla="*/ 450648 h 1011810"/>
              <a:gd name="connsiteX18" fmla="*/ 0 w 2984203"/>
              <a:gd name="connsiteY18" fmla="*/ 450648 h 1011810"/>
              <a:gd name="connsiteX19" fmla="*/ 0 w 2984203"/>
              <a:gd name="connsiteY19" fmla="*/ 450650 h 1011810"/>
              <a:gd name="connsiteX0" fmla="*/ 0 w 3396186"/>
              <a:gd name="connsiteY0" fmla="*/ 450650 h 1011810"/>
              <a:gd name="connsiteX1" fmla="*/ 112235 w 3396186"/>
              <a:gd name="connsiteY1" fmla="*/ 338415 h 1011810"/>
              <a:gd name="connsiteX2" fmla="*/ 1740785 w 3396186"/>
              <a:gd name="connsiteY2" fmla="*/ 338415 h 1011810"/>
              <a:gd name="connsiteX3" fmla="*/ 2103565 w 3396186"/>
              <a:gd name="connsiteY3" fmla="*/ 14 h 1011810"/>
              <a:gd name="connsiteX4" fmla="*/ 2255724 w 3396186"/>
              <a:gd name="connsiteY4" fmla="*/ 343440 h 1011810"/>
              <a:gd name="connsiteX5" fmla="*/ 2665976 w 3396186"/>
              <a:gd name="connsiteY5" fmla="*/ 338415 h 1011810"/>
              <a:gd name="connsiteX6" fmla="*/ 2984203 w 3396186"/>
              <a:gd name="connsiteY6" fmla="*/ 450650 h 1011810"/>
              <a:gd name="connsiteX7" fmla="*/ 2984203 w 3396186"/>
              <a:gd name="connsiteY7" fmla="*/ 450648 h 1011810"/>
              <a:gd name="connsiteX8" fmla="*/ 3396186 w 3396186"/>
              <a:gd name="connsiteY8" fmla="*/ 747074 h 1011810"/>
              <a:gd name="connsiteX9" fmla="*/ 2984203 w 3396186"/>
              <a:gd name="connsiteY9" fmla="*/ 899575 h 1011810"/>
              <a:gd name="connsiteX10" fmla="*/ 2871968 w 3396186"/>
              <a:gd name="connsiteY10" fmla="*/ 1011810 h 1011810"/>
              <a:gd name="connsiteX11" fmla="*/ 2486836 w 3396186"/>
              <a:gd name="connsiteY11" fmla="*/ 1011810 h 1011810"/>
              <a:gd name="connsiteX12" fmla="*/ 1740785 w 3396186"/>
              <a:gd name="connsiteY12" fmla="*/ 1011810 h 1011810"/>
              <a:gd name="connsiteX13" fmla="*/ 1740785 w 3396186"/>
              <a:gd name="connsiteY13" fmla="*/ 1011810 h 1011810"/>
              <a:gd name="connsiteX14" fmla="*/ 112235 w 3396186"/>
              <a:gd name="connsiteY14" fmla="*/ 1011810 h 1011810"/>
              <a:gd name="connsiteX15" fmla="*/ 0 w 3396186"/>
              <a:gd name="connsiteY15" fmla="*/ 899575 h 1011810"/>
              <a:gd name="connsiteX16" fmla="*/ 0 w 3396186"/>
              <a:gd name="connsiteY16" fmla="*/ 618996 h 1011810"/>
              <a:gd name="connsiteX17" fmla="*/ 0 w 3396186"/>
              <a:gd name="connsiteY17" fmla="*/ 450648 h 1011810"/>
              <a:gd name="connsiteX18" fmla="*/ 0 w 3396186"/>
              <a:gd name="connsiteY18" fmla="*/ 450648 h 1011810"/>
              <a:gd name="connsiteX19" fmla="*/ 0 w 3396186"/>
              <a:gd name="connsiteY19" fmla="*/ 450650 h 1011810"/>
              <a:gd name="connsiteX0" fmla="*/ 0 w 2984203"/>
              <a:gd name="connsiteY0" fmla="*/ 450650 h 1011810"/>
              <a:gd name="connsiteX1" fmla="*/ 112235 w 2984203"/>
              <a:gd name="connsiteY1" fmla="*/ 338415 h 1011810"/>
              <a:gd name="connsiteX2" fmla="*/ 1740785 w 2984203"/>
              <a:gd name="connsiteY2" fmla="*/ 338415 h 1011810"/>
              <a:gd name="connsiteX3" fmla="*/ 2103565 w 2984203"/>
              <a:gd name="connsiteY3" fmla="*/ 14 h 1011810"/>
              <a:gd name="connsiteX4" fmla="*/ 2255724 w 2984203"/>
              <a:gd name="connsiteY4" fmla="*/ 343440 h 1011810"/>
              <a:gd name="connsiteX5" fmla="*/ 2665976 w 2984203"/>
              <a:gd name="connsiteY5" fmla="*/ 338415 h 1011810"/>
              <a:gd name="connsiteX6" fmla="*/ 2984203 w 2984203"/>
              <a:gd name="connsiteY6" fmla="*/ 450650 h 1011810"/>
              <a:gd name="connsiteX7" fmla="*/ 2984203 w 2984203"/>
              <a:gd name="connsiteY7" fmla="*/ 450648 h 1011810"/>
              <a:gd name="connsiteX8" fmla="*/ 2984203 w 2984203"/>
              <a:gd name="connsiteY8" fmla="*/ 899575 h 1011810"/>
              <a:gd name="connsiteX9" fmla="*/ 2871968 w 2984203"/>
              <a:gd name="connsiteY9" fmla="*/ 1011810 h 1011810"/>
              <a:gd name="connsiteX10" fmla="*/ 2486836 w 2984203"/>
              <a:gd name="connsiteY10" fmla="*/ 1011810 h 1011810"/>
              <a:gd name="connsiteX11" fmla="*/ 1740785 w 2984203"/>
              <a:gd name="connsiteY11" fmla="*/ 1011810 h 1011810"/>
              <a:gd name="connsiteX12" fmla="*/ 1740785 w 2984203"/>
              <a:gd name="connsiteY12" fmla="*/ 1011810 h 1011810"/>
              <a:gd name="connsiteX13" fmla="*/ 112235 w 2984203"/>
              <a:gd name="connsiteY13" fmla="*/ 1011810 h 1011810"/>
              <a:gd name="connsiteX14" fmla="*/ 0 w 2984203"/>
              <a:gd name="connsiteY14" fmla="*/ 899575 h 1011810"/>
              <a:gd name="connsiteX15" fmla="*/ 0 w 2984203"/>
              <a:gd name="connsiteY15" fmla="*/ 618996 h 1011810"/>
              <a:gd name="connsiteX16" fmla="*/ 0 w 2984203"/>
              <a:gd name="connsiteY16" fmla="*/ 450648 h 1011810"/>
              <a:gd name="connsiteX17" fmla="*/ 0 w 2984203"/>
              <a:gd name="connsiteY17" fmla="*/ 450648 h 1011810"/>
              <a:gd name="connsiteX18" fmla="*/ 0 w 2984203"/>
              <a:gd name="connsiteY18" fmla="*/ 450650 h 1011810"/>
              <a:gd name="connsiteX0" fmla="*/ 0 w 2984203"/>
              <a:gd name="connsiteY0" fmla="*/ 450650 h 1011810"/>
              <a:gd name="connsiteX1" fmla="*/ 112235 w 2984203"/>
              <a:gd name="connsiteY1" fmla="*/ 338415 h 1011810"/>
              <a:gd name="connsiteX2" fmla="*/ 1740785 w 2984203"/>
              <a:gd name="connsiteY2" fmla="*/ 338415 h 1011810"/>
              <a:gd name="connsiteX3" fmla="*/ 2103565 w 2984203"/>
              <a:gd name="connsiteY3" fmla="*/ 14 h 1011810"/>
              <a:gd name="connsiteX4" fmla="*/ 2255724 w 2984203"/>
              <a:gd name="connsiteY4" fmla="*/ 343440 h 1011810"/>
              <a:gd name="connsiteX5" fmla="*/ 2665976 w 2984203"/>
              <a:gd name="connsiteY5" fmla="*/ 338415 h 1011810"/>
              <a:gd name="connsiteX6" fmla="*/ 2984203 w 2984203"/>
              <a:gd name="connsiteY6" fmla="*/ 450650 h 1011810"/>
              <a:gd name="connsiteX7" fmla="*/ 2984203 w 2984203"/>
              <a:gd name="connsiteY7" fmla="*/ 676735 h 1011810"/>
              <a:gd name="connsiteX8" fmla="*/ 2984203 w 2984203"/>
              <a:gd name="connsiteY8" fmla="*/ 899575 h 1011810"/>
              <a:gd name="connsiteX9" fmla="*/ 2871968 w 2984203"/>
              <a:gd name="connsiteY9" fmla="*/ 1011810 h 1011810"/>
              <a:gd name="connsiteX10" fmla="*/ 2486836 w 2984203"/>
              <a:gd name="connsiteY10" fmla="*/ 1011810 h 1011810"/>
              <a:gd name="connsiteX11" fmla="*/ 1740785 w 2984203"/>
              <a:gd name="connsiteY11" fmla="*/ 1011810 h 1011810"/>
              <a:gd name="connsiteX12" fmla="*/ 1740785 w 2984203"/>
              <a:gd name="connsiteY12" fmla="*/ 1011810 h 1011810"/>
              <a:gd name="connsiteX13" fmla="*/ 112235 w 2984203"/>
              <a:gd name="connsiteY13" fmla="*/ 1011810 h 1011810"/>
              <a:gd name="connsiteX14" fmla="*/ 0 w 2984203"/>
              <a:gd name="connsiteY14" fmla="*/ 899575 h 1011810"/>
              <a:gd name="connsiteX15" fmla="*/ 0 w 2984203"/>
              <a:gd name="connsiteY15" fmla="*/ 618996 h 1011810"/>
              <a:gd name="connsiteX16" fmla="*/ 0 w 2984203"/>
              <a:gd name="connsiteY16" fmla="*/ 450648 h 1011810"/>
              <a:gd name="connsiteX17" fmla="*/ 0 w 2984203"/>
              <a:gd name="connsiteY17" fmla="*/ 450648 h 1011810"/>
              <a:gd name="connsiteX18" fmla="*/ 0 w 2984203"/>
              <a:gd name="connsiteY18" fmla="*/ 450650 h 1011810"/>
              <a:gd name="connsiteX0" fmla="*/ 0 w 2984203"/>
              <a:gd name="connsiteY0" fmla="*/ 450650 h 1011810"/>
              <a:gd name="connsiteX1" fmla="*/ 112235 w 2984203"/>
              <a:gd name="connsiteY1" fmla="*/ 338415 h 1011810"/>
              <a:gd name="connsiteX2" fmla="*/ 1740785 w 2984203"/>
              <a:gd name="connsiteY2" fmla="*/ 338415 h 1011810"/>
              <a:gd name="connsiteX3" fmla="*/ 2103565 w 2984203"/>
              <a:gd name="connsiteY3" fmla="*/ 14 h 1011810"/>
              <a:gd name="connsiteX4" fmla="*/ 2255724 w 2984203"/>
              <a:gd name="connsiteY4" fmla="*/ 343440 h 1011810"/>
              <a:gd name="connsiteX5" fmla="*/ 2665976 w 2984203"/>
              <a:gd name="connsiteY5" fmla="*/ 338415 h 1011810"/>
              <a:gd name="connsiteX6" fmla="*/ 2974154 w 2984203"/>
              <a:gd name="connsiteY6" fmla="*/ 566206 h 1011810"/>
              <a:gd name="connsiteX7" fmla="*/ 2984203 w 2984203"/>
              <a:gd name="connsiteY7" fmla="*/ 676735 h 1011810"/>
              <a:gd name="connsiteX8" fmla="*/ 2984203 w 2984203"/>
              <a:gd name="connsiteY8" fmla="*/ 899575 h 1011810"/>
              <a:gd name="connsiteX9" fmla="*/ 2871968 w 2984203"/>
              <a:gd name="connsiteY9" fmla="*/ 1011810 h 1011810"/>
              <a:gd name="connsiteX10" fmla="*/ 2486836 w 2984203"/>
              <a:gd name="connsiteY10" fmla="*/ 1011810 h 1011810"/>
              <a:gd name="connsiteX11" fmla="*/ 1740785 w 2984203"/>
              <a:gd name="connsiteY11" fmla="*/ 1011810 h 1011810"/>
              <a:gd name="connsiteX12" fmla="*/ 1740785 w 2984203"/>
              <a:gd name="connsiteY12" fmla="*/ 1011810 h 1011810"/>
              <a:gd name="connsiteX13" fmla="*/ 112235 w 2984203"/>
              <a:gd name="connsiteY13" fmla="*/ 1011810 h 1011810"/>
              <a:gd name="connsiteX14" fmla="*/ 0 w 2984203"/>
              <a:gd name="connsiteY14" fmla="*/ 899575 h 1011810"/>
              <a:gd name="connsiteX15" fmla="*/ 0 w 2984203"/>
              <a:gd name="connsiteY15" fmla="*/ 618996 h 1011810"/>
              <a:gd name="connsiteX16" fmla="*/ 0 w 2984203"/>
              <a:gd name="connsiteY16" fmla="*/ 450648 h 1011810"/>
              <a:gd name="connsiteX17" fmla="*/ 0 w 2984203"/>
              <a:gd name="connsiteY17" fmla="*/ 450648 h 1011810"/>
              <a:gd name="connsiteX18" fmla="*/ 0 w 2984203"/>
              <a:gd name="connsiteY18" fmla="*/ 450650 h 1011810"/>
              <a:gd name="connsiteX0" fmla="*/ 0 w 2984203"/>
              <a:gd name="connsiteY0" fmla="*/ 450650 h 1011810"/>
              <a:gd name="connsiteX1" fmla="*/ 112235 w 2984203"/>
              <a:gd name="connsiteY1" fmla="*/ 338415 h 1011810"/>
              <a:gd name="connsiteX2" fmla="*/ 1740785 w 2984203"/>
              <a:gd name="connsiteY2" fmla="*/ 338415 h 1011810"/>
              <a:gd name="connsiteX3" fmla="*/ 2103565 w 2984203"/>
              <a:gd name="connsiteY3" fmla="*/ 14 h 1011810"/>
              <a:gd name="connsiteX4" fmla="*/ 2255724 w 2984203"/>
              <a:gd name="connsiteY4" fmla="*/ 343440 h 1011810"/>
              <a:gd name="connsiteX5" fmla="*/ 2665976 w 2984203"/>
              <a:gd name="connsiteY5" fmla="*/ 338415 h 1011810"/>
              <a:gd name="connsiteX6" fmla="*/ 2974154 w 2984203"/>
              <a:gd name="connsiteY6" fmla="*/ 566206 h 1011810"/>
              <a:gd name="connsiteX7" fmla="*/ 2984203 w 2984203"/>
              <a:gd name="connsiteY7" fmla="*/ 899575 h 1011810"/>
              <a:gd name="connsiteX8" fmla="*/ 2871968 w 2984203"/>
              <a:gd name="connsiteY8" fmla="*/ 1011810 h 1011810"/>
              <a:gd name="connsiteX9" fmla="*/ 2486836 w 2984203"/>
              <a:gd name="connsiteY9" fmla="*/ 1011810 h 1011810"/>
              <a:gd name="connsiteX10" fmla="*/ 1740785 w 2984203"/>
              <a:gd name="connsiteY10" fmla="*/ 1011810 h 1011810"/>
              <a:gd name="connsiteX11" fmla="*/ 1740785 w 2984203"/>
              <a:gd name="connsiteY11" fmla="*/ 1011810 h 1011810"/>
              <a:gd name="connsiteX12" fmla="*/ 112235 w 2984203"/>
              <a:gd name="connsiteY12" fmla="*/ 1011810 h 1011810"/>
              <a:gd name="connsiteX13" fmla="*/ 0 w 2984203"/>
              <a:gd name="connsiteY13" fmla="*/ 899575 h 1011810"/>
              <a:gd name="connsiteX14" fmla="*/ 0 w 2984203"/>
              <a:gd name="connsiteY14" fmla="*/ 618996 h 1011810"/>
              <a:gd name="connsiteX15" fmla="*/ 0 w 2984203"/>
              <a:gd name="connsiteY15" fmla="*/ 450648 h 1011810"/>
              <a:gd name="connsiteX16" fmla="*/ 0 w 2984203"/>
              <a:gd name="connsiteY16" fmla="*/ 450648 h 1011810"/>
              <a:gd name="connsiteX17" fmla="*/ 0 w 2984203"/>
              <a:gd name="connsiteY17" fmla="*/ 450650 h 1011810"/>
              <a:gd name="connsiteX0" fmla="*/ 0 w 2984203"/>
              <a:gd name="connsiteY0" fmla="*/ 450650 h 1011810"/>
              <a:gd name="connsiteX1" fmla="*/ 112235 w 2984203"/>
              <a:gd name="connsiteY1" fmla="*/ 338415 h 1011810"/>
              <a:gd name="connsiteX2" fmla="*/ 1740785 w 2984203"/>
              <a:gd name="connsiteY2" fmla="*/ 338415 h 1011810"/>
              <a:gd name="connsiteX3" fmla="*/ 2103565 w 2984203"/>
              <a:gd name="connsiteY3" fmla="*/ 14 h 1011810"/>
              <a:gd name="connsiteX4" fmla="*/ 2255724 w 2984203"/>
              <a:gd name="connsiteY4" fmla="*/ 343440 h 1011810"/>
              <a:gd name="connsiteX5" fmla="*/ 2665976 w 2984203"/>
              <a:gd name="connsiteY5" fmla="*/ 338415 h 1011810"/>
              <a:gd name="connsiteX6" fmla="*/ 2979178 w 2984203"/>
              <a:gd name="connsiteY6" fmla="*/ 686786 h 1011810"/>
              <a:gd name="connsiteX7" fmla="*/ 2984203 w 2984203"/>
              <a:gd name="connsiteY7" fmla="*/ 899575 h 1011810"/>
              <a:gd name="connsiteX8" fmla="*/ 2871968 w 2984203"/>
              <a:gd name="connsiteY8" fmla="*/ 1011810 h 1011810"/>
              <a:gd name="connsiteX9" fmla="*/ 2486836 w 2984203"/>
              <a:gd name="connsiteY9" fmla="*/ 1011810 h 1011810"/>
              <a:gd name="connsiteX10" fmla="*/ 1740785 w 2984203"/>
              <a:gd name="connsiteY10" fmla="*/ 1011810 h 1011810"/>
              <a:gd name="connsiteX11" fmla="*/ 1740785 w 2984203"/>
              <a:gd name="connsiteY11" fmla="*/ 1011810 h 1011810"/>
              <a:gd name="connsiteX12" fmla="*/ 112235 w 2984203"/>
              <a:gd name="connsiteY12" fmla="*/ 1011810 h 1011810"/>
              <a:gd name="connsiteX13" fmla="*/ 0 w 2984203"/>
              <a:gd name="connsiteY13" fmla="*/ 899575 h 1011810"/>
              <a:gd name="connsiteX14" fmla="*/ 0 w 2984203"/>
              <a:gd name="connsiteY14" fmla="*/ 618996 h 1011810"/>
              <a:gd name="connsiteX15" fmla="*/ 0 w 2984203"/>
              <a:gd name="connsiteY15" fmla="*/ 450648 h 1011810"/>
              <a:gd name="connsiteX16" fmla="*/ 0 w 2984203"/>
              <a:gd name="connsiteY16" fmla="*/ 450648 h 1011810"/>
              <a:gd name="connsiteX17" fmla="*/ 0 w 2984203"/>
              <a:gd name="connsiteY17" fmla="*/ 450650 h 1011810"/>
              <a:gd name="connsiteX0" fmla="*/ 0 w 2984203"/>
              <a:gd name="connsiteY0" fmla="*/ 450650 h 1011810"/>
              <a:gd name="connsiteX1" fmla="*/ 112235 w 2984203"/>
              <a:gd name="connsiteY1" fmla="*/ 338415 h 1011810"/>
              <a:gd name="connsiteX2" fmla="*/ 1740785 w 2984203"/>
              <a:gd name="connsiteY2" fmla="*/ 338415 h 1011810"/>
              <a:gd name="connsiteX3" fmla="*/ 2103565 w 2984203"/>
              <a:gd name="connsiteY3" fmla="*/ 14 h 1011810"/>
              <a:gd name="connsiteX4" fmla="*/ 2255724 w 2984203"/>
              <a:gd name="connsiteY4" fmla="*/ 343440 h 1011810"/>
              <a:gd name="connsiteX5" fmla="*/ 2665976 w 2984203"/>
              <a:gd name="connsiteY5" fmla="*/ 338415 h 1011810"/>
              <a:gd name="connsiteX6" fmla="*/ 2979178 w 2984203"/>
              <a:gd name="connsiteY6" fmla="*/ 686786 h 1011810"/>
              <a:gd name="connsiteX7" fmla="*/ 2984203 w 2984203"/>
              <a:gd name="connsiteY7" fmla="*/ 899575 h 1011810"/>
              <a:gd name="connsiteX8" fmla="*/ 2871968 w 2984203"/>
              <a:gd name="connsiteY8" fmla="*/ 1011810 h 1011810"/>
              <a:gd name="connsiteX9" fmla="*/ 2486836 w 2984203"/>
              <a:gd name="connsiteY9" fmla="*/ 1011810 h 1011810"/>
              <a:gd name="connsiteX10" fmla="*/ 1740785 w 2984203"/>
              <a:gd name="connsiteY10" fmla="*/ 1011810 h 1011810"/>
              <a:gd name="connsiteX11" fmla="*/ 1740785 w 2984203"/>
              <a:gd name="connsiteY11" fmla="*/ 1011810 h 1011810"/>
              <a:gd name="connsiteX12" fmla="*/ 112235 w 2984203"/>
              <a:gd name="connsiteY12" fmla="*/ 1011810 h 1011810"/>
              <a:gd name="connsiteX13" fmla="*/ 0 w 2984203"/>
              <a:gd name="connsiteY13" fmla="*/ 899575 h 1011810"/>
              <a:gd name="connsiteX14" fmla="*/ 0 w 2984203"/>
              <a:gd name="connsiteY14" fmla="*/ 618996 h 1011810"/>
              <a:gd name="connsiteX15" fmla="*/ 0 w 2984203"/>
              <a:gd name="connsiteY15" fmla="*/ 450648 h 1011810"/>
              <a:gd name="connsiteX16" fmla="*/ 0 w 2984203"/>
              <a:gd name="connsiteY16" fmla="*/ 450648 h 1011810"/>
              <a:gd name="connsiteX17" fmla="*/ 0 w 2984203"/>
              <a:gd name="connsiteY17" fmla="*/ 450650 h 1011810"/>
              <a:gd name="connsiteX0" fmla="*/ 0 w 2984203"/>
              <a:gd name="connsiteY0" fmla="*/ 450650 h 1011810"/>
              <a:gd name="connsiteX1" fmla="*/ 112235 w 2984203"/>
              <a:gd name="connsiteY1" fmla="*/ 338415 h 1011810"/>
              <a:gd name="connsiteX2" fmla="*/ 1740785 w 2984203"/>
              <a:gd name="connsiteY2" fmla="*/ 338415 h 1011810"/>
              <a:gd name="connsiteX3" fmla="*/ 2103565 w 2984203"/>
              <a:gd name="connsiteY3" fmla="*/ 14 h 1011810"/>
              <a:gd name="connsiteX4" fmla="*/ 2255724 w 2984203"/>
              <a:gd name="connsiteY4" fmla="*/ 343440 h 1011810"/>
              <a:gd name="connsiteX5" fmla="*/ 2665976 w 2984203"/>
              <a:gd name="connsiteY5" fmla="*/ 338415 h 1011810"/>
              <a:gd name="connsiteX6" fmla="*/ 2979178 w 2984203"/>
              <a:gd name="connsiteY6" fmla="*/ 686786 h 1011810"/>
              <a:gd name="connsiteX7" fmla="*/ 2984203 w 2984203"/>
              <a:gd name="connsiteY7" fmla="*/ 899575 h 1011810"/>
              <a:gd name="connsiteX8" fmla="*/ 2871968 w 2984203"/>
              <a:gd name="connsiteY8" fmla="*/ 1011810 h 1011810"/>
              <a:gd name="connsiteX9" fmla="*/ 2486836 w 2984203"/>
              <a:gd name="connsiteY9" fmla="*/ 1011810 h 1011810"/>
              <a:gd name="connsiteX10" fmla="*/ 1740785 w 2984203"/>
              <a:gd name="connsiteY10" fmla="*/ 1011810 h 1011810"/>
              <a:gd name="connsiteX11" fmla="*/ 1740785 w 2984203"/>
              <a:gd name="connsiteY11" fmla="*/ 1011810 h 1011810"/>
              <a:gd name="connsiteX12" fmla="*/ 112235 w 2984203"/>
              <a:gd name="connsiteY12" fmla="*/ 1011810 h 1011810"/>
              <a:gd name="connsiteX13" fmla="*/ 0 w 2984203"/>
              <a:gd name="connsiteY13" fmla="*/ 899575 h 1011810"/>
              <a:gd name="connsiteX14" fmla="*/ 0 w 2984203"/>
              <a:gd name="connsiteY14" fmla="*/ 618996 h 1011810"/>
              <a:gd name="connsiteX15" fmla="*/ 0 w 2984203"/>
              <a:gd name="connsiteY15" fmla="*/ 450648 h 1011810"/>
              <a:gd name="connsiteX16" fmla="*/ 0 w 2984203"/>
              <a:gd name="connsiteY16" fmla="*/ 450648 h 1011810"/>
              <a:gd name="connsiteX17" fmla="*/ 0 w 2984203"/>
              <a:gd name="connsiteY17" fmla="*/ 450650 h 1011810"/>
              <a:gd name="connsiteX0" fmla="*/ 0 w 2984203"/>
              <a:gd name="connsiteY0" fmla="*/ 450650 h 1011810"/>
              <a:gd name="connsiteX1" fmla="*/ 112235 w 2984203"/>
              <a:gd name="connsiteY1" fmla="*/ 338415 h 1011810"/>
              <a:gd name="connsiteX2" fmla="*/ 1740785 w 2984203"/>
              <a:gd name="connsiteY2" fmla="*/ 338415 h 1011810"/>
              <a:gd name="connsiteX3" fmla="*/ 2103565 w 2984203"/>
              <a:gd name="connsiteY3" fmla="*/ 14 h 1011810"/>
              <a:gd name="connsiteX4" fmla="*/ 2255724 w 2984203"/>
              <a:gd name="connsiteY4" fmla="*/ 343440 h 1011810"/>
              <a:gd name="connsiteX5" fmla="*/ 2665976 w 2984203"/>
              <a:gd name="connsiteY5" fmla="*/ 338415 h 1011810"/>
              <a:gd name="connsiteX6" fmla="*/ 2979178 w 2984203"/>
              <a:gd name="connsiteY6" fmla="*/ 686786 h 1011810"/>
              <a:gd name="connsiteX7" fmla="*/ 2984203 w 2984203"/>
              <a:gd name="connsiteY7" fmla="*/ 899575 h 1011810"/>
              <a:gd name="connsiteX8" fmla="*/ 2871968 w 2984203"/>
              <a:gd name="connsiteY8" fmla="*/ 1011810 h 1011810"/>
              <a:gd name="connsiteX9" fmla="*/ 2486836 w 2984203"/>
              <a:gd name="connsiteY9" fmla="*/ 1011810 h 1011810"/>
              <a:gd name="connsiteX10" fmla="*/ 1740785 w 2984203"/>
              <a:gd name="connsiteY10" fmla="*/ 1011810 h 1011810"/>
              <a:gd name="connsiteX11" fmla="*/ 1740785 w 2984203"/>
              <a:gd name="connsiteY11" fmla="*/ 1011810 h 1011810"/>
              <a:gd name="connsiteX12" fmla="*/ 112235 w 2984203"/>
              <a:gd name="connsiteY12" fmla="*/ 1011810 h 1011810"/>
              <a:gd name="connsiteX13" fmla="*/ 0 w 2984203"/>
              <a:gd name="connsiteY13" fmla="*/ 899575 h 1011810"/>
              <a:gd name="connsiteX14" fmla="*/ 0 w 2984203"/>
              <a:gd name="connsiteY14" fmla="*/ 618996 h 1011810"/>
              <a:gd name="connsiteX15" fmla="*/ 0 w 2984203"/>
              <a:gd name="connsiteY15" fmla="*/ 450648 h 1011810"/>
              <a:gd name="connsiteX16" fmla="*/ 0 w 2984203"/>
              <a:gd name="connsiteY16" fmla="*/ 450648 h 1011810"/>
              <a:gd name="connsiteX17" fmla="*/ 0 w 2984203"/>
              <a:gd name="connsiteY17" fmla="*/ 450650 h 1011810"/>
              <a:gd name="connsiteX0" fmla="*/ 0 w 2984203"/>
              <a:gd name="connsiteY0" fmla="*/ 450650 h 1011810"/>
              <a:gd name="connsiteX1" fmla="*/ 112235 w 2984203"/>
              <a:gd name="connsiteY1" fmla="*/ 338415 h 1011810"/>
              <a:gd name="connsiteX2" fmla="*/ 1740785 w 2984203"/>
              <a:gd name="connsiteY2" fmla="*/ 338415 h 1011810"/>
              <a:gd name="connsiteX3" fmla="*/ 2103565 w 2984203"/>
              <a:gd name="connsiteY3" fmla="*/ 14 h 1011810"/>
              <a:gd name="connsiteX4" fmla="*/ 2255724 w 2984203"/>
              <a:gd name="connsiteY4" fmla="*/ 343440 h 1011810"/>
              <a:gd name="connsiteX5" fmla="*/ 2665976 w 2984203"/>
              <a:gd name="connsiteY5" fmla="*/ 338415 h 1011810"/>
              <a:gd name="connsiteX6" fmla="*/ 2979178 w 2984203"/>
              <a:gd name="connsiteY6" fmla="*/ 686786 h 1011810"/>
              <a:gd name="connsiteX7" fmla="*/ 2984203 w 2984203"/>
              <a:gd name="connsiteY7" fmla="*/ 899575 h 1011810"/>
              <a:gd name="connsiteX8" fmla="*/ 2871968 w 2984203"/>
              <a:gd name="connsiteY8" fmla="*/ 1011810 h 1011810"/>
              <a:gd name="connsiteX9" fmla="*/ 2486836 w 2984203"/>
              <a:gd name="connsiteY9" fmla="*/ 1011810 h 1011810"/>
              <a:gd name="connsiteX10" fmla="*/ 1740785 w 2984203"/>
              <a:gd name="connsiteY10" fmla="*/ 1011810 h 1011810"/>
              <a:gd name="connsiteX11" fmla="*/ 1740785 w 2984203"/>
              <a:gd name="connsiteY11" fmla="*/ 1011810 h 1011810"/>
              <a:gd name="connsiteX12" fmla="*/ 112235 w 2984203"/>
              <a:gd name="connsiteY12" fmla="*/ 1011810 h 1011810"/>
              <a:gd name="connsiteX13" fmla="*/ 0 w 2984203"/>
              <a:gd name="connsiteY13" fmla="*/ 899575 h 1011810"/>
              <a:gd name="connsiteX14" fmla="*/ 0 w 2984203"/>
              <a:gd name="connsiteY14" fmla="*/ 618996 h 1011810"/>
              <a:gd name="connsiteX15" fmla="*/ 0 w 2984203"/>
              <a:gd name="connsiteY15" fmla="*/ 450648 h 1011810"/>
              <a:gd name="connsiteX16" fmla="*/ 0 w 2984203"/>
              <a:gd name="connsiteY16" fmla="*/ 450648 h 1011810"/>
              <a:gd name="connsiteX17" fmla="*/ 0 w 2984203"/>
              <a:gd name="connsiteY17" fmla="*/ 450650 h 1011810"/>
              <a:gd name="connsiteX0" fmla="*/ 0 w 2980320"/>
              <a:gd name="connsiteY0" fmla="*/ 450650 h 1011810"/>
              <a:gd name="connsiteX1" fmla="*/ 112235 w 2980320"/>
              <a:gd name="connsiteY1" fmla="*/ 338415 h 1011810"/>
              <a:gd name="connsiteX2" fmla="*/ 1740785 w 2980320"/>
              <a:gd name="connsiteY2" fmla="*/ 338415 h 1011810"/>
              <a:gd name="connsiteX3" fmla="*/ 2103565 w 2980320"/>
              <a:gd name="connsiteY3" fmla="*/ 14 h 1011810"/>
              <a:gd name="connsiteX4" fmla="*/ 2255724 w 2980320"/>
              <a:gd name="connsiteY4" fmla="*/ 343440 h 1011810"/>
              <a:gd name="connsiteX5" fmla="*/ 2665976 w 2980320"/>
              <a:gd name="connsiteY5" fmla="*/ 338415 h 1011810"/>
              <a:gd name="connsiteX6" fmla="*/ 2979178 w 2980320"/>
              <a:gd name="connsiteY6" fmla="*/ 686786 h 1011810"/>
              <a:gd name="connsiteX7" fmla="*/ 2871968 w 2980320"/>
              <a:gd name="connsiteY7" fmla="*/ 1011810 h 1011810"/>
              <a:gd name="connsiteX8" fmla="*/ 2486836 w 2980320"/>
              <a:gd name="connsiteY8" fmla="*/ 1011810 h 1011810"/>
              <a:gd name="connsiteX9" fmla="*/ 1740785 w 2980320"/>
              <a:gd name="connsiteY9" fmla="*/ 1011810 h 1011810"/>
              <a:gd name="connsiteX10" fmla="*/ 1740785 w 2980320"/>
              <a:gd name="connsiteY10" fmla="*/ 1011810 h 1011810"/>
              <a:gd name="connsiteX11" fmla="*/ 112235 w 2980320"/>
              <a:gd name="connsiteY11" fmla="*/ 1011810 h 1011810"/>
              <a:gd name="connsiteX12" fmla="*/ 0 w 2980320"/>
              <a:gd name="connsiteY12" fmla="*/ 899575 h 1011810"/>
              <a:gd name="connsiteX13" fmla="*/ 0 w 2980320"/>
              <a:gd name="connsiteY13" fmla="*/ 618996 h 1011810"/>
              <a:gd name="connsiteX14" fmla="*/ 0 w 2980320"/>
              <a:gd name="connsiteY14" fmla="*/ 450648 h 1011810"/>
              <a:gd name="connsiteX15" fmla="*/ 0 w 2980320"/>
              <a:gd name="connsiteY15" fmla="*/ 450648 h 1011810"/>
              <a:gd name="connsiteX16" fmla="*/ 0 w 2980320"/>
              <a:gd name="connsiteY16" fmla="*/ 450650 h 1011810"/>
              <a:gd name="connsiteX0" fmla="*/ 0 w 2980320"/>
              <a:gd name="connsiteY0" fmla="*/ 450650 h 1011810"/>
              <a:gd name="connsiteX1" fmla="*/ 112235 w 2980320"/>
              <a:gd name="connsiteY1" fmla="*/ 338415 h 1011810"/>
              <a:gd name="connsiteX2" fmla="*/ 1740785 w 2980320"/>
              <a:gd name="connsiteY2" fmla="*/ 338415 h 1011810"/>
              <a:gd name="connsiteX3" fmla="*/ 2103565 w 2980320"/>
              <a:gd name="connsiteY3" fmla="*/ 14 h 1011810"/>
              <a:gd name="connsiteX4" fmla="*/ 2255724 w 2980320"/>
              <a:gd name="connsiteY4" fmla="*/ 343440 h 1011810"/>
              <a:gd name="connsiteX5" fmla="*/ 2665976 w 2980320"/>
              <a:gd name="connsiteY5" fmla="*/ 338415 h 1011810"/>
              <a:gd name="connsiteX6" fmla="*/ 2979178 w 2980320"/>
              <a:gd name="connsiteY6" fmla="*/ 686786 h 1011810"/>
              <a:gd name="connsiteX7" fmla="*/ 2871968 w 2980320"/>
              <a:gd name="connsiteY7" fmla="*/ 1011810 h 1011810"/>
              <a:gd name="connsiteX8" fmla="*/ 2486836 w 2980320"/>
              <a:gd name="connsiteY8" fmla="*/ 1011810 h 1011810"/>
              <a:gd name="connsiteX9" fmla="*/ 1740785 w 2980320"/>
              <a:gd name="connsiteY9" fmla="*/ 1011810 h 1011810"/>
              <a:gd name="connsiteX10" fmla="*/ 1740785 w 2980320"/>
              <a:gd name="connsiteY10" fmla="*/ 1011810 h 1011810"/>
              <a:gd name="connsiteX11" fmla="*/ 112235 w 2980320"/>
              <a:gd name="connsiteY11" fmla="*/ 1011810 h 1011810"/>
              <a:gd name="connsiteX12" fmla="*/ 0 w 2980320"/>
              <a:gd name="connsiteY12" fmla="*/ 899575 h 1011810"/>
              <a:gd name="connsiteX13" fmla="*/ 0 w 2980320"/>
              <a:gd name="connsiteY13" fmla="*/ 618996 h 1011810"/>
              <a:gd name="connsiteX14" fmla="*/ 0 w 2980320"/>
              <a:gd name="connsiteY14" fmla="*/ 450648 h 1011810"/>
              <a:gd name="connsiteX15" fmla="*/ 0 w 2980320"/>
              <a:gd name="connsiteY15" fmla="*/ 450648 h 1011810"/>
              <a:gd name="connsiteX16" fmla="*/ 0 w 2980320"/>
              <a:gd name="connsiteY16" fmla="*/ 450650 h 1011810"/>
              <a:gd name="connsiteX0" fmla="*/ 0 w 2980320"/>
              <a:gd name="connsiteY0" fmla="*/ 450650 h 1021858"/>
              <a:gd name="connsiteX1" fmla="*/ 112235 w 2980320"/>
              <a:gd name="connsiteY1" fmla="*/ 338415 h 1021858"/>
              <a:gd name="connsiteX2" fmla="*/ 1740785 w 2980320"/>
              <a:gd name="connsiteY2" fmla="*/ 338415 h 1021858"/>
              <a:gd name="connsiteX3" fmla="*/ 2103565 w 2980320"/>
              <a:gd name="connsiteY3" fmla="*/ 14 h 1021858"/>
              <a:gd name="connsiteX4" fmla="*/ 2255724 w 2980320"/>
              <a:gd name="connsiteY4" fmla="*/ 343440 h 1021858"/>
              <a:gd name="connsiteX5" fmla="*/ 2665976 w 2980320"/>
              <a:gd name="connsiteY5" fmla="*/ 338415 h 1021858"/>
              <a:gd name="connsiteX6" fmla="*/ 2979178 w 2980320"/>
              <a:gd name="connsiteY6" fmla="*/ 686786 h 1021858"/>
              <a:gd name="connsiteX7" fmla="*/ 2701146 w 2980320"/>
              <a:gd name="connsiteY7" fmla="*/ 1021858 h 1021858"/>
              <a:gd name="connsiteX8" fmla="*/ 2486836 w 2980320"/>
              <a:gd name="connsiteY8" fmla="*/ 1011810 h 1021858"/>
              <a:gd name="connsiteX9" fmla="*/ 1740785 w 2980320"/>
              <a:gd name="connsiteY9" fmla="*/ 1011810 h 1021858"/>
              <a:gd name="connsiteX10" fmla="*/ 1740785 w 2980320"/>
              <a:gd name="connsiteY10" fmla="*/ 1011810 h 1021858"/>
              <a:gd name="connsiteX11" fmla="*/ 112235 w 2980320"/>
              <a:gd name="connsiteY11" fmla="*/ 1011810 h 1021858"/>
              <a:gd name="connsiteX12" fmla="*/ 0 w 2980320"/>
              <a:gd name="connsiteY12" fmla="*/ 899575 h 1021858"/>
              <a:gd name="connsiteX13" fmla="*/ 0 w 2980320"/>
              <a:gd name="connsiteY13" fmla="*/ 618996 h 1021858"/>
              <a:gd name="connsiteX14" fmla="*/ 0 w 2980320"/>
              <a:gd name="connsiteY14" fmla="*/ 450648 h 1021858"/>
              <a:gd name="connsiteX15" fmla="*/ 0 w 2980320"/>
              <a:gd name="connsiteY15" fmla="*/ 450648 h 1021858"/>
              <a:gd name="connsiteX16" fmla="*/ 0 w 2980320"/>
              <a:gd name="connsiteY16" fmla="*/ 450650 h 1021858"/>
              <a:gd name="connsiteX0" fmla="*/ 0 w 2980320"/>
              <a:gd name="connsiteY0" fmla="*/ 450650 h 1021858"/>
              <a:gd name="connsiteX1" fmla="*/ 112235 w 2980320"/>
              <a:gd name="connsiteY1" fmla="*/ 338415 h 1021858"/>
              <a:gd name="connsiteX2" fmla="*/ 1740785 w 2980320"/>
              <a:gd name="connsiteY2" fmla="*/ 338415 h 1021858"/>
              <a:gd name="connsiteX3" fmla="*/ 2103565 w 2980320"/>
              <a:gd name="connsiteY3" fmla="*/ 14 h 1021858"/>
              <a:gd name="connsiteX4" fmla="*/ 2255724 w 2980320"/>
              <a:gd name="connsiteY4" fmla="*/ 343440 h 1021858"/>
              <a:gd name="connsiteX5" fmla="*/ 2665976 w 2980320"/>
              <a:gd name="connsiteY5" fmla="*/ 338415 h 1021858"/>
              <a:gd name="connsiteX6" fmla="*/ 2979178 w 2980320"/>
              <a:gd name="connsiteY6" fmla="*/ 686786 h 1021858"/>
              <a:gd name="connsiteX7" fmla="*/ 2701146 w 2980320"/>
              <a:gd name="connsiteY7" fmla="*/ 1021858 h 1021858"/>
              <a:gd name="connsiteX8" fmla="*/ 2486836 w 2980320"/>
              <a:gd name="connsiteY8" fmla="*/ 1011810 h 1021858"/>
              <a:gd name="connsiteX9" fmla="*/ 1740785 w 2980320"/>
              <a:gd name="connsiteY9" fmla="*/ 1011810 h 1021858"/>
              <a:gd name="connsiteX10" fmla="*/ 1740785 w 2980320"/>
              <a:gd name="connsiteY10" fmla="*/ 1011810 h 1021858"/>
              <a:gd name="connsiteX11" fmla="*/ 112235 w 2980320"/>
              <a:gd name="connsiteY11" fmla="*/ 1011810 h 1021858"/>
              <a:gd name="connsiteX12" fmla="*/ 0 w 2980320"/>
              <a:gd name="connsiteY12" fmla="*/ 899575 h 1021858"/>
              <a:gd name="connsiteX13" fmla="*/ 0 w 2980320"/>
              <a:gd name="connsiteY13" fmla="*/ 618996 h 1021858"/>
              <a:gd name="connsiteX14" fmla="*/ 0 w 2980320"/>
              <a:gd name="connsiteY14" fmla="*/ 450648 h 1021858"/>
              <a:gd name="connsiteX15" fmla="*/ 0 w 2980320"/>
              <a:gd name="connsiteY15" fmla="*/ 450648 h 1021858"/>
              <a:gd name="connsiteX16" fmla="*/ 0 w 2980320"/>
              <a:gd name="connsiteY16" fmla="*/ 450650 h 1021858"/>
              <a:gd name="connsiteX0" fmla="*/ 0 w 2980320"/>
              <a:gd name="connsiteY0" fmla="*/ 450650 h 1011810"/>
              <a:gd name="connsiteX1" fmla="*/ 112235 w 2980320"/>
              <a:gd name="connsiteY1" fmla="*/ 338415 h 1011810"/>
              <a:gd name="connsiteX2" fmla="*/ 1740785 w 2980320"/>
              <a:gd name="connsiteY2" fmla="*/ 338415 h 1011810"/>
              <a:gd name="connsiteX3" fmla="*/ 2103565 w 2980320"/>
              <a:gd name="connsiteY3" fmla="*/ 14 h 1011810"/>
              <a:gd name="connsiteX4" fmla="*/ 2255724 w 2980320"/>
              <a:gd name="connsiteY4" fmla="*/ 343440 h 1011810"/>
              <a:gd name="connsiteX5" fmla="*/ 2665976 w 2980320"/>
              <a:gd name="connsiteY5" fmla="*/ 338415 h 1011810"/>
              <a:gd name="connsiteX6" fmla="*/ 2979178 w 2980320"/>
              <a:gd name="connsiteY6" fmla="*/ 686786 h 1011810"/>
              <a:gd name="connsiteX7" fmla="*/ 2716219 w 2980320"/>
              <a:gd name="connsiteY7" fmla="*/ 1001761 h 1011810"/>
              <a:gd name="connsiteX8" fmla="*/ 2486836 w 2980320"/>
              <a:gd name="connsiteY8" fmla="*/ 1011810 h 1011810"/>
              <a:gd name="connsiteX9" fmla="*/ 1740785 w 2980320"/>
              <a:gd name="connsiteY9" fmla="*/ 1011810 h 1011810"/>
              <a:gd name="connsiteX10" fmla="*/ 1740785 w 2980320"/>
              <a:gd name="connsiteY10" fmla="*/ 1011810 h 1011810"/>
              <a:gd name="connsiteX11" fmla="*/ 112235 w 2980320"/>
              <a:gd name="connsiteY11" fmla="*/ 1011810 h 1011810"/>
              <a:gd name="connsiteX12" fmla="*/ 0 w 2980320"/>
              <a:gd name="connsiteY12" fmla="*/ 899575 h 1011810"/>
              <a:gd name="connsiteX13" fmla="*/ 0 w 2980320"/>
              <a:gd name="connsiteY13" fmla="*/ 618996 h 1011810"/>
              <a:gd name="connsiteX14" fmla="*/ 0 w 2980320"/>
              <a:gd name="connsiteY14" fmla="*/ 450648 h 1011810"/>
              <a:gd name="connsiteX15" fmla="*/ 0 w 2980320"/>
              <a:gd name="connsiteY15" fmla="*/ 450648 h 1011810"/>
              <a:gd name="connsiteX16" fmla="*/ 0 w 2980320"/>
              <a:gd name="connsiteY16" fmla="*/ 450650 h 1011810"/>
              <a:gd name="connsiteX0" fmla="*/ 0 w 2980320"/>
              <a:gd name="connsiteY0" fmla="*/ 450650 h 1021858"/>
              <a:gd name="connsiteX1" fmla="*/ 112235 w 2980320"/>
              <a:gd name="connsiteY1" fmla="*/ 338415 h 1021858"/>
              <a:gd name="connsiteX2" fmla="*/ 1740785 w 2980320"/>
              <a:gd name="connsiteY2" fmla="*/ 338415 h 1021858"/>
              <a:gd name="connsiteX3" fmla="*/ 2103565 w 2980320"/>
              <a:gd name="connsiteY3" fmla="*/ 14 h 1021858"/>
              <a:gd name="connsiteX4" fmla="*/ 2255724 w 2980320"/>
              <a:gd name="connsiteY4" fmla="*/ 343440 h 1021858"/>
              <a:gd name="connsiteX5" fmla="*/ 2665976 w 2980320"/>
              <a:gd name="connsiteY5" fmla="*/ 338415 h 1021858"/>
              <a:gd name="connsiteX6" fmla="*/ 2979178 w 2980320"/>
              <a:gd name="connsiteY6" fmla="*/ 686786 h 1021858"/>
              <a:gd name="connsiteX7" fmla="*/ 2721244 w 2980320"/>
              <a:gd name="connsiteY7" fmla="*/ 1021858 h 1021858"/>
              <a:gd name="connsiteX8" fmla="*/ 2486836 w 2980320"/>
              <a:gd name="connsiteY8" fmla="*/ 1011810 h 1021858"/>
              <a:gd name="connsiteX9" fmla="*/ 1740785 w 2980320"/>
              <a:gd name="connsiteY9" fmla="*/ 1011810 h 1021858"/>
              <a:gd name="connsiteX10" fmla="*/ 1740785 w 2980320"/>
              <a:gd name="connsiteY10" fmla="*/ 1011810 h 1021858"/>
              <a:gd name="connsiteX11" fmla="*/ 112235 w 2980320"/>
              <a:gd name="connsiteY11" fmla="*/ 1011810 h 1021858"/>
              <a:gd name="connsiteX12" fmla="*/ 0 w 2980320"/>
              <a:gd name="connsiteY12" fmla="*/ 899575 h 1021858"/>
              <a:gd name="connsiteX13" fmla="*/ 0 w 2980320"/>
              <a:gd name="connsiteY13" fmla="*/ 618996 h 1021858"/>
              <a:gd name="connsiteX14" fmla="*/ 0 w 2980320"/>
              <a:gd name="connsiteY14" fmla="*/ 450648 h 1021858"/>
              <a:gd name="connsiteX15" fmla="*/ 0 w 2980320"/>
              <a:gd name="connsiteY15" fmla="*/ 450648 h 1021858"/>
              <a:gd name="connsiteX16" fmla="*/ 0 w 2980320"/>
              <a:gd name="connsiteY16" fmla="*/ 450650 h 1021858"/>
              <a:gd name="connsiteX0" fmla="*/ 0 w 2980320"/>
              <a:gd name="connsiteY0" fmla="*/ 450650 h 1011810"/>
              <a:gd name="connsiteX1" fmla="*/ 112235 w 2980320"/>
              <a:gd name="connsiteY1" fmla="*/ 338415 h 1011810"/>
              <a:gd name="connsiteX2" fmla="*/ 1740785 w 2980320"/>
              <a:gd name="connsiteY2" fmla="*/ 338415 h 1011810"/>
              <a:gd name="connsiteX3" fmla="*/ 2103565 w 2980320"/>
              <a:gd name="connsiteY3" fmla="*/ 14 h 1011810"/>
              <a:gd name="connsiteX4" fmla="*/ 2255724 w 2980320"/>
              <a:gd name="connsiteY4" fmla="*/ 343440 h 1011810"/>
              <a:gd name="connsiteX5" fmla="*/ 2665976 w 2980320"/>
              <a:gd name="connsiteY5" fmla="*/ 338415 h 1011810"/>
              <a:gd name="connsiteX6" fmla="*/ 2979178 w 2980320"/>
              <a:gd name="connsiteY6" fmla="*/ 686786 h 1011810"/>
              <a:gd name="connsiteX7" fmla="*/ 2728119 w 2980320"/>
              <a:gd name="connsiteY7" fmla="*/ 1008107 h 1011810"/>
              <a:gd name="connsiteX8" fmla="*/ 2486836 w 2980320"/>
              <a:gd name="connsiteY8" fmla="*/ 1011810 h 1011810"/>
              <a:gd name="connsiteX9" fmla="*/ 1740785 w 2980320"/>
              <a:gd name="connsiteY9" fmla="*/ 1011810 h 1011810"/>
              <a:gd name="connsiteX10" fmla="*/ 1740785 w 2980320"/>
              <a:gd name="connsiteY10" fmla="*/ 1011810 h 1011810"/>
              <a:gd name="connsiteX11" fmla="*/ 112235 w 2980320"/>
              <a:gd name="connsiteY11" fmla="*/ 1011810 h 1011810"/>
              <a:gd name="connsiteX12" fmla="*/ 0 w 2980320"/>
              <a:gd name="connsiteY12" fmla="*/ 899575 h 1011810"/>
              <a:gd name="connsiteX13" fmla="*/ 0 w 2980320"/>
              <a:gd name="connsiteY13" fmla="*/ 618996 h 1011810"/>
              <a:gd name="connsiteX14" fmla="*/ 0 w 2980320"/>
              <a:gd name="connsiteY14" fmla="*/ 450648 h 1011810"/>
              <a:gd name="connsiteX15" fmla="*/ 0 w 2980320"/>
              <a:gd name="connsiteY15" fmla="*/ 450648 h 1011810"/>
              <a:gd name="connsiteX16" fmla="*/ 0 w 2980320"/>
              <a:gd name="connsiteY16" fmla="*/ 450650 h 1011810"/>
              <a:gd name="connsiteX0" fmla="*/ 0 w 2980320"/>
              <a:gd name="connsiteY0" fmla="*/ 450650 h 1014043"/>
              <a:gd name="connsiteX1" fmla="*/ 112235 w 2980320"/>
              <a:gd name="connsiteY1" fmla="*/ 338415 h 1014043"/>
              <a:gd name="connsiteX2" fmla="*/ 1740785 w 2980320"/>
              <a:gd name="connsiteY2" fmla="*/ 338415 h 1014043"/>
              <a:gd name="connsiteX3" fmla="*/ 2103565 w 2980320"/>
              <a:gd name="connsiteY3" fmla="*/ 14 h 1014043"/>
              <a:gd name="connsiteX4" fmla="*/ 2255724 w 2980320"/>
              <a:gd name="connsiteY4" fmla="*/ 343440 h 1014043"/>
              <a:gd name="connsiteX5" fmla="*/ 2665976 w 2980320"/>
              <a:gd name="connsiteY5" fmla="*/ 338415 h 1014043"/>
              <a:gd name="connsiteX6" fmla="*/ 2979178 w 2980320"/>
              <a:gd name="connsiteY6" fmla="*/ 686786 h 1014043"/>
              <a:gd name="connsiteX7" fmla="*/ 2728119 w 2980320"/>
              <a:gd name="connsiteY7" fmla="*/ 1008107 h 1014043"/>
              <a:gd name="connsiteX8" fmla="*/ 2486836 w 2980320"/>
              <a:gd name="connsiteY8" fmla="*/ 1011810 h 1014043"/>
              <a:gd name="connsiteX9" fmla="*/ 1740785 w 2980320"/>
              <a:gd name="connsiteY9" fmla="*/ 1011810 h 1014043"/>
              <a:gd name="connsiteX10" fmla="*/ 1740785 w 2980320"/>
              <a:gd name="connsiteY10" fmla="*/ 1011810 h 1014043"/>
              <a:gd name="connsiteX11" fmla="*/ 112235 w 2980320"/>
              <a:gd name="connsiteY11" fmla="*/ 1011810 h 1014043"/>
              <a:gd name="connsiteX12" fmla="*/ 0 w 2980320"/>
              <a:gd name="connsiteY12" fmla="*/ 899575 h 1014043"/>
              <a:gd name="connsiteX13" fmla="*/ 0 w 2980320"/>
              <a:gd name="connsiteY13" fmla="*/ 618996 h 1014043"/>
              <a:gd name="connsiteX14" fmla="*/ 0 w 2980320"/>
              <a:gd name="connsiteY14" fmla="*/ 450648 h 1014043"/>
              <a:gd name="connsiteX15" fmla="*/ 0 w 2980320"/>
              <a:gd name="connsiteY15" fmla="*/ 450648 h 1014043"/>
              <a:gd name="connsiteX16" fmla="*/ 0 w 2980320"/>
              <a:gd name="connsiteY16" fmla="*/ 450650 h 1014043"/>
              <a:gd name="connsiteX0" fmla="*/ 0 w 2980320"/>
              <a:gd name="connsiteY0" fmla="*/ 450650 h 1014043"/>
              <a:gd name="connsiteX1" fmla="*/ 112235 w 2980320"/>
              <a:gd name="connsiteY1" fmla="*/ 338415 h 1014043"/>
              <a:gd name="connsiteX2" fmla="*/ 1740785 w 2980320"/>
              <a:gd name="connsiteY2" fmla="*/ 338415 h 1014043"/>
              <a:gd name="connsiteX3" fmla="*/ 2103565 w 2980320"/>
              <a:gd name="connsiteY3" fmla="*/ 14 h 1014043"/>
              <a:gd name="connsiteX4" fmla="*/ 2255724 w 2980320"/>
              <a:gd name="connsiteY4" fmla="*/ 343440 h 1014043"/>
              <a:gd name="connsiteX5" fmla="*/ 2665976 w 2980320"/>
              <a:gd name="connsiteY5" fmla="*/ 338415 h 1014043"/>
              <a:gd name="connsiteX6" fmla="*/ 2979178 w 2980320"/>
              <a:gd name="connsiteY6" fmla="*/ 686786 h 1014043"/>
              <a:gd name="connsiteX7" fmla="*/ 2728119 w 2980320"/>
              <a:gd name="connsiteY7" fmla="*/ 1008107 h 1014043"/>
              <a:gd name="connsiteX8" fmla="*/ 2486836 w 2980320"/>
              <a:gd name="connsiteY8" fmla="*/ 1011810 h 1014043"/>
              <a:gd name="connsiteX9" fmla="*/ 2495853 w 2980320"/>
              <a:gd name="connsiteY9" fmla="*/ 996995 h 1014043"/>
              <a:gd name="connsiteX10" fmla="*/ 1740785 w 2980320"/>
              <a:gd name="connsiteY10" fmla="*/ 1011810 h 1014043"/>
              <a:gd name="connsiteX11" fmla="*/ 1740785 w 2980320"/>
              <a:gd name="connsiteY11" fmla="*/ 1011810 h 1014043"/>
              <a:gd name="connsiteX12" fmla="*/ 112235 w 2980320"/>
              <a:gd name="connsiteY12" fmla="*/ 1011810 h 1014043"/>
              <a:gd name="connsiteX13" fmla="*/ 0 w 2980320"/>
              <a:gd name="connsiteY13" fmla="*/ 899575 h 1014043"/>
              <a:gd name="connsiteX14" fmla="*/ 0 w 2980320"/>
              <a:gd name="connsiteY14" fmla="*/ 618996 h 1014043"/>
              <a:gd name="connsiteX15" fmla="*/ 0 w 2980320"/>
              <a:gd name="connsiteY15" fmla="*/ 450648 h 1014043"/>
              <a:gd name="connsiteX16" fmla="*/ 0 w 2980320"/>
              <a:gd name="connsiteY16" fmla="*/ 450648 h 1014043"/>
              <a:gd name="connsiteX17" fmla="*/ 0 w 2980320"/>
              <a:gd name="connsiteY17" fmla="*/ 450650 h 1014043"/>
              <a:gd name="connsiteX0" fmla="*/ 0 w 2980320"/>
              <a:gd name="connsiteY0" fmla="*/ 450650 h 1014043"/>
              <a:gd name="connsiteX1" fmla="*/ 112235 w 2980320"/>
              <a:gd name="connsiteY1" fmla="*/ 338415 h 1014043"/>
              <a:gd name="connsiteX2" fmla="*/ 1740785 w 2980320"/>
              <a:gd name="connsiteY2" fmla="*/ 338415 h 1014043"/>
              <a:gd name="connsiteX3" fmla="*/ 2103565 w 2980320"/>
              <a:gd name="connsiteY3" fmla="*/ 14 h 1014043"/>
              <a:gd name="connsiteX4" fmla="*/ 2255724 w 2980320"/>
              <a:gd name="connsiteY4" fmla="*/ 343440 h 1014043"/>
              <a:gd name="connsiteX5" fmla="*/ 2665976 w 2980320"/>
              <a:gd name="connsiteY5" fmla="*/ 338415 h 1014043"/>
              <a:gd name="connsiteX6" fmla="*/ 2979178 w 2980320"/>
              <a:gd name="connsiteY6" fmla="*/ 686786 h 1014043"/>
              <a:gd name="connsiteX7" fmla="*/ 2728119 w 2980320"/>
              <a:gd name="connsiteY7" fmla="*/ 1008107 h 1014043"/>
              <a:gd name="connsiteX8" fmla="*/ 2486836 w 2980320"/>
              <a:gd name="connsiteY8" fmla="*/ 1011810 h 1014043"/>
              <a:gd name="connsiteX9" fmla="*/ 1740785 w 2980320"/>
              <a:gd name="connsiteY9" fmla="*/ 1011810 h 1014043"/>
              <a:gd name="connsiteX10" fmla="*/ 1740785 w 2980320"/>
              <a:gd name="connsiteY10" fmla="*/ 1011810 h 1014043"/>
              <a:gd name="connsiteX11" fmla="*/ 112235 w 2980320"/>
              <a:gd name="connsiteY11" fmla="*/ 1011810 h 1014043"/>
              <a:gd name="connsiteX12" fmla="*/ 0 w 2980320"/>
              <a:gd name="connsiteY12" fmla="*/ 899575 h 1014043"/>
              <a:gd name="connsiteX13" fmla="*/ 0 w 2980320"/>
              <a:gd name="connsiteY13" fmla="*/ 618996 h 1014043"/>
              <a:gd name="connsiteX14" fmla="*/ 0 w 2980320"/>
              <a:gd name="connsiteY14" fmla="*/ 450648 h 1014043"/>
              <a:gd name="connsiteX15" fmla="*/ 0 w 2980320"/>
              <a:gd name="connsiteY15" fmla="*/ 450648 h 1014043"/>
              <a:gd name="connsiteX16" fmla="*/ 0 w 2980320"/>
              <a:gd name="connsiteY16" fmla="*/ 450650 h 1014043"/>
              <a:gd name="connsiteX0" fmla="*/ 0 w 2980320"/>
              <a:gd name="connsiteY0" fmla="*/ 450650 h 1013039"/>
              <a:gd name="connsiteX1" fmla="*/ 112235 w 2980320"/>
              <a:gd name="connsiteY1" fmla="*/ 338415 h 1013039"/>
              <a:gd name="connsiteX2" fmla="*/ 1740785 w 2980320"/>
              <a:gd name="connsiteY2" fmla="*/ 338415 h 1013039"/>
              <a:gd name="connsiteX3" fmla="*/ 2103565 w 2980320"/>
              <a:gd name="connsiteY3" fmla="*/ 14 h 1013039"/>
              <a:gd name="connsiteX4" fmla="*/ 2255724 w 2980320"/>
              <a:gd name="connsiteY4" fmla="*/ 343440 h 1013039"/>
              <a:gd name="connsiteX5" fmla="*/ 2665976 w 2980320"/>
              <a:gd name="connsiteY5" fmla="*/ 338415 h 1013039"/>
              <a:gd name="connsiteX6" fmla="*/ 2979178 w 2980320"/>
              <a:gd name="connsiteY6" fmla="*/ 686786 h 1013039"/>
              <a:gd name="connsiteX7" fmla="*/ 2728119 w 2980320"/>
              <a:gd name="connsiteY7" fmla="*/ 1008107 h 1013039"/>
              <a:gd name="connsiteX8" fmla="*/ 2149951 w 2980320"/>
              <a:gd name="connsiteY8" fmla="*/ 1008372 h 1013039"/>
              <a:gd name="connsiteX9" fmla="*/ 1740785 w 2980320"/>
              <a:gd name="connsiteY9" fmla="*/ 1011810 h 1013039"/>
              <a:gd name="connsiteX10" fmla="*/ 1740785 w 2980320"/>
              <a:gd name="connsiteY10" fmla="*/ 1011810 h 1013039"/>
              <a:gd name="connsiteX11" fmla="*/ 112235 w 2980320"/>
              <a:gd name="connsiteY11" fmla="*/ 1011810 h 1013039"/>
              <a:gd name="connsiteX12" fmla="*/ 0 w 2980320"/>
              <a:gd name="connsiteY12" fmla="*/ 899575 h 1013039"/>
              <a:gd name="connsiteX13" fmla="*/ 0 w 2980320"/>
              <a:gd name="connsiteY13" fmla="*/ 618996 h 1013039"/>
              <a:gd name="connsiteX14" fmla="*/ 0 w 2980320"/>
              <a:gd name="connsiteY14" fmla="*/ 450648 h 1013039"/>
              <a:gd name="connsiteX15" fmla="*/ 0 w 2980320"/>
              <a:gd name="connsiteY15" fmla="*/ 450648 h 1013039"/>
              <a:gd name="connsiteX16" fmla="*/ 0 w 2980320"/>
              <a:gd name="connsiteY16" fmla="*/ 450650 h 1013039"/>
              <a:gd name="connsiteX0" fmla="*/ 0 w 2980320"/>
              <a:gd name="connsiteY0" fmla="*/ 450650 h 1015247"/>
              <a:gd name="connsiteX1" fmla="*/ 112235 w 2980320"/>
              <a:gd name="connsiteY1" fmla="*/ 338415 h 1015247"/>
              <a:gd name="connsiteX2" fmla="*/ 1740785 w 2980320"/>
              <a:gd name="connsiteY2" fmla="*/ 338415 h 1015247"/>
              <a:gd name="connsiteX3" fmla="*/ 2103565 w 2980320"/>
              <a:gd name="connsiteY3" fmla="*/ 14 h 1015247"/>
              <a:gd name="connsiteX4" fmla="*/ 2255724 w 2980320"/>
              <a:gd name="connsiteY4" fmla="*/ 343440 h 1015247"/>
              <a:gd name="connsiteX5" fmla="*/ 2665976 w 2980320"/>
              <a:gd name="connsiteY5" fmla="*/ 338415 h 1015247"/>
              <a:gd name="connsiteX6" fmla="*/ 2979178 w 2980320"/>
              <a:gd name="connsiteY6" fmla="*/ 686786 h 1015247"/>
              <a:gd name="connsiteX7" fmla="*/ 2728119 w 2980320"/>
              <a:gd name="connsiteY7" fmla="*/ 1008107 h 1015247"/>
              <a:gd name="connsiteX8" fmla="*/ 2149951 w 2980320"/>
              <a:gd name="connsiteY8" fmla="*/ 1008372 h 1015247"/>
              <a:gd name="connsiteX9" fmla="*/ 1740785 w 2980320"/>
              <a:gd name="connsiteY9" fmla="*/ 1011810 h 1015247"/>
              <a:gd name="connsiteX10" fmla="*/ 1740785 w 2980320"/>
              <a:gd name="connsiteY10" fmla="*/ 1011810 h 1015247"/>
              <a:gd name="connsiteX11" fmla="*/ 297865 w 2980320"/>
              <a:gd name="connsiteY11" fmla="*/ 1015247 h 1015247"/>
              <a:gd name="connsiteX12" fmla="*/ 0 w 2980320"/>
              <a:gd name="connsiteY12" fmla="*/ 899575 h 1015247"/>
              <a:gd name="connsiteX13" fmla="*/ 0 w 2980320"/>
              <a:gd name="connsiteY13" fmla="*/ 618996 h 1015247"/>
              <a:gd name="connsiteX14" fmla="*/ 0 w 2980320"/>
              <a:gd name="connsiteY14" fmla="*/ 450648 h 1015247"/>
              <a:gd name="connsiteX15" fmla="*/ 0 w 2980320"/>
              <a:gd name="connsiteY15" fmla="*/ 450648 h 1015247"/>
              <a:gd name="connsiteX16" fmla="*/ 0 w 2980320"/>
              <a:gd name="connsiteY16" fmla="*/ 450650 h 1015247"/>
              <a:gd name="connsiteX0" fmla="*/ 0 w 2980320"/>
              <a:gd name="connsiteY0" fmla="*/ 450650 h 1015247"/>
              <a:gd name="connsiteX1" fmla="*/ 112235 w 2980320"/>
              <a:gd name="connsiteY1" fmla="*/ 338415 h 1015247"/>
              <a:gd name="connsiteX2" fmla="*/ 1740785 w 2980320"/>
              <a:gd name="connsiteY2" fmla="*/ 338415 h 1015247"/>
              <a:gd name="connsiteX3" fmla="*/ 2103565 w 2980320"/>
              <a:gd name="connsiteY3" fmla="*/ 14 h 1015247"/>
              <a:gd name="connsiteX4" fmla="*/ 2255724 w 2980320"/>
              <a:gd name="connsiteY4" fmla="*/ 343440 h 1015247"/>
              <a:gd name="connsiteX5" fmla="*/ 2665976 w 2980320"/>
              <a:gd name="connsiteY5" fmla="*/ 338415 h 1015247"/>
              <a:gd name="connsiteX6" fmla="*/ 2979178 w 2980320"/>
              <a:gd name="connsiteY6" fmla="*/ 686786 h 1015247"/>
              <a:gd name="connsiteX7" fmla="*/ 2728119 w 2980320"/>
              <a:gd name="connsiteY7" fmla="*/ 1008107 h 1015247"/>
              <a:gd name="connsiteX8" fmla="*/ 2149951 w 2980320"/>
              <a:gd name="connsiteY8" fmla="*/ 1008372 h 1015247"/>
              <a:gd name="connsiteX9" fmla="*/ 1740785 w 2980320"/>
              <a:gd name="connsiteY9" fmla="*/ 1011810 h 1015247"/>
              <a:gd name="connsiteX10" fmla="*/ 1740785 w 2980320"/>
              <a:gd name="connsiteY10" fmla="*/ 1011810 h 1015247"/>
              <a:gd name="connsiteX11" fmla="*/ 297865 w 2980320"/>
              <a:gd name="connsiteY11" fmla="*/ 1015247 h 1015247"/>
              <a:gd name="connsiteX12" fmla="*/ 0 w 2980320"/>
              <a:gd name="connsiteY12" fmla="*/ 618996 h 1015247"/>
              <a:gd name="connsiteX13" fmla="*/ 0 w 2980320"/>
              <a:gd name="connsiteY13" fmla="*/ 450648 h 1015247"/>
              <a:gd name="connsiteX14" fmla="*/ 0 w 2980320"/>
              <a:gd name="connsiteY14" fmla="*/ 450648 h 1015247"/>
              <a:gd name="connsiteX15" fmla="*/ 0 w 2980320"/>
              <a:gd name="connsiteY15" fmla="*/ 450650 h 1015247"/>
              <a:gd name="connsiteX0" fmla="*/ 6875 w 2987195"/>
              <a:gd name="connsiteY0" fmla="*/ 450650 h 1015247"/>
              <a:gd name="connsiteX1" fmla="*/ 119110 w 2987195"/>
              <a:gd name="connsiteY1" fmla="*/ 338415 h 1015247"/>
              <a:gd name="connsiteX2" fmla="*/ 1747660 w 2987195"/>
              <a:gd name="connsiteY2" fmla="*/ 338415 h 1015247"/>
              <a:gd name="connsiteX3" fmla="*/ 2110440 w 2987195"/>
              <a:gd name="connsiteY3" fmla="*/ 14 h 1015247"/>
              <a:gd name="connsiteX4" fmla="*/ 2262599 w 2987195"/>
              <a:gd name="connsiteY4" fmla="*/ 343440 h 1015247"/>
              <a:gd name="connsiteX5" fmla="*/ 2672851 w 2987195"/>
              <a:gd name="connsiteY5" fmla="*/ 338415 h 1015247"/>
              <a:gd name="connsiteX6" fmla="*/ 2986053 w 2987195"/>
              <a:gd name="connsiteY6" fmla="*/ 686786 h 1015247"/>
              <a:gd name="connsiteX7" fmla="*/ 2734994 w 2987195"/>
              <a:gd name="connsiteY7" fmla="*/ 1008107 h 1015247"/>
              <a:gd name="connsiteX8" fmla="*/ 2156826 w 2987195"/>
              <a:gd name="connsiteY8" fmla="*/ 1008372 h 1015247"/>
              <a:gd name="connsiteX9" fmla="*/ 1747660 w 2987195"/>
              <a:gd name="connsiteY9" fmla="*/ 1011810 h 1015247"/>
              <a:gd name="connsiteX10" fmla="*/ 1747660 w 2987195"/>
              <a:gd name="connsiteY10" fmla="*/ 1011810 h 1015247"/>
              <a:gd name="connsiteX11" fmla="*/ 304740 w 2987195"/>
              <a:gd name="connsiteY11" fmla="*/ 1015247 h 1015247"/>
              <a:gd name="connsiteX12" fmla="*/ 0 w 2987195"/>
              <a:gd name="connsiteY12" fmla="*/ 701498 h 1015247"/>
              <a:gd name="connsiteX13" fmla="*/ 6875 w 2987195"/>
              <a:gd name="connsiteY13" fmla="*/ 450648 h 1015247"/>
              <a:gd name="connsiteX14" fmla="*/ 6875 w 2987195"/>
              <a:gd name="connsiteY14" fmla="*/ 450648 h 1015247"/>
              <a:gd name="connsiteX15" fmla="*/ 6875 w 2987195"/>
              <a:gd name="connsiteY15" fmla="*/ 450650 h 1015247"/>
              <a:gd name="connsiteX0" fmla="*/ 6875 w 2987195"/>
              <a:gd name="connsiteY0" fmla="*/ 450650 h 1015247"/>
              <a:gd name="connsiteX1" fmla="*/ 119110 w 2987195"/>
              <a:gd name="connsiteY1" fmla="*/ 338415 h 1015247"/>
              <a:gd name="connsiteX2" fmla="*/ 1747660 w 2987195"/>
              <a:gd name="connsiteY2" fmla="*/ 338415 h 1015247"/>
              <a:gd name="connsiteX3" fmla="*/ 2110440 w 2987195"/>
              <a:gd name="connsiteY3" fmla="*/ 14 h 1015247"/>
              <a:gd name="connsiteX4" fmla="*/ 2262599 w 2987195"/>
              <a:gd name="connsiteY4" fmla="*/ 343440 h 1015247"/>
              <a:gd name="connsiteX5" fmla="*/ 2672851 w 2987195"/>
              <a:gd name="connsiteY5" fmla="*/ 338415 h 1015247"/>
              <a:gd name="connsiteX6" fmla="*/ 2986053 w 2987195"/>
              <a:gd name="connsiteY6" fmla="*/ 686786 h 1015247"/>
              <a:gd name="connsiteX7" fmla="*/ 2734994 w 2987195"/>
              <a:gd name="connsiteY7" fmla="*/ 1008107 h 1015247"/>
              <a:gd name="connsiteX8" fmla="*/ 2156826 w 2987195"/>
              <a:gd name="connsiteY8" fmla="*/ 1008372 h 1015247"/>
              <a:gd name="connsiteX9" fmla="*/ 1747660 w 2987195"/>
              <a:gd name="connsiteY9" fmla="*/ 1011810 h 1015247"/>
              <a:gd name="connsiteX10" fmla="*/ 1747660 w 2987195"/>
              <a:gd name="connsiteY10" fmla="*/ 1011810 h 1015247"/>
              <a:gd name="connsiteX11" fmla="*/ 304740 w 2987195"/>
              <a:gd name="connsiteY11" fmla="*/ 1015247 h 1015247"/>
              <a:gd name="connsiteX12" fmla="*/ 0 w 2987195"/>
              <a:gd name="connsiteY12" fmla="*/ 701498 h 1015247"/>
              <a:gd name="connsiteX13" fmla="*/ 6875 w 2987195"/>
              <a:gd name="connsiteY13" fmla="*/ 450648 h 1015247"/>
              <a:gd name="connsiteX14" fmla="*/ 6875 w 2987195"/>
              <a:gd name="connsiteY14" fmla="*/ 450648 h 1015247"/>
              <a:gd name="connsiteX15" fmla="*/ 6875 w 2987195"/>
              <a:gd name="connsiteY15" fmla="*/ 450650 h 1015247"/>
              <a:gd name="connsiteX0" fmla="*/ 6875 w 2987195"/>
              <a:gd name="connsiteY0" fmla="*/ 450650 h 1018685"/>
              <a:gd name="connsiteX1" fmla="*/ 119110 w 2987195"/>
              <a:gd name="connsiteY1" fmla="*/ 338415 h 1018685"/>
              <a:gd name="connsiteX2" fmla="*/ 1747660 w 2987195"/>
              <a:gd name="connsiteY2" fmla="*/ 338415 h 1018685"/>
              <a:gd name="connsiteX3" fmla="*/ 2110440 w 2987195"/>
              <a:gd name="connsiteY3" fmla="*/ 14 h 1018685"/>
              <a:gd name="connsiteX4" fmla="*/ 2262599 w 2987195"/>
              <a:gd name="connsiteY4" fmla="*/ 343440 h 1018685"/>
              <a:gd name="connsiteX5" fmla="*/ 2672851 w 2987195"/>
              <a:gd name="connsiteY5" fmla="*/ 338415 h 1018685"/>
              <a:gd name="connsiteX6" fmla="*/ 2986053 w 2987195"/>
              <a:gd name="connsiteY6" fmla="*/ 686786 h 1018685"/>
              <a:gd name="connsiteX7" fmla="*/ 2734994 w 2987195"/>
              <a:gd name="connsiteY7" fmla="*/ 1008107 h 1018685"/>
              <a:gd name="connsiteX8" fmla="*/ 2156826 w 2987195"/>
              <a:gd name="connsiteY8" fmla="*/ 1008372 h 1018685"/>
              <a:gd name="connsiteX9" fmla="*/ 1747660 w 2987195"/>
              <a:gd name="connsiteY9" fmla="*/ 1011810 h 1018685"/>
              <a:gd name="connsiteX10" fmla="*/ 1747660 w 2987195"/>
              <a:gd name="connsiteY10" fmla="*/ 1011810 h 1018685"/>
              <a:gd name="connsiteX11" fmla="*/ 321927 w 2987195"/>
              <a:gd name="connsiteY11" fmla="*/ 1018685 h 1018685"/>
              <a:gd name="connsiteX12" fmla="*/ 0 w 2987195"/>
              <a:gd name="connsiteY12" fmla="*/ 701498 h 1018685"/>
              <a:gd name="connsiteX13" fmla="*/ 6875 w 2987195"/>
              <a:gd name="connsiteY13" fmla="*/ 450648 h 1018685"/>
              <a:gd name="connsiteX14" fmla="*/ 6875 w 2987195"/>
              <a:gd name="connsiteY14" fmla="*/ 450648 h 1018685"/>
              <a:gd name="connsiteX15" fmla="*/ 6875 w 2987195"/>
              <a:gd name="connsiteY15" fmla="*/ 450650 h 1018685"/>
              <a:gd name="connsiteX0" fmla="*/ 6875 w 2987195"/>
              <a:gd name="connsiteY0" fmla="*/ 450650 h 1018685"/>
              <a:gd name="connsiteX1" fmla="*/ 119110 w 2987195"/>
              <a:gd name="connsiteY1" fmla="*/ 338415 h 1018685"/>
              <a:gd name="connsiteX2" fmla="*/ 1747660 w 2987195"/>
              <a:gd name="connsiteY2" fmla="*/ 338415 h 1018685"/>
              <a:gd name="connsiteX3" fmla="*/ 2110440 w 2987195"/>
              <a:gd name="connsiteY3" fmla="*/ 14 h 1018685"/>
              <a:gd name="connsiteX4" fmla="*/ 2262599 w 2987195"/>
              <a:gd name="connsiteY4" fmla="*/ 343440 h 1018685"/>
              <a:gd name="connsiteX5" fmla="*/ 2672851 w 2987195"/>
              <a:gd name="connsiteY5" fmla="*/ 338415 h 1018685"/>
              <a:gd name="connsiteX6" fmla="*/ 2986053 w 2987195"/>
              <a:gd name="connsiteY6" fmla="*/ 686786 h 1018685"/>
              <a:gd name="connsiteX7" fmla="*/ 2734994 w 2987195"/>
              <a:gd name="connsiteY7" fmla="*/ 1008107 h 1018685"/>
              <a:gd name="connsiteX8" fmla="*/ 2156826 w 2987195"/>
              <a:gd name="connsiteY8" fmla="*/ 1008372 h 1018685"/>
              <a:gd name="connsiteX9" fmla="*/ 1747660 w 2987195"/>
              <a:gd name="connsiteY9" fmla="*/ 1011810 h 1018685"/>
              <a:gd name="connsiteX10" fmla="*/ 1747660 w 2987195"/>
              <a:gd name="connsiteY10" fmla="*/ 1011810 h 1018685"/>
              <a:gd name="connsiteX11" fmla="*/ 321927 w 2987195"/>
              <a:gd name="connsiteY11" fmla="*/ 1018685 h 1018685"/>
              <a:gd name="connsiteX12" fmla="*/ 0 w 2987195"/>
              <a:gd name="connsiteY12" fmla="*/ 701498 h 1018685"/>
              <a:gd name="connsiteX13" fmla="*/ 6875 w 2987195"/>
              <a:gd name="connsiteY13" fmla="*/ 450648 h 1018685"/>
              <a:gd name="connsiteX14" fmla="*/ 6875 w 2987195"/>
              <a:gd name="connsiteY14" fmla="*/ 450648 h 1018685"/>
              <a:gd name="connsiteX15" fmla="*/ 6875 w 2987195"/>
              <a:gd name="connsiteY15" fmla="*/ 450650 h 1018685"/>
              <a:gd name="connsiteX0" fmla="*/ 6875 w 2987195"/>
              <a:gd name="connsiteY0" fmla="*/ 450648 h 1018685"/>
              <a:gd name="connsiteX1" fmla="*/ 119110 w 2987195"/>
              <a:gd name="connsiteY1" fmla="*/ 338415 h 1018685"/>
              <a:gd name="connsiteX2" fmla="*/ 1747660 w 2987195"/>
              <a:gd name="connsiteY2" fmla="*/ 338415 h 1018685"/>
              <a:gd name="connsiteX3" fmla="*/ 2110440 w 2987195"/>
              <a:gd name="connsiteY3" fmla="*/ 14 h 1018685"/>
              <a:gd name="connsiteX4" fmla="*/ 2262599 w 2987195"/>
              <a:gd name="connsiteY4" fmla="*/ 343440 h 1018685"/>
              <a:gd name="connsiteX5" fmla="*/ 2672851 w 2987195"/>
              <a:gd name="connsiteY5" fmla="*/ 338415 h 1018685"/>
              <a:gd name="connsiteX6" fmla="*/ 2986053 w 2987195"/>
              <a:gd name="connsiteY6" fmla="*/ 686786 h 1018685"/>
              <a:gd name="connsiteX7" fmla="*/ 2734994 w 2987195"/>
              <a:gd name="connsiteY7" fmla="*/ 1008107 h 1018685"/>
              <a:gd name="connsiteX8" fmla="*/ 2156826 w 2987195"/>
              <a:gd name="connsiteY8" fmla="*/ 1008372 h 1018685"/>
              <a:gd name="connsiteX9" fmla="*/ 1747660 w 2987195"/>
              <a:gd name="connsiteY9" fmla="*/ 1011810 h 1018685"/>
              <a:gd name="connsiteX10" fmla="*/ 1747660 w 2987195"/>
              <a:gd name="connsiteY10" fmla="*/ 1011810 h 1018685"/>
              <a:gd name="connsiteX11" fmla="*/ 321927 w 2987195"/>
              <a:gd name="connsiteY11" fmla="*/ 1018685 h 1018685"/>
              <a:gd name="connsiteX12" fmla="*/ 0 w 2987195"/>
              <a:gd name="connsiteY12" fmla="*/ 701498 h 1018685"/>
              <a:gd name="connsiteX13" fmla="*/ 6875 w 2987195"/>
              <a:gd name="connsiteY13" fmla="*/ 450648 h 1018685"/>
              <a:gd name="connsiteX14" fmla="*/ 6875 w 2987195"/>
              <a:gd name="connsiteY14" fmla="*/ 450648 h 1018685"/>
              <a:gd name="connsiteX0" fmla="*/ 216569 w 2987195"/>
              <a:gd name="connsiteY0" fmla="*/ 546901 h 1018685"/>
              <a:gd name="connsiteX1" fmla="*/ 119110 w 2987195"/>
              <a:gd name="connsiteY1" fmla="*/ 338415 h 1018685"/>
              <a:gd name="connsiteX2" fmla="*/ 1747660 w 2987195"/>
              <a:gd name="connsiteY2" fmla="*/ 338415 h 1018685"/>
              <a:gd name="connsiteX3" fmla="*/ 2110440 w 2987195"/>
              <a:gd name="connsiteY3" fmla="*/ 14 h 1018685"/>
              <a:gd name="connsiteX4" fmla="*/ 2262599 w 2987195"/>
              <a:gd name="connsiteY4" fmla="*/ 343440 h 1018685"/>
              <a:gd name="connsiteX5" fmla="*/ 2672851 w 2987195"/>
              <a:gd name="connsiteY5" fmla="*/ 338415 h 1018685"/>
              <a:gd name="connsiteX6" fmla="*/ 2986053 w 2987195"/>
              <a:gd name="connsiteY6" fmla="*/ 686786 h 1018685"/>
              <a:gd name="connsiteX7" fmla="*/ 2734994 w 2987195"/>
              <a:gd name="connsiteY7" fmla="*/ 1008107 h 1018685"/>
              <a:gd name="connsiteX8" fmla="*/ 2156826 w 2987195"/>
              <a:gd name="connsiteY8" fmla="*/ 1008372 h 1018685"/>
              <a:gd name="connsiteX9" fmla="*/ 1747660 w 2987195"/>
              <a:gd name="connsiteY9" fmla="*/ 1011810 h 1018685"/>
              <a:gd name="connsiteX10" fmla="*/ 1747660 w 2987195"/>
              <a:gd name="connsiteY10" fmla="*/ 1011810 h 1018685"/>
              <a:gd name="connsiteX11" fmla="*/ 321927 w 2987195"/>
              <a:gd name="connsiteY11" fmla="*/ 1018685 h 1018685"/>
              <a:gd name="connsiteX12" fmla="*/ 0 w 2987195"/>
              <a:gd name="connsiteY12" fmla="*/ 701498 h 1018685"/>
              <a:gd name="connsiteX13" fmla="*/ 6875 w 2987195"/>
              <a:gd name="connsiteY13" fmla="*/ 450648 h 1018685"/>
              <a:gd name="connsiteX14" fmla="*/ 216569 w 2987195"/>
              <a:gd name="connsiteY14" fmla="*/ 546901 h 1018685"/>
              <a:gd name="connsiteX0" fmla="*/ 6875 w 2987195"/>
              <a:gd name="connsiteY0" fmla="*/ 450648 h 1018685"/>
              <a:gd name="connsiteX1" fmla="*/ 119110 w 2987195"/>
              <a:gd name="connsiteY1" fmla="*/ 338415 h 1018685"/>
              <a:gd name="connsiteX2" fmla="*/ 1747660 w 2987195"/>
              <a:gd name="connsiteY2" fmla="*/ 338415 h 1018685"/>
              <a:gd name="connsiteX3" fmla="*/ 2110440 w 2987195"/>
              <a:gd name="connsiteY3" fmla="*/ 14 h 1018685"/>
              <a:gd name="connsiteX4" fmla="*/ 2262599 w 2987195"/>
              <a:gd name="connsiteY4" fmla="*/ 343440 h 1018685"/>
              <a:gd name="connsiteX5" fmla="*/ 2672851 w 2987195"/>
              <a:gd name="connsiteY5" fmla="*/ 338415 h 1018685"/>
              <a:gd name="connsiteX6" fmla="*/ 2986053 w 2987195"/>
              <a:gd name="connsiteY6" fmla="*/ 686786 h 1018685"/>
              <a:gd name="connsiteX7" fmla="*/ 2734994 w 2987195"/>
              <a:gd name="connsiteY7" fmla="*/ 1008107 h 1018685"/>
              <a:gd name="connsiteX8" fmla="*/ 2156826 w 2987195"/>
              <a:gd name="connsiteY8" fmla="*/ 1008372 h 1018685"/>
              <a:gd name="connsiteX9" fmla="*/ 1747660 w 2987195"/>
              <a:gd name="connsiteY9" fmla="*/ 1011810 h 1018685"/>
              <a:gd name="connsiteX10" fmla="*/ 1747660 w 2987195"/>
              <a:gd name="connsiteY10" fmla="*/ 1011810 h 1018685"/>
              <a:gd name="connsiteX11" fmla="*/ 321927 w 2987195"/>
              <a:gd name="connsiteY11" fmla="*/ 1018685 h 1018685"/>
              <a:gd name="connsiteX12" fmla="*/ 0 w 2987195"/>
              <a:gd name="connsiteY12" fmla="*/ 701498 h 1018685"/>
              <a:gd name="connsiteX13" fmla="*/ 6875 w 2987195"/>
              <a:gd name="connsiteY13" fmla="*/ 450648 h 1018685"/>
              <a:gd name="connsiteX0" fmla="*/ 0 w 2987195"/>
              <a:gd name="connsiteY0" fmla="*/ 701498 h 1018685"/>
              <a:gd name="connsiteX1" fmla="*/ 119110 w 2987195"/>
              <a:gd name="connsiteY1" fmla="*/ 338415 h 1018685"/>
              <a:gd name="connsiteX2" fmla="*/ 1747660 w 2987195"/>
              <a:gd name="connsiteY2" fmla="*/ 338415 h 1018685"/>
              <a:gd name="connsiteX3" fmla="*/ 2110440 w 2987195"/>
              <a:gd name="connsiteY3" fmla="*/ 14 h 1018685"/>
              <a:gd name="connsiteX4" fmla="*/ 2262599 w 2987195"/>
              <a:gd name="connsiteY4" fmla="*/ 343440 h 1018685"/>
              <a:gd name="connsiteX5" fmla="*/ 2672851 w 2987195"/>
              <a:gd name="connsiteY5" fmla="*/ 338415 h 1018685"/>
              <a:gd name="connsiteX6" fmla="*/ 2986053 w 2987195"/>
              <a:gd name="connsiteY6" fmla="*/ 686786 h 1018685"/>
              <a:gd name="connsiteX7" fmla="*/ 2734994 w 2987195"/>
              <a:gd name="connsiteY7" fmla="*/ 1008107 h 1018685"/>
              <a:gd name="connsiteX8" fmla="*/ 2156826 w 2987195"/>
              <a:gd name="connsiteY8" fmla="*/ 1008372 h 1018685"/>
              <a:gd name="connsiteX9" fmla="*/ 1747660 w 2987195"/>
              <a:gd name="connsiteY9" fmla="*/ 1011810 h 1018685"/>
              <a:gd name="connsiteX10" fmla="*/ 1747660 w 2987195"/>
              <a:gd name="connsiteY10" fmla="*/ 1011810 h 1018685"/>
              <a:gd name="connsiteX11" fmla="*/ 321927 w 2987195"/>
              <a:gd name="connsiteY11" fmla="*/ 1018685 h 1018685"/>
              <a:gd name="connsiteX12" fmla="*/ 0 w 2987195"/>
              <a:gd name="connsiteY12" fmla="*/ 701498 h 1018685"/>
              <a:gd name="connsiteX0" fmla="*/ 565 w 2987760"/>
              <a:gd name="connsiteY0" fmla="*/ 701498 h 1018685"/>
              <a:gd name="connsiteX1" fmla="*/ 119675 w 2987760"/>
              <a:gd name="connsiteY1" fmla="*/ 338415 h 1018685"/>
              <a:gd name="connsiteX2" fmla="*/ 1748225 w 2987760"/>
              <a:gd name="connsiteY2" fmla="*/ 338415 h 1018685"/>
              <a:gd name="connsiteX3" fmla="*/ 2111005 w 2987760"/>
              <a:gd name="connsiteY3" fmla="*/ 14 h 1018685"/>
              <a:gd name="connsiteX4" fmla="*/ 2263164 w 2987760"/>
              <a:gd name="connsiteY4" fmla="*/ 343440 h 1018685"/>
              <a:gd name="connsiteX5" fmla="*/ 2673416 w 2987760"/>
              <a:gd name="connsiteY5" fmla="*/ 338415 h 1018685"/>
              <a:gd name="connsiteX6" fmla="*/ 2986618 w 2987760"/>
              <a:gd name="connsiteY6" fmla="*/ 686786 h 1018685"/>
              <a:gd name="connsiteX7" fmla="*/ 2735559 w 2987760"/>
              <a:gd name="connsiteY7" fmla="*/ 1008107 h 1018685"/>
              <a:gd name="connsiteX8" fmla="*/ 2157391 w 2987760"/>
              <a:gd name="connsiteY8" fmla="*/ 1008372 h 1018685"/>
              <a:gd name="connsiteX9" fmla="*/ 1748225 w 2987760"/>
              <a:gd name="connsiteY9" fmla="*/ 1011810 h 1018685"/>
              <a:gd name="connsiteX10" fmla="*/ 1748225 w 2987760"/>
              <a:gd name="connsiteY10" fmla="*/ 1011810 h 1018685"/>
              <a:gd name="connsiteX11" fmla="*/ 322492 w 2987760"/>
              <a:gd name="connsiteY11" fmla="*/ 1018685 h 1018685"/>
              <a:gd name="connsiteX12" fmla="*/ 565 w 2987760"/>
              <a:gd name="connsiteY12" fmla="*/ 701498 h 1018685"/>
              <a:gd name="connsiteX0" fmla="*/ 3986 w 2991181"/>
              <a:gd name="connsiteY0" fmla="*/ 701498 h 1018685"/>
              <a:gd name="connsiteX1" fmla="*/ 123096 w 2991181"/>
              <a:gd name="connsiteY1" fmla="*/ 338415 h 1018685"/>
              <a:gd name="connsiteX2" fmla="*/ 1751646 w 2991181"/>
              <a:gd name="connsiteY2" fmla="*/ 338415 h 1018685"/>
              <a:gd name="connsiteX3" fmla="*/ 2114426 w 2991181"/>
              <a:gd name="connsiteY3" fmla="*/ 14 h 1018685"/>
              <a:gd name="connsiteX4" fmla="*/ 2266585 w 2991181"/>
              <a:gd name="connsiteY4" fmla="*/ 343440 h 1018685"/>
              <a:gd name="connsiteX5" fmla="*/ 2676837 w 2991181"/>
              <a:gd name="connsiteY5" fmla="*/ 338415 h 1018685"/>
              <a:gd name="connsiteX6" fmla="*/ 2990039 w 2991181"/>
              <a:gd name="connsiteY6" fmla="*/ 686786 h 1018685"/>
              <a:gd name="connsiteX7" fmla="*/ 2738980 w 2991181"/>
              <a:gd name="connsiteY7" fmla="*/ 1008107 h 1018685"/>
              <a:gd name="connsiteX8" fmla="*/ 2160812 w 2991181"/>
              <a:gd name="connsiteY8" fmla="*/ 1008372 h 1018685"/>
              <a:gd name="connsiteX9" fmla="*/ 1751646 w 2991181"/>
              <a:gd name="connsiteY9" fmla="*/ 1011810 h 1018685"/>
              <a:gd name="connsiteX10" fmla="*/ 1751646 w 2991181"/>
              <a:gd name="connsiteY10" fmla="*/ 1011810 h 1018685"/>
              <a:gd name="connsiteX11" fmla="*/ 325913 w 2991181"/>
              <a:gd name="connsiteY11" fmla="*/ 1018685 h 1018685"/>
              <a:gd name="connsiteX12" fmla="*/ 3986 w 2991181"/>
              <a:gd name="connsiteY12" fmla="*/ 701498 h 1018685"/>
              <a:gd name="connsiteX0" fmla="*/ 3986 w 2991181"/>
              <a:gd name="connsiteY0" fmla="*/ 701498 h 1018685"/>
              <a:gd name="connsiteX1" fmla="*/ 301851 w 2991181"/>
              <a:gd name="connsiteY1" fmla="*/ 352165 h 1018685"/>
              <a:gd name="connsiteX2" fmla="*/ 1751646 w 2991181"/>
              <a:gd name="connsiteY2" fmla="*/ 338415 h 1018685"/>
              <a:gd name="connsiteX3" fmla="*/ 2114426 w 2991181"/>
              <a:gd name="connsiteY3" fmla="*/ 14 h 1018685"/>
              <a:gd name="connsiteX4" fmla="*/ 2266585 w 2991181"/>
              <a:gd name="connsiteY4" fmla="*/ 343440 h 1018685"/>
              <a:gd name="connsiteX5" fmla="*/ 2676837 w 2991181"/>
              <a:gd name="connsiteY5" fmla="*/ 338415 h 1018685"/>
              <a:gd name="connsiteX6" fmla="*/ 2990039 w 2991181"/>
              <a:gd name="connsiteY6" fmla="*/ 686786 h 1018685"/>
              <a:gd name="connsiteX7" fmla="*/ 2738980 w 2991181"/>
              <a:gd name="connsiteY7" fmla="*/ 1008107 h 1018685"/>
              <a:gd name="connsiteX8" fmla="*/ 2160812 w 2991181"/>
              <a:gd name="connsiteY8" fmla="*/ 1008372 h 1018685"/>
              <a:gd name="connsiteX9" fmla="*/ 1751646 w 2991181"/>
              <a:gd name="connsiteY9" fmla="*/ 1011810 h 1018685"/>
              <a:gd name="connsiteX10" fmla="*/ 1751646 w 2991181"/>
              <a:gd name="connsiteY10" fmla="*/ 1011810 h 1018685"/>
              <a:gd name="connsiteX11" fmla="*/ 325913 w 2991181"/>
              <a:gd name="connsiteY11" fmla="*/ 1018685 h 1018685"/>
              <a:gd name="connsiteX12" fmla="*/ 3986 w 2991181"/>
              <a:gd name="connsiteY12" fmla="*/ 701498 h 1018685"/>
              <a:gd name="connsiteX0" fmla="*/ 3986 w 2991181"/>
              <a:gd name="connsiteY0" fmla="*/ 701498 h 1018685"/>
              <a:gd name="connsiteX1" fmla="*/ 301851 w 2991181"/>
              <a:gd name="connsiteY1" fmla="*/ 352165 h 1018685"/>
              <a:gd name="connsiteX2" fmla="*/ 1751646 w 2991181"/>
              <a:gd name="connsiteY2" fmla="*/ 338415 h 1018685"/>
              <a:gd name="connsiteX3" fmla="*/ 2114426 w 2991181"/>
              <a:gd name="connsiteY3" fmla="*/ 14 h 1018685"/>
              <a:gd name="connsiteX4" fmla="*/ 2266585 w 2991181"/>
              <a:gd name="connsiteY4" fmla="*/ 343440 h 1018685"/>
              <a:gd name="connsiteX5" fmla="*/ 2676837 w 2991181"/>
              <a:gd name="connsiteY5" fmla="*/ 338415 h 1018685"/>
              <a:gd name="connsiteX6" fmla="*/ 2990039 w 2991181"/>
              <a:gd name="connsiteY6" fmla="*/ 686786 h 1018685"/>
              <a:gd name="connsiteX7" fmla="*/ 2738980 w 2991181"/>
              <a:gd name="connsiteY7" fmla="*/ 1008107 h 1018685"/>
              <a:gd name="connsiteX8" fmla="*/ 2160812 w 2991181"/>
              <a:gd name="connsiteY8" fmla="*/ 1008372 h 1018685"/>
              <a:gd name="connsiteX9" fmla="*/ 1751646 w 2991181"/>
              <a:gd name="connsiteY9" fmla="*/ 1011810 h 1018685"/>
              <a:gd name="connsiteX10" fmla="*/ 1751646 w 2991181"/>
              <a:gd name="connsiteY10" fmla="*/ 1011810 h 1018685"/>
              <a:gd name="connsiteX11" fmla="*/ 325913 w 2991181"/>
              <a:gd name="connsiteY11" fmla="*/ 1018685 h 1018685"/>
              <a:gd name="connsiteX12" fmla="*/ 3986 w 2991181"/>
              <a:gd name="connsiteY12" fmla="*/ 701498 h 1018685"/>
              <a:gd name="connsiteX0" fmla="*/ 3986 w 2991181"/>
              <a:gd name="connsiteY0" fmla="*/ 701498 h 1018685"/>
              <a:gd name="connsiteX1" fmla="*/ 301851 w 2991181"/>
              <a:gd name="connsiteY1" fmla="*/ 352165 h 1018685"/>
              <a:gd name="connsiteX2" fmla="*/ 1751646 w 2991181"/>
              <a:gd name="connsiteY2" fmla="*/ 338415 h 1018685"/>
              <a:gd name="connsiteX3" fmla="*/ 2114426 w 2991181"/>
              <a:gd name="connsiteY3" fmla="*/ 14 h 1018685"/>
              <a:gd name="connsiteX4" fmla="*/ 2266585 w 2991181"/>
              <a:gd name="connsiteY4" fmla="*/ 343440 h 1018685"/>
              <a:gd name="connsiteX5" fmla="*/ 2676837 w 2991181"/>
              <a:gd name="connsiteY5" fmla="*/ 338415 h 1018685"/>
              <a:gd name="connsiteX6" fmla="*/ 2990039 w 2991181"/>
              <a:gd name="connsiteY6" fmla="*/ 686786 h 1018685"/>
              <a:gd name="connsiteX7" fmla="*/ 2738980 w 2991181"/>
              <a:gd name="connsiteY7" fmla="*/ 1008107 h 1018685"/>
              <a:gd name="connsiteX8" fmla="*/ 2160812 w 2991181"/>
              <a:gd name="connsiteY8" fmla="*/ 1008372 h 1018685"/>
              <a:gd name="connsiteX9" fmla="*/ 1751646 w 2991181"/>
              <a:gd name="connsiteY9" fmla="*/ 1011810 h 1018685"/>
              <a:gd name="connsiteX10" fmla="*/ 1751646 w 2991181"/>
              <a:gd name="connsiteY10" fmla="*/ 1011810 h 1018685"/>
              <a:gd name="connsiteX11" fmla="*/ 325913 w 2991181"/>
              <a:gd name="connsiteY11" fmla="*/ 1018685 h 1018685"/>
              <a:gd name="connsiteX12" fmla="*/ 3986 w 2991181"/>
              <a:gd name="connsiteY12" fmla="*/ 701498 h 1018685"/>
              <a:gd name="connsiteX0" fmla="*/ 2906 w 2990101"/>
              <a:gd name="connsiteY0" fmla="*/ 701498 h 1018730"/>
              <a:gd name="connsiteX1" fmla="*/ 300771 w 2990101"/>
              <a:gd name="connsiteY1" fmla="*/ 352165 h 1018730"/>
              <a:gd name="connsiteX2" fmla="*/ 1750566 w 2990101"/>
              <a:gd name="connsiteY2" fmla="*/ 338415 h 1018730"/>
              <a:gd name="connsiteX3" fmla="*/ 2113346 w 2990101"/>
              <a:gd name="connsiteY3" fmla="*/ 14 h 1018730"/>
              <a:gd name="connsiteX4" fmla="*/ 2265505 w 2990101"/>
              <a:gd name="connsiteY4" fmla="*/ 343440 h 1018730"/>
              <a:gd name="connsiteX5" fmla="*/ 2675757 w 2990101"/>
              <a:gd name="connsiteY5" fmla="*/ 338415 h 1018730"/>
              <a:gd name="connsiteX6" fmla="*/ 2988959 w 2990101"/>
              <a:gd name="connsiteY6" fmla="*/ 686786 h 1018730"/>
              <a:gd name="connsiteX7" fmla="*/ 2737900 w 2990101"/>
              <a:gd name="connsiteY7" fmla="*/ 1008107 h 1018730"/>
              <a:gd name="connsiteX8" fmla="*/ 2159732 w 2990101"/>
              <a:gd name="connsiteY8" fmla="*/ 1008372 h 1018730"/>
              <a:gd name="connsiteX9" fmla="*/ 1750566 w 2990101"/>
              <a:gd name="connsiteY9" fmla="*/ 1011810 h 1018730"/>
              <a:gd name="connsiteX10" fmla="*/ 1750566 w 2990101"/>
              <a:gd name="connsiteY10" fmla="*/ 1011810 h 1018730"/>
              <a:gd name="connsiteX11" fmla="*/ 324833 w 2990101"/>
              <a:gd name="connsiteY11" fmla="*/ 1018685 h 1018730"/>
              <a:gd name="connsiteX12" fmla="*/ 2906 w 2990101"/>
              <a:gd name="connsiteY12" fmla="*/ 701498 h 1018730"/>
              <a:gd name="connsiteX0" fmla="*/ 2906 w 2990101"/>
              <a:gd name="connsiteY0" fmla="*/ 701498 h 1018730"/>
              <a:gd name="connsiteX1" fmla="*/ 300771 w 2990101"/>
              <a:gd name="connsiteY1" fmla="*/ 352165 h 1018730"/>
              <a:gd name="connsiteX2" fmla="*/ 1750566 w 2990101"/>
              <a:gd name="connsiteY2" fmla="*/ 338415 h 1018730"/>
              <a:gd name="connsiteX3" fmla="*/ 2113346 w 2990101"/>
              <a:gd name="connsiteY3" fmla="*/ 14 h 1018730"/>
              <a:gd name="connsiteX4" fmla="*/ 2265505 w 2990101"/>
              <a:gd name="connsiteY4" fmla="*/ 343440 h 1018730"/>
              <a:gd name="connsiteX5" fmla="*/ 2675757 w 2990101"/>
              <a:gd name="connsiteY5" fmla="*/ 338415 h 1018730"/>
              <a:gd name="connsiteX6" fmla="*/ 2988959 w 2990101"/>
              <a:gd name="connsiteY6" fmla="*/ 686786 h 1018730"/>
              <a:gd name="connsiteX7" fmla="*/ 2737900 w 2990101"/>
              <a:gd name="connsiteY7" fmla="*/ 1008107 h 1018730"/>
              <a:gd name="connsiteX8" fmla="*/ 2159732 w 2990101"/>
              <a:gd name="connsiteY8" fmla="*/ 1008372 h 1018730"/>
              <a:gd name="connsiteX9" fmla="*/ 1750566 w 2990101"/>
              <a:gd name="connsiteY9" fmla="*/ 1011810 h 1018730"/>
              <a:gd name="connsiteX10" fmla="*/ 1750566 w 2990101"/>
              <a:gd name="connsiteY10" fmla="*/ 1011810 h 1018730"/>
              <a:gd name="connsiteX11" fmla="*/ 324833 w 2990101"/>
              <a:gd name="connsiteY11" fmla="*/ 1018685 h 1018730"/>
              <a:gd name="connsiteX12" fmla="*/ 2906 w 2990101"/>
              <a:gd name="connsiteY12" fmla="*/ 701498 h 1018730"/>
              <a:gd name="connsiteX0" fmla="*/ 2906 w 2990101"/>
              <a:gd name="connsiteY0" fmla="*/ 701498 h 1018730"/>
              <a:gd name="connsiteX1" fmla="*/ 300771 w 2990101"/>
              <a:gd name="connsiteY1" fmla="*/ 352165 h 1018730"/>
              <a:gd name="connsiteX2" fmla="*/ 1750566 w 2990101"/>
              <a:gd name="connsiteY2" fmla="*/ 338415 h 1018730"/>
              <a:gd name="connsiteX3" fmla="*/ 2113346 w 2990101"/>
              <a:gd name="connsiteY3" fmla="*/ 14 h 1018730"/>
              <a:gd name="connsiteX4" fmla="*/ 2265505 w 2990101"/>
              <a:gd name="connsiteY4" fmla="*/ 343440 h 1018730"/>
              <a:gd name="connsiteX5" fmla="*/ 2675757 w 2990101"/>
              <a:gd name="connsiteY5" fmla="*/ 338415 h 1018730"/>
              <a:gd name="connsiteX6" fmla="*/ 2988959 w 2990101"/>
              <a:gd name="connsiteY6" fmla="*/ 686786 h 1018730"/>
              <a:gd name="connsiteX7" fmla="*/ 2737900 w 2990101"/>
              <a:gd name="connsiteY7" fmla="*/ 1008107 h 1018730"/>
              <a:gd name="connsiteX8" fmla="*/ 2159732 w 2990101"/>
              <a:gd name="connsiteY8" fmla="*/ 1008372 h 1018730"/>
              <a:gd name="connsiteX9" fmla="*/ 1750566 w 2990101"/>
              <a:gd name="connsiteY9" fmla="*/ 1011810 h 1018730"/>
              <a:gd name="connsiteX10" fmla="*/ 1750566 w 2990101"/>
              <a:gd name="connsiteY10" fmla="*/ 1011810 h 1018730"/>
              <a:gd name="connsiteX11" fmla="*/ 324833 w 2990101"/>
              <a:gd name="connsiteY11" fmla="*/ 1018685 h 1018730"/>
              <a:gd name="connsiteX12" fmla="*/ 2906 w 2990101"/>
              <a:gd name="connsiteY12" fmla="*/ 701498 h 1018730"/>
              <a:gd name="connsiteX0" fmla="*/ 2906 w 2990101"/>
              <a:gd name="connsiteY0" fmla="*/ 701498 h 1018730"/>
              <a:gd name="connsiteX1" fmla="*/ 300771 w 2990101"/>
              <a:gd name="connsiteY1" fmla="*/ 352165 h 1018730"/>
              <a:gd name="connsiteX2" fmla="*/ 1750566 w 2990101"/>
              <a:gd name="connsiteY2" fmla="*/ 338415 h 1018730"/>
              <a:gd name="connsiteX3" fmla="*/ 2113346 w 2990101"/>
              <a:gd name="connsiteY3" fmla="*/ 14 h 1018730"/>
              <a:gd name="connsiteX4" fmla="*/ 2265505 w 2990101"/>
              <a:gd name="connsiteY4" fmla="*/ 343440 h 1018730"/>
              <a:gd name="connsiteX5" fmla="*/ 2675757 w 2990101"/>
              <a:gd name="connsiteY5" fmla="*/ 338415 h 1018730"/>
              <a:gd name="connsiteX6" fmla="*/ 2988959 w 2990101"/>
              <a:gd name="connsiteY6" fmla="*/ 686786 h 1018730"/>
              <a:gd name="connsiteX7" fmla="*/ 2737900 w 2990101"/>
              <a:gd name="connsiteY7" fmla="*/ 1008107 h 1018730"/>
              <a:gd name="connsiteX8" fmla="*/ 2159732 w 2990101"/>
              <a:gd name="connsiteY8" fmla="*/ 1008372 h 1018730"/>
              <a:gd name="connsiteX9" fmla="*/ 1750566 w 2990101"/>
              <a:gd name="connsiteY9" fmla="*/ 1011810 h 1018730"/>
              <a:gd name="connsiteX10" fmla="*/ 1750566 w 2990101"/>
              <a:gd name="connsiteY10" fmla="*/ 1011810 h 1018730"/>
              <a:gd name="connsiteX11" fmla="*/ 324833 w 2990101"/>
              <a:gd name="connsiteY11" fmla="*/ 1018685 h 1018730"/>
              <a:gd name="connsiteX12" fmla="*/ 2906 w 2990101"/>
              <a:gd name="connsiteY12" fmla="*/ 701498 h 1018730"/>
              <a:gd name="connsiteX0" fmla="*/ 2906 w 2990101"/>
              <a:gd name="connsiteY0" fmla="*/ 701498 h 1018730"/>
              <a:gd name="connsiteX1" fmla="*/ 300771 w 2990101"/>
              <a:gd name="connsiteY1" fmla="*/ 352165 h 1018730"/>
              <a:gd name="connsiteX2" fmla="*/ 1750566 w 2990101"/>
              <a:gd name="connsiteY2" fmla="*/ 338415 h 1018730"/>
              <a:gd name="connsiteX3" fmla="*/ 2113346 w 2990101"/>
              <a:gd name="connsiteY3" fmla="*/ 14 h 1018730"/>
              <a:gd name="connsiteX4" fmla="*/ 2265505 w 2990101"/>
              <a:gd name="connsiteY4" fmla="*/ 343440 h 1018730"/>
              <a:gd name="connsiteX5" fmla="*/ 2675757 w 2990101"/>
              <a:gd name="connsiteY5" fmla="*/ 338415 h 1018730"/>
              <a:gd name="connsiteX6" fmla="*/ 2988959 w 2990101"/>
              <a:gd name="connsiteY6" fmla="*/ 686786 h 1018730"/>
              <a:gd name="connsiteX7" fmla="*/ 2737900 w 2990101"/>
              <a:gd name="connsiteY7" fmla="*/ 1008107 h 1018730"/>
              <a:gd name="connsiteX8" fmla="*/ 2159732 w 2990101"/>
              <a:gd name="connsiteY8" fmla="*/ 1008372 h 1018730"/>
              <a:gd name="connsiteX9" fmla="*/ 1750566 w 2990101"/>
              <a:gd name="connsiteY9" fmla="*/ 1011810 h 1018730"/>
              <a:gd name="connsiteX10" fmla="*/ 1750566 w 2990101"/>
              <a:gd name="connsiteY10" fmla="*/ 1011810 h 1018730"/>
              <a:gd name="connsiteX11" fmla="*/ 324833 w 2990101"/>
              <a:gd name="connsiteY11" fmla="*/ 1018685 h 1018730"/>
              <a:gd name="connsiteX12" fmla="*/ 2906 w 2990101"/>
              <a:gd name="connsiteY12" fmla="*/ 701498 h 1018730"/>
              <a:gd name="connsiteX0" fmla="*/ 2906 w 2990101"/>
              <a:gd name="connsiteY0" fmla="*/ 701485 h 1018717"/>
              <a:gd name="connsiteX1" fmla="*/ 300771 w 2990101"/>
              <a:gd name="connsiteY1" fmla="*/ 352152 h 1018717"/>
              <a:gd name="connsiteX2" fmla="*/ 1826766 w 2990101"/>
              <a:gd name="connsiteY2" fmla="*/ 341577 h 1018717"/>
              <a:gd name="connsiteX3" fmla="*/ 2113346 w 2990101"/>
              <a:gd name="connsiteY3" fmla="*/ 1 h 1018717"/>
              <a:gd name="connsiteX4" fmla="*/ 2265505 w 2990101"/>
              <a:gd name="connsiteY4" fmla="*/ 343427 h 1018717"/>
              <a:gd name="connsiteX5" fmla="*/ 2675757 w 2990101"/>
              <a:gd name="connsiteY5" fmla="*/ 338402 h 1018717"/>
              <a:gd name="connsiteX6" fmla="*/ 2988959 w 2990101"/>
              <a:gd name="connsiteY6" fmla="*/ 686773 h 1018717"/>
              <a:gd name="connsiteX7" fmla="*/ 2737900 w 2990101"/>
              <a:gd name="connsiteY7" fmla="*/ 1008094 h 1018717"/>
              <a:gd name="connsiteX8" fmla="*/ 2159732 w 2990101"/>
              <a:gd name="connsiteY8" fmla="*/ 1008359 h 1018717"/>
              <a:gd name="connsiteX9" fmla="*/ 1750566 w 2990101"/>
              <a:gd name="connsiteY9" fmla="*/ 1011797 h 1018717"/>
              <a:gd name="connsiteX10" fmla="*/ 1750566 w 2990101"/>
              <a:gd name="connsiteY10" fmla="*/ 1011797 h 1018717"/>
              <a:gd name="connsiteX11" fmla="*/ 324833 w 2990101"/>
              <a:gd name="connsiteY11" fmla="*/ 1018672 h 1018717"/>
              <a:gd name="connsiteX12" fmla="*/ 2906 w 2990101"/>
              <a:gd name="connsiteY12" fmla="*/ 701485 h 1018717"/>
              <a:gd name="connsiteX0" fmla="*/ 2906 w 2990101"/>
              <a:gd name="connsiteY0" fmla="*/ 701578 h 1018810"/>
              <a:gd name="connsiteX1" fmla="*/ 300771 w 2990101"/>
              <a:gd name="connsiteY1" fmla="*/ 352245 h 1018810"/>
              <a:gd name="connsiteX2" fmla="*/ 1826766 w 2990101"/>
              <a:gd name="connsiteY2" fmla="*/ 341670 h 1018810"/>
              <a:gd name="connsiteX3" fmla="*/ 2113346 w 2990101"/>
              <a:gd name="connsiteY3" fmla="*/ 94 h 1018810"/>
              <a:gd name="connsiteX4" fmla="*/ 2265505 w 2990101"/>
              <a:gd name="connsiteY4" fmla="*/ 343520 h 1018810"/>
              <a:gd name="connsiteX5" fmla="*/ 2675757 w 2990101"/>
              <a:gd name="connsiteY5" fmla="*/ 338495 h 1018810"/>
              <a:gd name="connsiteX6" fmla="*/ 2988959 w 2990101"/>
              <a:gd name="connsiteY6" fmla="*/ 686866 h 1018810"/>
              <a:gd name="connsiteX7" fmla="*/ 2737900 w 2990101"/>
              <a:gd name="connsiteY7" fmla="*/ 1008187 h 1018810"/>
              <a:gd name="connsiteX8" fmla="*/ 2159732 w 2990101"/>
              <a:gd name="connsiteY8" fmla="*/ 1008452 h 1018810"/>
              <a:gd name="connsiteX9" fmla="*/ 1750566 w 2990101"/>
              <a:gd name="connsiteY9" fmla="*/ 1011890 h 1018810"/>
              <a:gd name="connsiteX10" fmla="*/ 1750566 w 2990101"/>
              <a:gd name="connsiteY10" fmla="*/ 1011890 h 1018810"/>
              <a:gd name="connsiteX11" fmla="*/ 324833 w 2990101"/>
              <a:gd name="connsiteY11" fmla="*/ 1018765 h 1018810"/>
              <a:gd name="connsiteX12" fmla="*/ 2906 w 2990101"/>
              <a:gd name="connsiteY12" fmla="*/ 701578 h 10188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990101" h="1018810">
                <a:moveTo>
                  <a:pt x="2906" y="701578"/>
                </a:moveTo>
                <a:cubicBezTo>
                  <a:pt x="-5518" y="553049"/>
                  <a:pt x="23874" y="356395"/>
                  <a:pt x="300771" y="352245"/>
                </a:cubicBezTo>
                <a:lnTo>
                  <a:pt x="1826766" y="341670"/>
                </a:lnTo>
                <a:cubicBezTo>
                  <a:pt x="2100287" y="343303"/>
                  <a:pt x="2113248" y="2961"/>
                  <a:pt x="2113346" y="94"/>
                </a:cubicBezTo>
                <a:cubicBezTo>
                  <a:pt x="2113444" y="-2773"/>
                  <a:pt x="2340389" y="58223"/>
                  <a:pt x="2265505" y="343520"/>
                </a:cubicBezTo>
                <a:lnTo>
                  <a:pt x="2675757" y="338495"/>
                </a:lnTo>
                <a:cubicBezTo>
                  <a:pt x="2868372" y="348544"/>
                  <a:pt x="3004031" y="469130"/>
                  <a:pt x="2988959" y="686866"/>
                </a:cubicBezTo>
                <a:cubicBezTo>
                  <a:pt x="2983367" y="935884"/>
                  <a:pt x="2924362" y="985257"/>
                  <a:pt x="2737900" y="1008187"/>
                </a:cubicBezTo>
                <a:cubicBezTo>
                  <a:pt x="2599032" y="1019734"/>
                  <a:pt x="2240160" y="1007218"/>
                  <a:pt x="2159732" y="1008452"/>
                </a:cubicBezTo>
                <a:lnTo>
                  <a:pt x="1750566" y="1011890"/>
                </a:lnTo>
                <a:lnTo>
                  <a:pt x="1750566" y="1011890"/>
                </a:lnTo>
                <a:lnTo>
                  <a:pt x="324833" y="1018765"/>
                </a:lnTo>
                <a:cubicBezTo>
                  <a:pt x="55328" y="1022047"/>
                  <a:pt x="-16202" y="847241"/>
                  <a:pt x="2906" y="701578"/>
                </a:cubicBezTo>
                <a:close/>
              </a:path>
            </a:pathLst>
          </a:custGeom>
          <a:solidFill>
            <a:schemeClr val="bg1"/>
          </a:solidFill>
          <a:ln w="38100">
            <a:solidFill>
              <a:srgbClr val="004AAD"/>
            </a:solidFill>
          </a:ln>
        </p:spPr>
        <p:style>
          <a:lnRef idx="2">
            <a:schemeClr val="accent1">
              <a:shade val="50000"/>
            </a:schemeClr>
          </a:lnRef>
          <a:fillRef idx="1">
            <a:schemeClr val="accent1"/>
          </a:fillRef>
          <a:effectRef idx="0">
            <a:schemeClr val="accent1"/>
          </a:effectRef>
          <a:fontRef idx="minor">
            <a:schemeClr val="lt1"/>
          </a:fontRef>
        </p:style>
        <p:txBody>
          <a:bodyPr rtlCol="0" anchor="b"/>
          <a:lstStyle/>
          <a:p>
            <a:pPr algn="ctr"/>
            <a:endParaRPr lang="en-US" sz="1600" b="1">
              <a:solidFill>
                <a:srgbClr val="004AAD"/>
              </a:solidFill>
              <a:latin typeface="Comic Sans MS" panose="030F0902030302020204" pitchFamily="66" charset="0"/>
            </a:endParaRPr>
          </a:p>
        </p:txBody>
      </p:sp>
      <p:sp>
        <p:nvSpPr>
          <p:cNvPr id="6" name="TextBox 5">
            <a:extLst>
              <a:ext uri="{FF2B5EF4-FFF2-40B4-BE49-F238E27FC236}">
                <a16:creationId xmlns:a16="http://schemas.microsoft.com/office/drawing/2014/main" id="{0E09623D-90DC-B32F-17E9-8A22CA612D94}"/>
              </a:ext>
            </a:extLst>
          </p:cNvPr>
          <p:cNvSpPr txBox="1"/>
          <p:nvPr userDrawn="1"/>
        </p:nvSpPr>
        <p:spPr>
          <a:xfrm>
            <a:off x="8628431" y="5916541"/>
            <a:ext cx="2990101" cy="323165"/>
          </a:xfrm>
          <a:prstGeom prst="rect">
            <a:avLst/>
          </a:prstGeom>
          <a:noFill/>
        </p:spPr>
        <p:txBody>
          <a:bodyPr wrap="square" anchor="ctr">
            <a:spAutoFit/>
          </a:bodyPr>
          <a:lstStyle/>
          <a:p>
            <a:pPr algn="ctr"/>
            <a:r>
              <a:rPr lang="en-US" sz="1500" b="1">
                <a:solidFill>
                  <a:srgbClr val="004AAD"/>
                </a:solidFill>
                <a:latin typeface="Arial" panose="020B0604020202020204" pitchFamily="34" charset="0"/>
                <a:cs typeface="Arial" panose="020B0604020202020204" pitchFamily="34" charset="0"/>
              </a:rPr>
              <a:t> #</a:t>
            </a:r>
            <a:r>
              <a:rPr lang="en-US" sz="1500" b="1" err="1">
                <a:solidFill>
                  <a:srgbClr val="004AAD"/>
                </a:solidFill>
                <a:latin typeface="Arial" panose="020B0604020202020204" pitchFamily="34" charset="0"/>
                <a:cs typeface="Arial" panose="020B0604020202020204" pitchFamily="34" charset="0"/>
              </a:rPr>
              <a:t>TalkScottishEducation</a:t>
            </a:r>
            <a:endParaRPr lang="en-US" sz="1500" b="1">
              <a:solidFill>
                <a:srgbClr val="004AAD"/>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78121069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Comparison">
    <p:bg>
      <p:bgPr>
        <a:solidFill>
          <a:schemeClr val="bg1"/>
        </a:solidFill>
        <a:effectLst/>
      </p:bgPr>
    </p:bg>
    <p:spTree>
      <p:nvGrpSpPr>
        <p:cNvPr id="1" name=""/>
        <p:cNvGrpSpPr/>
        <p:nvPr/>
      </p:nvGrpSpPr>
      <p:grpSpPr>
        <a:xfrm>
          <a:off x="0" y="0"/>
          <a:ext cx="0" cy="0"/>
          <a:chOff x="0" y="0"/>
          <a:chExt cx="0" cy="0"/>
        </a:xfrm>
      </p:grpSpPr>
      <p:sp>
        <p:nvSpPr>
          <p:cNvPr id="4" name="Text Placeholder 2">
            <a:extLst>
              <a:ext uri="{FF2B5EF4-FFF2-40B4-BE49-F238E27FC236}">
                <a16:creationId xmlns:a16="http://schemas.microsoft.com/office/drawing/2014/main" id="{779A76F4-BA77-3069-63A5-D331E7D0A65E}"/>
              </a:ext>
            </a:extLst>
          </p:cNvPr>
          <p:cNvSpPr>
            <a:spLocks noGrp="1"/>
          </p:cNvSpPr>
          <p:nvPr>
            <p:ph type="body" idx="1" hasCustomPrompt="1"/>
          </p:nvPr>
        </p:nvSpPr>
        <p:spPr>
          <a:xfrm>
            <a:off x="633286" y="745570"/>
            <a:ext cx="10742255" cy="569049"/>
          </a:xfrm>
        </p:spPr>
        <p:txBody>
          <a:bodyPr anchor="t">
            <a:normAutofit/>
          </a:bodyPr>
          <a:lstStyle>
            <a:lvl1pPr marL="0" indent="0">
              <a:buNone/>
              <a:defRPr sz="2800" b="1">
                <a:solidFill>
                  <a:srgbClr val="004AAD"/>
                </a:solidFill>
                <a:latin typeface="Arial" panose="020B0604020202020204" pitchFamily="34" charset="0"/>
                <a:cs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5" name="Content Placeholder 3">
            <a:extLst>
              <a:ext uri="{FF2B5EF4-FFF2-40B4-BE49-F238E27FC236}">
                <a16:creationId xmlns:a16="http://schemas.microsoft.com/office/drawing/2014/main" id="{902B7C80-17D0-2F5B-5E7B-1A7522329B25}"/>
              </a:ext>
            </a:extLst>
          </p:cNvPr>
          <p:cNvSpPr>
            <a:spLocks noGrp="1"/>
          </p:cNvSpPr>
          <p:nvPr>
            <p:ph sz="half" idx="2"/>
          </p:nvPr>
        </p:nvSpPr>
        <p:spPr>
          <a:xfrm>
            <a:off x="633286" y="1314619"/>
            <a:ext cx="10742255" cy="391093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238557506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2_Comparison">
    <p:bg>
      <p:bgPr>
        <a:solidFill>
          <a:schemeClr val="bg1"/>
        </a:solidFill>
        <a:effectLst/>
      </p:bgPr>
    </p:bg>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F10AB613-8BB8-1759-8604-A9963AEAF0C0}"/>
              </a:ext>
            </a:extLst>
          </p:cNvPr>
          <p:cNvSpPr/>
          <p:nvPr userDrawn="1"/>
        </p:nvSpPr>
        <p:spPr>
          <a:xfrm>
            <a:off x="-1" y="5847481"/>
            <a:ext cx="12301729" cy="1201271"/>
          </a:xfrm>
          <a:prstGeom prst="rect">
            <a:avLst/>
          </a:prstGeom>
          <a:solidFill>
            <a:srgbClr val="004AA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ounded Rectangular Callout 1">
            <a:extLst>
              <a:ext uri="{FF2B5EF4-FFF2-40B4-BE49-F238E27FC236}">
                <a16:creationId xmlns:a16="http://schemas.microsoft.com/office/drawing/2014/main" id="{CAE6187F-E1DA-81AB-DC73-B536C47D4CE0}"/>
              </a:ext>
            </a:extLst>
          </p:cNvPr>
          <p:cNvSpPr/>
          <p:nvPr userDrawn="1"/>
        </p:nvSpPr>
        <p:spPr>
          <a:xfrm>
            <a:off x="658416" y="5515030"/>
            <a:ext cx="2990101" cy="1018810"/>
          </a:xfrm>
          <a:custGeom>
            <a:avLst/>
            <a:gdLst>
              <a:gd name="connsiteX0" fmla="*/ 0 w 2984203"/>
              <a:gd name="connsiteY0" fmla="*/ 112235 h 673395"/>
              <a:gd name="connsiteX1" fmla="*/ 112235 w 2984203"/>
              <a:gd name="connsiteY1" fmla="*/ 0 h 673395"/>
              <a:gd name="connsiteX2" fmla="*/ 1740785 w 2984203"/>
              <a:gd name="connsiteY2" fmla="*/ 0 h 673395"/>
              <a:gd name="connsiteX3" fmla="*/ 2103565 w 2984203"/>
              <a:gd name="connsiteY3" fmla="*/ -338401 h 673395"/>
              <a:gd name="connsiteX4" fmla="*/ 2486836 w 2984203"/>
              <a:gd name="connsiteY4" fmla="*/ 0 h 673395"/>
              <a:gd name="connsiteX5" fmla="*/ 2871968 w 2984203"/>
              <a:gd name="connsiteY5" fmla="*/ 0 h 673395"/>
              <a:gd name="connsiteX6" fmla="*/ 2984203 w 2984203"/>
              <a:gd name="connsiteY6" fmla="*/ 112235 h 673395"/>
              <a:gd name="connsiteX7" fmla="*/ 2984203 w 2984203"/>
              <a:gd name="connsiteY7" fmla="*/ 112233 h 673395"/>
              <a:gd name="connsiteX8" fmla="*/ 2984203 w 2984203"/>
              <a:gd name="connsiteY8" fmla="*/ 112233 h 673395"/>
              <a:gd name="connsiteX9" fmla="*/ 2984203 w 2984203"/>
              <a:gd name="connsiteY9" fmla="*/ 280581 h 673395"/>
              <a:gd name="connsiteX10" fmla="*/ 2984203 w 2984203"/>
              <a:gd name="connsiteY10" fmla="*/ 561160 h 673395"/>
              <a:gd name="connsiteX11" fmla="*/ 2871968 w 2984203"/>
              <a:gd name="connsiteY11" fmla="*/ 673395 h 673395"/>
              <a:gd name="connsiteX12" fmla="*/ 2486836 w 2984203"/>
              <a:gd name="connsiteY12" fmla="*/ 673395 h 673395"/>
              <a:gd name="connsiteX13" fmla="*/ 1740785 w 2984203"/>
              <a:gd name="connsiteY13" fmla="*/ 673395 h 673395"/>
              <a:gd name="connsiteX14" fmla="*/ 1740785 w 2984203"/>
              <a:gd name="connsiteY14" fmla="*/ 673395 h 673395"/>
              <a:gd name="connsiteX15" fmla="*/ 112235 w 2984203"/>
              <a:gd name="connsiteY15" fmla="*/ 673395 h 673395"/>
              <a:gd name="connsiteX16" fmla="*/ 0 w 2984203"/>
              <a:gd name="connsiteY16" fmla="*/ 561160 h 673395"/>
              <a:gd name="connsiteX17" fmla="*/ 0 w 2984203"/>
              <a:gd name="connsiteY17" fmla="*/ 280581 h 673395"/>
              <a:gd name="connsiteX18" fmla="*/ 0 w 2984203"/>
              <a:gd name="connsiteY18" fmla="*/ 112233 h 673395"/>
              <a:gd name="connsiteX19" fmla="*/ 0 w 2984203"/>
              <a:gd name="connsiteY19" fmla="*/ 112233 h 673395"/>
              <a:gd name="connsiteX20" fmla="*/ 0 w 2984203"/>
              <a:gd name="connsiteY20" fmla="*/ 112235 h 673395"/>
              <a:gd name="connsiteX0" fmla="*/ 0 w 2984203"/>
              <a:gd name="connsiteY0" fmla="*/ 450636 h 1011796"/>
              <a:gd name="connsiteX1" fmla="*/ 112235 w 2984203"/>
              <a:gd name="connsiteY1" fmla="*/ 338401 h 1011796"/>
              <a:gd name="connsiteX2" fmla="*/ 1740785 w 2984203"/>
              <a:gd name="connsiteY2" fmla="*/ 338401 h 1011796"/>
              <a:gd name="connsiteX3" fmla="*/ 2103565 w 2984203"/>
              <a:gd name="connsiteY3" fmla="*/ 0 h 1011796"/>
              <a:gd name="connsiteX4" fmla="*/ 2486836 w 2984203"/>
              <a:gd name="connsiteY4" fmla="*/ 338401 h 1011796"/>
              <a:gd name="connsiteX5" fmla="*/ 2871968 w 2984203"/>
              <a:gd name="connsiteY5" fmla="*/ 338401 h 1011796"/>
              <a:gd name="connsiteX6" fmla="*/ 2984203 w 2984203"/>
              <a:gd name="connsiteY6" fmla="*/ 450636 h 1011796"/>
              <a:gd name="connsiteX7" fmla="*/ 2984203 w 2984203"/>
              <a:gd name="connsiteY7" fmla="*/ 450634 h 1011796"/>
              <a:gd name="connsiteX8" fmla="*/ 2984203 w 2984203"/>
              <a:gd name="connsiteY8" fmla="*/ 450634 h 1011796"/>
              <a:gd name="connsiteX9" fmla="*/ 2984203 w 2984203"/>
              <a:gd name="connsiteY9" fmla="*/ 618982 h 1011796"/>
              <a:gd name="connsiteX10" fmla="*/ 2984203 w 2984203"/>
              <a:gd name="connsiteY10" fmla="*/ 899561 h 1011796"/>
              <a:gd name="connsiteX11" fmla="*/ 2871968 w 2984203"/>
              <a:gd name="connsiteY11" fmla="*/ 1011796 h 1011796"/>
              <a:gd name="connsiteX12" fmla="*/ 2486836 w 2984203"/>
              <a:gd name="connsiteY12" fmla="*/ 1011796 h 1011796"/>
              <a:gd name="connsiteX13" fmla="*/ 1740785 w 2984203"/>
              <a:gd name="connsiteY13" fmla="*/ 1011796 h 1011796"/>
              <a:gd name="connsiteX14" fmla="*/ 1740785 w 2984203"/>
              <a:gd name="connsiteY14" fmla="*/ 1011796 h 1011796"/>
              <a:gd name="connsiteX15" fmla="*/ 112235 w 2984203"/>
              <a:gd name="connsiteY15" fmla="*/ 1011796 h 1011796"/>
              <a:gd name="connsiteX16" fmla="*/ 0 w 2984203"/>
              <a:gd name="connsiteY16" fmla="*/ 899561 h 1011796"/>
              <a:gd name="connsiteX17" fmla="*/ 0 w 2984203"/>
              <a:gd name="connsiteY17" fmla="*/ 618982 h 1011796"/>
              <a:gd name="connsiteX18" fmla="*/ 0 w 2984203"/>
              <a:gd name="connsiteY18" fmla="*/ 450634 h 1011796"/>
              <a:gd name="connsiteX19" fmla="*/ 0 w 2984203"/>
              <a:gd name="connsiteY19" fmla="*/ 450634 h 1011796"/>
              <a:gd name="connsiteX20" fmla="*/ 0 w 2984203"/>
              <a:gd name="connsiteY20" fmla="*/ 450636 h 1011796"/>
              <a:gd name="connsiteX0" fmla="*/ 0 w 2984203"/>
              <a:gd name="connsiteY0" fmla="*/ 450636 h 1011796"/>
              <a:gd name="connsiteX1" fmla="*/ 112235 w 2984203"/>
              <a:gd name="connsiteY1" fmla="*/ 338401 h 1011796"/>
              <a:gd name="connsiteX2" fmla="*/ 1740785 w 2984203"/>
              <a:gd name="connsiteY2" fmla="*/ 338401 h 1011796"/>
              <a:gd name="connsiteX3" fmla="*/ 2103565 w 2984203"/>
              <a:gd name="connsiteY3" fmla="*/ 0 h 1011796"/>
              <a:gd name="connsiteX4" fmla="*/ 2486836 w 2984203"/>
              <a:gd name="connsiteY4" fmla="*/ 338401 h 1011796"/>
              <a:gd name="connsiteX5" fmla="*/ 2871968 w 2984203"/>
              <a:gd name="connsiteY5" fmla="*/ 338401 h 1011796"/>
              <a:gd name="connsiteX6" fmla="*/ 2984203 w 2984203"/>
              <a:gd name="connsiteY6" fmla="*/ 450636 h 1011796"/>
              <a:gd name="connsiteX7" fmla="*/ 2984203 w 2984203"/>
              <a:gd name="connsiteY7" fmla="*/ 450634 h 1011796"/>
              <a:gd name="connsiteX8" fmla="*/ 2984203 w 2984203"/>
              <a:gd name="connsiteY8" fmla="*/ 450634 h 1011796"/>
              <a:gd name="connsiteX9" fmla="*/ 2984203 w 2984203"/>
              <a:gd name="connsiteY9" fmla="*/ 618982 h 1011796"/>
              <a:gd name="connsiteX10" fmla="*/ 2984203 w 2984203"/>
              <a:gd name="connsiteY10" fmla="*/ 899561 h 1011796"/>
              <a:gd name="connsiteX11" fmla="*/ 2871968 w 2984203"/>
              <a:gd name="connsiteY11" fmla="*/ 1011796 h 1011796"/>
              <a:gd name="connsiteX12" fmla="*/ 2486836 w 2984203"/>
              <a:gd name="connsiteY12" fmla="*/ 1011796 h 1011796"/>
              <a:gd name="connsiteX13" fmla="*/ 1740785 w 2984203"/>
              <a:gd name="connsiteY13" fmla="*/ 1011796 h 1011796"/>
              <a:gd name="connsiteX14" fmla="*/ 1740785 w 2984203"/>
              <a:gd name="connsiteY14" fmla="*/ 1011796 h 1011796"/>
              <a:gd name="connsiteX15" fmla="*/ 112235 w 2984203"/>
              <a:gd name="connsiteY15" fmla="*/ 1011796 h 1011796"/>
              <a:gd name="connsiteX16" fmla="*/ 0 w 2984203"/>
              <a:gd name="connsiteY16" fmla="*/ 899561 h 1011796"/>
              <a:gd name="connsiteX17" fmla="*/ 0 w 2984203"/>
              <a:gd name="connsiteY17" fmla="*/ 618982 h 1011796"/>
              <a:gd name="connsiteX18" fmla="*/ 0 w 2984203"/>
              <a:gd name="connsiteY18" fmla="*/ 450634 h 1011796"/>
              <a:gd name="connsiteX19" fmla="*/ 0 w 2984203"/>
              <a:gd name="connsiteY19" fmla="*/ 450634 h 1011796"/>
              <a:gd name="connsiteX20" fmla="*/ 0 w 2984203"/>
              <a:gd name="connsiteY20" fmla="*/ 450636 h 1011796"/>
              <a:gd name="connsiteX0" fmla="*/ 0 w 2984203"/>
              <a:gd name="connsiteY0" fmla="*/ 450636 h 1011796"/>
              <a:gd name="connsiteX1" fmla="*/ 112235 w 2984203"/>
              <a:gd name="connsiteY1" fmla="*/ 338401 h 1011796"/>
              <a:gd name="connsiteX2" fmla="*/ 1740785 w 2984203"/>
              <a:gd name="connsiteY2" fmla="*/ 338401 h 1011796"/>
              <a:gd name="connsiteX3" fmla="*/ 2103565 w 2984203"/>
              <a:gd name="connsiteY3" fmla="*/ 0 h 1011796"/>
              <a:gd name="connsiteX4" fmla="*/ 2255724 w 2984203"/>
              <a:gd name="connsiteY4" fmla="*/ 343426 h 1011796"/>
              <a:gd name="connsiteX5" fmla="*/ 2871968 w 2984203"/>
              <a:gd name="connsiteY5" fmla="*/ 338401 h 1011796"/>
              <a:gd name="connsiteX6" fmla="*/ 2984203 w 2984203"/>
              <a:gd name="connsiteY6" fmla="*/ 450636 h 1011796"/>
              <a:gd name="connsiteX7" fmla="*/ 2984203 w 2984203"/>
              <a:gd name="connsiteY7" fmla="*/ 450634 h 1011796"/>
              <a:gd name="connsiteX8" fmla="*/ 2984203 w 2984203"/>
              <a:gd name="connsiteY8" fmla="*/ 450634 h 1011796"/>
              <a:gd name="connsiteX9" fmla="*/ 2984203 w 2984203"/>
              <a:gd name="connsiteY9" fmla="*/ 618982 h 1011796"/>
              <a:gd name="connsiteX10" fmla="*/ 2984203 w 2984203"/>
              <a:gd name="connsiteY10" fmla="*/ 899561 h 1011796"/>
              <a:gd name="connsiteX11" fmla="*/ 2871968 w 2984203"/>
              <a:gd name="connsiteY11" fmla="*/ 1011796 h 1011796"/>
              <a:gd name="connsiteX12" fmla="*/ 2486836 w 2984203"/>
              <a:gd name="connsiteY12" fmla="*/ 1011796 h 1011796"/>
              <a:gd name="connsiteX13" fmla="*/ 1740785 w 2984203"/>
              <a:gd name="connsiteY13" fmla="*/ 1011796 h 1011796"/>
              <a:gd name="connsiteX14" fmla="*/ 1740785 w 2984203"/>
              <a:gd name="connsiteY14" fmla="*/ 1011796 h 1011796"/>
              <a:gd name="connsiteX15" fmla="*/ 112235 w 2984203"/>
              <a:gd name="connsiteY15" fmla="*/ 1011796 h 1011796"/>
              <a:gd name="connsiteX16" fmla="*/ 0 w 2984203"/>
              <a:gd name="connsiteY16" fmla="*/ 899561 h 1011796"/>
              <a:gd name="connsiteX17" fmla="*/ 0 w 2984203"/>
              <a:gd name="connsiteY17" fmla="*/ 618982 h 1011796"/>
              <a:gd name="connsiteX18" fmla="*/ 0 w 2984203"/>
              <a:gd name="connsiteY18" fmla="*/ 450634 h 1011796"/>
              <a:gd name="connsiteX19" fmla="*/ 0 w 2984203"/>
              <a:gd name="connsiteY19" fmla="*/ 450634 h 1011796"/>
              <a:gd name="connsiteX20" fmla="*/ 0 w 2984203"/>
              <a:gd name="connsiteY20" fmla="*/ 450636 h 1011796"/>
              <a:gd name="connsiteX0" fmla="*/ 0 w 2984203"/>
              <a:gd name="connsiteY0" fmla="*/ 450636 h 1011796"/>
              <a:gd name="connsiteX1" fmla="*/ 112235 w 2984203"/>
              <a:gd name="connsiteY1" fmla="*/ 338401 h 1011796"/>
              <a:gd name="connsiteX2" fmla="*/ 1740785 w 2984203"/>
              <a:gd name="connsiteY2" fmla="*/ 338401 h 1011796"/>
              <a:gd name="connsiteX3" fmla="*/ 2103565 w 2984203"/>
              <a:gd name="connsiteY3" fmla="*/ 0 h 1011796"/>
              <a:gd name="connsiteX4" fmla="*/ 2255724 w 2984203"/>
              <a:gd name="connsiteY4" fmla="*/ 343426 h 1011796"/>
              <a:gd name="connsiteX5" fmla="*/ 2871968 w 2984203"/>
              <a:gd name="connsiteY5" fmla="*/ 338401 h 1011796"/>
              <a:gd name="connsiteX6" fmla="*/ 2984203 w 2984203"/>
              <a:gd name="connsiteY6" fmla="*/ 450636 h 1011796"/>
              <a:gd name="connsiteX7" fmla="*/ 2984203 w 2984203"/>
              <a:gd name="connsiteY7" fmla="*/ 450634 h 1011796"/>
              <a:gd name="connsiteX8" fmla="*/ 2984203 w 2984203"/>
              <a:gd name="connsiteY8" fmla="*/ 450634 h 1011796"/>
              <a:gd name="connsiteX9" fmla="*/ 2984203 w 2984203"/>
              <a:gd name="connsiteY9" fmla="*/ 618982 h 1011796"/>
              <a:gd name="connsiteX10" fmla="*/ 2984203 w 2984203"/>
              <a:gd name="connsiteY10" fmla="*/ 899561 h 1011796"/>
              <a:gd name="connsiteX11" fmla="*/ 2871968 w 2984203"/>
              <a:gd name="connsiteY11" fmla="*/ 1011796 h 1011796"/>
              <a:gd name="connsiteX12" fmla="*/ 2486836 w 2984203"/>
              <a:gd name="connsiteY12" fmla="*/ 1011796 h 1011796"/>
              <a:gd name="connsiteX13" fmla="*/ 1740785 w 2984203"/>
              <a:gd name="connsiteY13" fmla="*/ 1011796 h 1011796"/>
              <a:gd name="connsiteX14" fmla="*/ 1740785 w 2984203"/>
              <a:gd name="connsiteY14" fmla="*/ 1011796 h 1011796"/>
              <a:gd name="connsiteX15" fmla="*/ 112235 w 2984203"/>
              <a:gd name="connsiteY15" fmla="*/ 1011796 h 1011796"/>
              <a:gd name="connsiteX16" fmla="*/ 0 w 2984203"/>
              <a:gd name="connsiteY16" fmla="*/ 899561 h 1011796"/>
              <a:gd name="connsiteX17" fmla="*/ 0 w 2984203"/>
              <a:gd name="connsiteY17" fmla="*/ 618982 h 1011796"/>
              <a:gd name="connsiteX18" fmla="*/ 0 w 2984203"/>
              <a:gd name="connsiteY18" fmla="*/ 450634 h 1011796"/>
              <a:gd name="connsiteX19" fmla="*/ 0 w 2984203"/>
              <a:gd name="connsiteY19" fmla="*/ 450634 h 1011796"/>
              <a:gd name="connsiteX20" fmla="*/ 0 w 2984203"/>
              <a:gd name="connsiteY20" fmla="*/ 450636 h 1011796"/>
              <a:gd name="connsiteX0" fmla="*/ 0 w 2984203"/>
              <a:gd name="connsiteY0" fmla="*/ 450650 h 1011810"/>
              <a:gd name="connsiteX1" fmla="*/ 112235 w 2984203"/>
              <a:gd name="connsiteY1" fmla="*/ 338415 h 1011810"/>
              <a:gd name="connsiteX2" fmla="*/ 1740785 w 2984203"/>
              <a:gd name="connsiteY2" fmla="*/ 338415 h 1011810"/>
              <a:gd name="connsiteX3" fmla="*/ 2103565 w 2984203"/>
              <a:gd name="connsiteY3" fmla="*/ 14 h 1011810"/>
              <a:gd name="connsiteX4" fmla="*/ 2255724 w 2984203"/>
              <a:gd name="connsiteY4" fmla="*/ 343440 h 1011810"/>
              <a:gd name="connsiteX5" fmla="*/ 2871968 w 2984203"/>
              <a:gd name="connsiteY5" fmla="*/ 338415 h 1011810"/>
              <a:gd name="connsiteX6" fmla="*/ 2984203 w 2984203"/>
              <a:gd name="connsiteY6" fmla="*/ 450650 h 1011810"/>
              <a:gd name="connsiteX7" fmla="*/ 2984203 w 2984203"/>
              <a:gd name="connsiteY7" fmla="*/ 450648 h 1011810"/>
              <a:gd name="connsiteX8" fmla="*/ 2984203 w 2984203"/>
              <a:gd name="connsiteY8" fmla="*/ 450648 h 1011810"/>
              <a:gd name="connsiteX9" fmla="*/ 2984203 w 2984203"/>
              <a:gd name="connsiteY9" fmla="*/ 618996 h 1011810"/>
              <a:gd name="connsiteX10" fmla="*/ 2984203 w 2984203"/>
              <a:gd name="connsiteY10" fmla="*/ 899575 h 1011810"/>
              <a:gd name="connsiteX11" fmla="*/ 2871968 w 2984203"/>
              <a:gd name="connsiteY11" fmla="*/ 1011810 h 1011810"/>
              <a:gd name="connsiteX12" fmla="*/ 2486836 w 2984203"/>
              <a:gd name="connsiteY12" fmla="*/ 1011810 h 1011810"/>
              <a:gd name="connsiteX13" fmla="*/ 1740785 w 2984203"/>
              <a:gd name="connsiteY13" fmla="*/ 1011810 h 1011810"/>
              <a:gd name="connsiteX14" fmla="*/ 1740785 w 2984203"/>
              <a:gd name="connsiteY14" fmla="*/ 1011810 h 1011810"/>
              <a:gd name="connsiteX15" fmla="*/ 112235 w 2984203"/>
              <a:gd name="connsiteY15" fmla="*/ 1011810 h 1011810"/>
              <a:gd name="connsiteX16" fmla="*/ 0 w 2984203"/>
              <a:gd name="connsiteY16" fmla="*/ 899575 h 1011810"/>
              <a:gd name="connsiteX17" fmla="*/ 0 w 2984203"/>
              <a:gd name="connsiteY17" fmla="*/ 618996 h 1011810"/>
              <a:gd name="connsiteX18" fmla="*/ 0 w 2984203"/>
              <a:gd name="connsiteY18" fmla="*/ 450648 h 1011810"/>
              <a:gd name="connsiteX19" fmla="*/ 0 w 2984203"/>
              <a:gd name="connsiteY19" fmla="*/ 450648 h 1011810"/>
              <a:gd name="connsiteX20" fmla="*/ 0 w 2984203"/>
              <a:gd name="connsiteY20" fmla="*/ 450650 h 1011810"/>
              <a:gd name="connsiteX0" fmla="*/ 0 w 2984203"/>
              <a:gd name="connsiteY0" fmla="*/ 450650 h 1011810"/>
              <a:gd name="connsiteX1" fmla="*/ 112235 w 2984203"/>
              <a:gd name="connsiteY1" fmla="*/ 338415 h 1011810"/>
              <a:gd name="connsiteX2" fmla="*/ 1740785 w 2984203"/>
              <a:gd name="connsiteY2" fmla="*/ 338415 h 1011810"/>
              <a:gd name="connsiteX3" fmla="*/ 2103565 w 2984203"/>
              <a:gd name="connsiteY3" fmla="*/ 14 h 1011810"/>
              <a:gd name="connsiteX4" fmla="*/ 2255724 w 2984203"/>
              <a:gd name="connsiteY4" fmla="*/ 343440 h 1011810"/>
              <a:gd name="connsiteX5" fmla="*/ 2665976 w 2984203"/>
              <a:gd name="connsiteY5" fmla="*/ 338415 h 1011810"/>
              <a:gd name="connsiteX6" fmla="*/ 2984203 w 2984203"/>
              <a:gd name="connsiteY6" fmla="*/ 450650 h 1011810"/>
              <a:gd name="connsiteX7" fmla="*/ 2984203 w 2984203"/>
              <a:gd name="connsiteY7" fmla="*/ 450648 h 1011810"/>
              <a:gd name="connsiteX8" fmla="*/ 2984203 w 2984203"/>
              <a:gd name="connsiteY8" fmla="*/ 450648 h 1011810"/>
              <a:gd name="connsiteX9" fmla="*/ 2984203 w 2984203"/>
              <a:gd name="connsiteY9" fmla="*/ 618996 h 1011810"/>
              <a:gd name="connsiteX10" fmla="*/ 2984203 w 2984203"/>
              <a:gd name="connsiteY10" fmla="*/ 899575 h 1011810"/>
              <a:gd name="connsiteX11" fmla="*/ 2871968 w 2984203"/>
              <a:gd name="connsiteY11" fmla="*/ 1011810 h 1011810"/>
              <a:gd name="connsiteX12" fmla="*/ 2486836 w 2984203"/>
              <a:gd name="connsiteY12" fmla="*/ 1011810 h 1011810"/>
              <a:gd name="connsiteX13" fmla="*/ 1740785 w 2984203"/>
              <a:gd name="connsiteY13" fmla="*/ 1011810 h 1011810"/>
              <a:gd name="connsiteX14" fmla="*/ 1740785 w 2984203"/>
              <a:gd name="connsiteY14" fmla="*/ 1011810 h 1011810"/>
              <a:gd name="connsiteX15" fmla="*/ 112235 w 2984203"/>
              <a:gd name="connsiteY15" fmla="*/ 1011810 h 1011810"/>
              <a:gd name="connsiteX16" fmla="*/ 0 w 2984203"/>
              <a:gd name="connsiteY16" fmla="*/ 899575 h 1011810"/>
              <a:gd name="connsiteX17" fmla="*/ 0 w 2984203"/>
              <a:gd name="connsiteY17" fmla="*/ 618996 h 1011810"/>
              <a:gd name="connsiteX18" fmla="*/ 0 w 2984203"/>
              <a:gd name="connsiteY18" fmla="*/ 450648 h 1011810"/>
              <a:gd name="connsiteX19" fmla="*/ 0 w 2984203"/>
              <a:gd name="connsiteY19" fmla="*/ 450648 h 1011810"/>
              <a:gd name="connsiteX20" fmla="*/ 0 w 2984203"/>
              <a:gd name="connsiteY20" fmla="*/ 450650 h 1011810"/>
              <a:gd name="connsiteX0" fmla="*/ 0 w 2984203"/>
              <a:gd name="connsiteY0" fmla="*/ 450650 h 1011810"/>
              <a:gd name="connsiteX1" fmla="*/ 112235 w 2984203"/>
              <a:gd name="connsiteY1" fmla="*/ 338415 h 1011810"/>
              <a:gd name="connsiteX2" fmla="*/ 1740785 w 2984203"/>
              <a:gd name="connsiteY2" fmla="*/ 338415 h 1011810"/>
              <a:gd name="connsiteX3" fmla="*/ 2103565 w 2984203"/>
              <a:gd name="connsiteY3" fmla="*/ 14 h 1011810"/>
              <a:gd name="connsiteX4" fmla="*/ 2255724 w 2984203"/>
              <a:gd name="connsiteY4" fmla="*/ 343440 h 1011810"/>
              <a:gd name="connsiteX5" fmla="*/ 2665976 w 2984203"/>
              <a:gd name="connsiteY5" fmla="*/ 338415 h 1011810"/>
              <a:gd name="connsiteX6" fmla="*/ 2984203 w 2984203"/>
              <a:gd name="connsiteY6" fmla="*/ 450650 h 1011810"/>
              <a:gd name="connsiteX7" fmla="*/ 2984203 w 2984203"/>
              <a:gd name="connsiteY7" fmla="*/ 450648 h 1011810"/>
              <a:gd name="connsiteX8" fmla="*/ 2984203 w 2984203"/>
              <a:gd name="connsiteY8" fmla="*/ 450648 h 1011810"/>
              <a:gd name="connsiteX9" fmla="*/ 2984203 w 2984203"/>
              <a:gd name="connsiteY9" fmla="*/ 899575 h 1011810"/>
              <a:gd name="connsiteX10" fmla="*/ 2871968 w 2984203"/>
              <a:gd name="connsiteY10" fmla="*/ 1011810 h 1011810"/>
              <a:gd name="connsiteX11" fmla="*/ 2486836 w 2984203"/>
              <a:gd name="connsiteY11" fmla="*/ 1011810 h 1011810"/>
              <a:gd name="connsiteX12" fmla="*/ 1740785 w 2984203"/>
              <a:gd name="connsiteY12" fmla="*/ 1011810 h 1011810"/>
              <a:gd name="connsiteX13" fmla="*/ 1740785 w 2984203"/>
              <a:gd name="connsiteY13" fmla="*/ 1011810 h 1011810"/>
              <a:gd name="connsiteX14" fmla="*/ 112235 w 2984203"/>
              <a:gd name="connsiteY14" fmla="*/ 1011810 h 1011810"/>
              <a:gd name="connsiteX15" fmla="*/ 0 w 2984203"/>
              <a:gd name="connsiteY15" fmla="*/ 899575 h 1011810"/>
              <a:gd name="connsiteX16" fmla="*/ 0 w 2984203"/>
              <a:gd name="connsiteY16" fmla="*/ 618996 h 1011810"/>
              <a:gd name="connsiteX17" fmla="*/ 0 w 2984203"/>
              <a:gd name="connsiteY17" fmla="*/ 450648 h 1011810"/>
              <a:gd name="connsiteX18" fmla="*/ 0 w 2984203"/>
              <a:gd name="connsiteY18" fmla="*/ 450648 h 1011810"/>
              <a:gd name="connsiteX19" fmla="*/ 0 w 2984203"/>
              <a:gd name="connsiteY19" fmla="*/ 450650 h 1011810"/>
              <a:gd name="connsiteX0" fmla="*/ 0 w 3396186"/>
              <a:gd name="connsiteY0" fmla="*/ 450650 h 1011810"/>
              <a:gd name="connsiteX1" fmla="*/ 112235 w 3396186"/>
              <a:gd name="connsiteY1" fmla="*/ 338415 h 1011810"/>
              <a:gd name="connsiteX2" fmla="*/ 1740785 w 3396186"/>
              <a:gd name="connsiteY2" fmla="*/ 338415 h 1011810"/>
              <a:gd name="connsiteX3" fmla="*/ 2103565 w 3396186"/>
              <a:gd name="connsiteY3" fmla="*/ 14 h 1011810"/>
              <a:gd name="connsiteX4" fmla="*/ 2255724 w 3396186"/>
              <a:gd name="connsiteY4" fmla="*/ 343440 h 1011810"/>
              <a:gd name="connsiteX5" fmla="*/ 2665976 w 3396186"/>
              <a:gd name="connsiteY5" fmla="*/ 338415 h 1011810"/>
              <a:gd name="connsiteX6" fmla="*/ 2984203 w 3396186"/>
              <a:gd name="connsiteY6" fmla="*/ 450650 h 1011810"/>
              <a:gd name="connsiteX7" fmla="*/ 2984203 w 3396186"/>
              <a:gd name="connsiteY7" fmla="*/ 450648 h 1011810"/>
              <a:gd name="connsiteX8" fmla="*/ 3396186 w 3396186"/>
              <a:gd name="connsiteY8" fmla="*/ 747074 h 1011810"/>
              <a:gd name="connsiteX9" fmla="*/ 2984203 w 3396186"/>
              <a:gd name="connsiteY9" fmla="*/ 899575 h 1011810"/>
              <a:gd name="connsiteX10" fmla="*/ 2871968 w 3396186"/>
              <a:gd name="connsiteY10" fmla="*/ 1011810 h 1011810"/>
              <a:gd name="connsiteX11" fmla="*/ 2486836 w 3396186"/>
              <a:gd name="connsiteY11" fmla="*/ 1011810 h 1011810"/>
              <a:gd name="connsiteX12" fmla="*/ 1740785 w 3396186"/>
              <a:gd name="connsiteY12" fmla="*/ 1011810 h 1011810"/>
              <a:gd name="connsiteX13" fmla="*/ 1740785 w 3396186"/>
              <a:gd name="connsiteY13" fmla="*/ 1011810 h 1011810"/>
              <a:gd name="connsiteX14" fmla="*/ 112235 w 3396186"/>
              <a:gd name="connsiteY14" fmla="*/ 1011810 h 1011810"/>
              <a:gd name="connsiteX15" fmla="*/ 0 w 3396186"/>
              <a:gd name="connsiteY15" fmla="*/ 899575 h 1011810"/>
              <a:gd name="connsiteX16" fmla="*/ 0 w 3396186"/>
              <a:gd name="connsiteY16" fmla="*/ 618996 h 1011810"/>
              <a:gd name="connsiteX17" fmla="*/ 0 w 3396186"/>
              <a:gd name="connsiteY17" fmla="*/ 450648 h 1011810"/>
              <a:gd name="connsiteX18" fmla="*/ 0 w 3396186"/>
              <a:gd name="connsiteY18" fmla="*/ 450648 h 1011810"/>
              <a:gd name="connsiteX19" fmla="*/ 0 w 3396186"/>
              <a:gd name="connsiteY19" fmla="*/ 450650 h 1011810"/>
              <a:gd name="connsiteX0" fmla="*/ 0 w 2984203"/>
              <a:gd name="connsiteY0" fmla="*/ 450650 h 1011810"/>
              <a:gd name="connsiteX1" fmla="*/ 112235 w 2984203"/>
              <a:gd name="connsiteY1" fmla="*/ 338415 h 1011810"/>
              <a:gd name="connsiteX2" fmla="*/ 1740785 w 2984203"/>
              <a:gd name="connsiteY2" fmla="*/ 338415 h 1011810"/>
              <a:gd name="connsiteX3" fmla="*/ 2103565 w 2984203"/>
              <a:gd name="connsiteY3" fmla="*/ 14 h 1011810"/>
              <a:gd name="connsiteX4" fmla="*/ 2255724 w 2984203"/>
              <a:gd name="connsiteY4" fmla="*/ 343440 h 1011810"/>
              <a:gd name="connsiteX5" fmla="*/ 2665976 w 2984203"/>
              <a:gd name="connsiteY5" fmla="*/ 338415 h 1011810"/>
              <a:gd name="connsiteX6" fmla="*/ 2984203 w 2984203"/>
              <a:gd name="connsiteY6" fmla="*/ 450650 h 1011810"/>
              <a:gd name="connsiteX7" fmla="*/ 2984203 w 2984203"/>
              <a:gd name="connsiteY7" fmla="*/ 450648 h 1011810"/>
              <a:gd name="connsiteX8" fmla="*/ 2984203 w 2984203"/>
              <a:gd name="connsiteY8" fmla="*/ 899575 h 1011810"/>
              <a:gd name="connsiteX9" fmla="*/ 2871968 w 2984203"/>
              <a:gd name="connsiteY9" fmla="*/ 1011810 h 1011810"/>
              <a:gd name="connsiteX10" fmla="*/ 2486836 w 2984203"/>
              <a:gd name="connsiteY10" fmla="*/ 1011810 h 1011810"/>
              <a:gd name="connsiteX11" fmla="*/ 1740785 w 2984203"/>
              <a:gd name="connsiteY11" fmla="*/ 1011810 h 1011810"/>
              <a:gd name="connsiteX12" fmla="*/ 1740785 w 2984203"/>
              <a:gd name="connsiteY12" fmla="*/ 1011810 h 1011810"/>
              <a:gd name="connsiteX13" fmla="*/ 112235 w 2984203"/>
              <a:gd name="connsiteY13" fmla="*/ 1011810 h 1011810"/>
              <a:gd name="connsiteX14" fmla="*/ 0 w 2984203"/>
              <a:gd name="connsiteY14" fmla="*/ 899575 h 1011810"/>
              <a:gd name="connsiteX15" fmla="*/ 0 w 2984203"/>
              <a:gd name="connsiteY15" fmla="*/ 618996 h 1011810"/>
              <a:gd name="connsiteX16" fmla="*/ 0 w 2984203"/>
              <a:gd name="connsiteY16" fmla="*/ 450648 h 1011810"/>
              <a:gd name="connsiteX17" fmla="*/ 0 w 2984203"/>
              <a:gd name="connsiteY17" fmla="*/ 450648 h 1011810"/>
              <a:gd name="connsiteX18" fmla="*/ 0 w 2984203"/>
              <a:gd name="connsiteY18" fmla="*/ 450650 h 1011810"/>
              <a:gd name="connsiteX0" fmla="*/ 0 w 2984203"/>
              <a:gd name="connsiteY0" fmla="*/ 450650 h 1011810"/>
              <a:gd name="connsiteX1" fmla="*/ 112235 w 2984203"/>
              <a:gd name="connsiteY1" fmla="*/ 338415 h 1011810"/>
              <a:gd name="connsiteX2" fmla="*/ 1740785 w 2984203"/>
              <a:gd name="connsiteY2" fmla="*/ 338415 h 1011810"/>
              <a:gd name="connsiteX3" fmla="*/ 2103565 w 2984203"/>
              <a:gd name="connsiteY3" fmla="*/ 14 h 1011810"/>
              <a:gd name="connsiteX4" fmla="*/ 2255724 w 2984203"/>
              <a:gd name="connsiteY4" fmla="*/ 343440 h 1011810"/>
              <a:gd name="connsiteX5" fmla="*/ 2665976 w 2984203"/>
              <a:gd name="connsiteY5" fmla="*/ 338415 h 1011810"/>
              <a:gd name="connsiteX6" fmla="*/ 2984203 w 2984203"/>
              <a:gd name="connsiteY6" fmla="*/ 450650 h 1011810"/>
              <a:gd name="connsiteX7" fmla="*/ 2984203 w 2984203"/>
              <a:gd name="connsiteY7" fmla="*/ 676735 h 1011810"/>
              <a:gd name="connsiteX8" fmla="*/ 2984203 w 2984203"/>
              <a:gd name="connsiteY8" fmla="*/ 899575 h 1011810"/>
              <a:gd name="connsiteX9" fmla="*/ 2871968 w 2984203"/>
              <a:gd name="connsiteY9" fmla="*/ 1011810 h 1011810"/>
              <a:gd name="connsiteX10" fmla="*/ 2486836 w 2984203"/>
              <a:gd name="connsiteY10" fmla="*/ 1011810 h 1011810"/>
              <a:gd name="connsiteX11" fmla="*/ 1740785 w 2984203"/>
              <a:gd name="connsiteY11" fmla="*/ 1011810 h 1011810"/>
              <a:gd name="connsiteX12" fmla="*/ 1740785 w 2984203"/>
              <a:gd name="connsiteY12" fmla="*/ 1011810 h 1011810"/>
              <a:gd name="connsiteX13" fmla="*/ 112235 w 2984203"/>
              <a:gd name="connsiteY13" fmla="*/ 1011810 h 1011810"/>
              <a:gd name="connsiteX14" fmla="*/ 0 w 2984203"/>
              <a:gd name="connsiteY14" fmla="*/ 899575 h 1011810"/>
              <a:gd name="connsiteX15" fmla="*/ 0 w 2984203"/>
              <a:gd name="connsiteY15" fmla="*/ 618996 h 1011810"/>
              <a:gd name="connsiteX16" fmla="*/ 0 w 2984203"/>
              <a:gd name="connsiteY16" fmla="*/ 450648 h 1011810"/>
              <a:gd name="connsiteX17" fmla="*/ 0 w 2984203"/>
              <a:gd name="connsiteY17" fmla="*/ 450648 h 1011810"/>
              <a:gd name="connsiteX18" fmla="*/ 0 w 2984203"/>
              <a:gd name="connsiteY18" fmla="*/ 450650 h 1011810"/>
              <a:gd name="connsiteX0" fmla="*/ 0 w 2984203"/>
              <a:gd name="connsiteY0" fmla="*/ 450650 h 1011810"/>
              <a:gd name="connsiteX1" fmla="*/ 112235 w 2984203"/>
              <a:gd name="connsiteY1" fmla="*/ 338415 h 1011810"/>
              <a:gd name="connsiteX2" fmla="*/ 1740785 w 2984203"/>
              <a:gd name="connsiteY2" fmla="*/ 338415 h 1011810"/>
              <a:gd name="connsiteX3" fmla="*/ 2103565 w 2984203"/>
              <a:gd name="connsiteY3" fmla="*/ 14 h 1011810"/>
              <a:gd name="connsiteX4" fmla="*/ 2255724 w 2984203"/>
              <a:gd name="connsiteY4" fmla="*/ 343440 h 1011810"/>
              <a:gd name="connsiteX5" fmla="*/ 2665976 w 2984203"/>
              <a:gd name="connsiteY5" fmla="*/ 338415 h 1011810"/>
              <a:gd name="connsiteX6" fmla="*/ 2974154 w 2984203"/>
              <a:gd name="connsiteY6" fmla="*/ 566206 h 1011810"/>
              <a:gd name="connsiteX7" fmla="*/ 2984203 w 2984203"/>
              <a:gd name="connsiteY7" fmla="*/ 676735 h 1011810"/>
              <a:gd name="connsiteX8" fmla="*/ 2984203 w 2984203"/>
              <a:gd name="connsiteY8" fmla="*/ 899575 h 1011810"/>
              <a:gd name="connsiteX9" fmla="*/ 2871968 w 2984203"/>
              <a:gd name="connsiteY9" fmla="*/ 1011810 h 1011810"/>
              <a:gd name="connsiteX10" fmla="*/ 2486836 w 2984203"/>
              <a:gd name="connsiteY10" fmla="*/ 1011810 h 1011810"/>
              <a:gd name="connsiteX11" fmla="*/ 1740785 w 2984203"/>
              <a:gd name="connsiteY11" fmla="*/ 1011810 h 1011810"/>
              <a:gd name="connsiteX12" fmla="*/ 1740785 w 2984203"/>
              <a:gd name="connsiteY12" fmla="*/ 1011810 h 1011810"/>
              <a:gd name="connsiteX13" fmla="*/ 112235 w 2984203"/>
              <a:gd name="connsiteY13" fmla="*/ 1011810 h 1011810"/>
              <a:gd name="connsiteX14" fmla="*/ 0 w 2984203"/>
              <a:gd name="connsiteY14" fmla="*/ 899575 h 1011810"/>
              <a:gd name="connsiteX15" fmla="*/ 0 w 2984203"/>
              <a:gd name="connsiteY15" fmla="*/ 618996 h 1011810"/>
              <a:gd name="connsiteX16" fmla="*/ 0 w 2984203"/>
              <a:gd name="connsiteY16" fmla="*/ 450648 h 1011810"/>
              <a:gd name="connsiteX17" fmla="*/ 0 w 2984203"/>
              <a:gd name="connsiteY17" fmla="*/ 450648 h 1011810"/>
              <a:gd name="connsiteX18" fmla="*/ 0 w 2984203"/>
              <a:gd name="connsiteY18" fmla="*/ 450650 h 1011810"/>
              <a:gd name="connsiteX0" fmla="*/ 0 w 2984203"/>
              <a:gd name="connsiteY0" fmla="*/ 450650 h 1011810"/>
              <a:gd name="connsiteX1" fmla="*/ 112235 w 2984203"/>
              <a:gd name="connsiteY1" fmla="*/ 338415 h 1011810"/>
              <a:gd name="connsiteX2" fmla="*/ 1740785 w 2984203"/>
              <a:gd name="connsiteY2" fmla="*/ 338415 h 1011810"/>
              <a:gd name="connsiteX3" fmla="*/ 2103565 w 2984203"/>
              <a:gd name="connsiteY3" fmla="*/ 14 h 1011810"/>
              <a:gd name="connsiteX4" fmla="*/ 2255724 w 2984203"/>
              <a:gd name="connsiteY4" fmla="*/ 343440 h 1011810"/>
              <a:gd name="connsiteX5" fmla="*/ 2665976 w 2984203"/>
              <a:gd name="connsiteY5" fmla="*/ 338415 h 1011810"/>
              <a:gd name="connsiteX6" fmla="*/ 2974154 w 2984203"/>
              <a:gd name="connsiteY6" fmla="*/ 566206 h 1011810"/>
              <a:gd name="connsiteX7" fmla="*/ 2984203 w 2984203"/>
              <a:gd name="connsiteY7" fmla="*/ 899575 h 1011810"/>
              <a:gd name="connsiteX8" fmla="*/ 2871968 w 2984203"/>
              <a:gd name="connsiteY8" fmla="*/ 1011810 h 1011810"/>
              <a:gd name="connsiteX9" fmla="*/ 2486836 w 2984203"/>
              <a:gd name="connsiteY9" fmla="*/ 1011810 h 1011810"/>
              <a:gd name="connsiteX10" fmla="*/ 1740785 w 2984203"/>
              <a:gd name="connsiteY10" fmla="*/ 1011810 h 1011810"/>
              <a:gd name="connsiteX11" fmla="*/ 1740785 w 2984203"/>
              <a:gd name="connsiteY11" fmla="*/ 1011810 h 1011810"/>
              <a:gd name="connsiteX12" fmla="*/ 112235 w 2984203"/>
              <a:gd name="connsiteY12" fmla="*/ 1011810 h 1011810"/>
              <a:gd name="connsiteX13" fmla="*/ 0 w 2984203"/>
              <a:gd name="connsiteY13" fmla="*/ 899575 h 1011810"/>
              <a:gd name="connsiteX14" fmla="*/ 0 w 2984203"/>
              <a:gd name="connsiteY14" fmla="*/ 618996 h 1011810"/>
              <a:gd name="connsiteX15" fmla="*/ 0 w 2984203"/>
              <a:gd name="connsiteY15" fmla="*/ 450648 h 1011810"/>
              <a:gd name="connsiteX16" fmla="*/ 0 w 2984203"/>
              <a:gd name="connsiteY16" fmla="*/ 450648 h 1011810"/>
              <a:gd name="connsiteX17" fmla="*/ 0 w 2984203"/>
              <a:gd name="connsiteY17" fmla="*/ 450650 h 1011810"/>
              <a:gd name="connsiteX0" fmla="*/ 0 w 2984203"/>
              <a:gd name="connsiteY0" fmla="*/ 450650 h 1011810"/>
              <a:gd name="connsiteX1" fmla="*/ 112235 w 2984203"/>
              <a:gd name="connsiteY1" fmla="*/ 338415 h 1011810"/>
              <a:gd name="connsiteX2" fmla="*/ 1740785 w 2984203"/>
              <a:gd name="connsiteY2" fmla="*/ 338415 h 1011810"/>
              <a:gd name="connsiteX3" fmla="*/ 2103565 w 2984203"/>
              <a:gd name="connsiteY3" fmla="*/ 14 h 1011810"/>
              <a:gd name="connsiteX4" fmla="*/ 2255724 w 2984203"/>
              <a:gd name="connsiteY4" fmla="*/ 343440 h 1011810"/>
              <a:gd name="connsiteX5" fmla="*/ 2665976 w 2984203"/>
              <a:gd name="connsiteY5" fmla="*/ 338415 h 1011810"/>
              <a:gd name="connsiteX6" fmla="*/ 2979178 w 2984203"/>
              <a:gd name="connsiteY6" fmla="*/ 686786 h 1011810"/>
              <a:gd name="connsiteX7" fmla="*/ 2984203 w 2984203"/>
              <a:gd name="connsiteY7" fmla="*/ 899575 h 1011810"/>
              <a:gd name="connsiteX8" fmla="*/ 2871968 w 2984203"/>
              <a:gd name="connsiteY8" fmla="*/ 1011810 h 1011810"/>
              <a:gd name="connsiteX9" fmla="*/ 2486836 w 2984203"/>
              <a:gd name="connsiteY9" fmla="*/ 1011810 h 1011810"/>
              <a:gd name="connsiteX10" fmla="*/ 1740785 w 2984203"/>
              <a:gd name="connsiteY10" fmla="*/ 1011810 h 1011810"/>
              <a:gd name="connsiteX11" fmla="*/ 1740785 w 2984203"/>
              <a:gd name="connsiteY11" fmla="*/ 1011810 h 1011810"/>
              <a:gd name="connsiteX12" fmla="*/ 112235 w 2984203"/>
              <a:gd name="connsiteY12" fmla="*/ 1011810 h 1011810"/>
              <a:gd name="connsiteX13" fmla="*/ 0 w 2984203"/>
              <a:gd name="connsiteY13" fmla="*/ 899575 h 1011810"/>
              <a:gd name="connsiteX14" fmla="*/ 0 w 2984203"/>
              <a:gd name="connsiteY14" fmla="*/ 618996 h 1011810"/>
              <a:gd name="connsiteX15" fmla="*/ 0 w 2984203"/>
              <a:gd name="connsiteY15" fmla="*/ 450648 h 1011810"/>
              <a:gd name="connsiteX16" fmla="*/ 0 w 2984203"/>
              <a:gd name="connsiteY16" fmla="*/ 450648 h 1011810"/>
              <a:gd name="connsiteX17" fmla="*/ 0 w 2984203"/>
              <a:gd name="connsiteY17" fmla="*/ 450650 h 1011810"/>
              <a:gd name="connsiteX0" fmla="*/ 0 w 2984203"/>
              <a:gd name="connsiteY0" fmla="*/ 450650 h 1011810"/>
              <a:gd name="connsiteX1" fmla="*/ 112235 w 2984203"/>
              <a:gd name="connsiteY1" fmla="*/ 338415 h 1011810"/>
              <a:gd name="connsiteX2" fmla="*/ 1740785 w 2984203"/>
              <a:gd name="connsiteY2" fmla="*/ 338415 h 1011810"/>
              <a:gd name="connsiteX3" fmla="*/ 2103565 w 2984203"/>
              <a:gd name="connsiteY3" fmla="*/ 14 h 1011810"/>
              <a:gd name="connsiteX4" fmla="*/ 2255724 w 2984203"/>
              <a:gd name="connsiteY4" fmla="*/ 343440 h 1011810"/>
              <a:gd name="connsiteX5" fmla="*/ 2665976 w 2984203"/>
              <a:gd name="connsiteY5" fmla="*/ 338415 h 1011810"/>
              <a:gd name="connsiteX6" fmla="*/ 2979178 w 2984203"/>
              <a:gd name="connsiteY6" fmla="*/ 686786 h 1011810"/>
              <a:gd name="connsiteX7" fmla="*/ 2984203 w 2984203"/>
              <a:gd name="connsiteY7" fmla="*/ 899575 h 1011810"/>
              <a:gd name="connsiteX8" fmla="*/ 2871968 w 2984203"/>
              <a:gd name="connsiteY8" fmla="*/ 1011810 h 1011810"/>
              <a:gd name="connsiteX9" fmla="*/ 2486836 w 2984203"/>
              <a:gd name="connsiteY9" fmla="*/ 1011810 h 1011810"/>
              <a:gd name="connsiteX10" fmla="*/ 1740785 w 2984203"/>
              <a:gd name="connsiteY10" fmla="*/ 1011810 h 1011810"/>
              <a:gd name="connsiteX11" fmla="*/ 1740785 w 2984203"/>
              <a:gd name="connsiteY11" fmla="*/ 1011810 h 1011810"/>
              <a:gd name="connsiteX12" fmla="*/ 112235 w 2984203"/>
              <a:gd name="connsiteY12" fmla="*/ 1011810 h 1011810"/>
              <a:gd name="connsiteX13" fmla="*/ 0 w 2984203"/>
              <a:gd name="connsiteY13" fmla="*/ 899575 h 1011810"/>
              <a:gd name="connsiteX14" fmla="*/ 0 w 2984203"/>
              <a:gd name="connsiteY14" fmla="*/ 618996 h 1011810"/>
              <a:gd name="connsiteX15" fmla="*/ 0 w 2984203"/>
              <a:gd name="connsiteY15" fmla="*/ 450648 h 1011810"/>
              <a:gd name="connsiteX16" fmla="*/ 0 w 2984203"/>
              <a:gd name="connsiteY16" fmla="*/ 450648 h 1011810"/>
              <a:gd name="connsiteX17" fmla="*/ 0 w 2984203"/>
              <a:gd name="connsiteY17" fmla="*/ 450650 h 1011810"/>
              <a:gd name="connsiteX0" fmla="*/ 0 w 2984203"/>
              <a:gd name="connsiteY0" fmla="*/ 450650 h 1011810"/>
              <a:gd name="connsiteX1" fmla="*/ 112235 w 2984203"/>
              <a:gd name="connsiteY1" fmla="*/ 338415 h 1011810"/>
              <a:gd name="connsiteX2" fmla="*/ 1740785 w 2984203"/>
              <a:gd name="connsiteY2" fmla="*/ 338415 h 1011810"/>
              <a:gd name="connsiteX3" fmla="*/ 2103565 w 2984203"/>
              <a:gd name="connsiteY3" fmla="*/ 14 h 1011810"/>
              <a:gd name="connsiteX4" fmla="*/ 2255724 w 2984203"/>
              <a:gd name="connsiteY4" fmla="*/ 343440 h 1011810"/>
              <a:gd name="connsiteX5" fmla="*/ 2665976 w 2984203"/>
              <a:gd name="connsiteY5" fmla="*/ 338415 h 1011810"/>
              <a:gd name="connsiteX6" fmla="*/ 2979178 w 2984203"/>
              <a:gd name="connsiteY6" fmla="*/ 686786 h 1011810"/>
              <a:gd name="connsiteX7" fmla="*/ 2984203 w 2984203"/>
              <a:gd name="connsiteY7" fmla="*/ 899575 h 1011810"/>
              <a:gd name="connsiteX8" fmla="*/ 2871968 w 2984203"/>
              <a:gd name="connsiteY8" fmla="*/ 1011810 h 1011810"/>
              <a:gd name="connsiteX9" fmla="*/ 2486836 w 2984203"/>
              <a:gd name="connsiteY9" fmla="*/ 1011810 h 1011810"/>
              <a:gd name="connsiteX10" fmla="*/ 1740785 w 2984203"/>
              <a:gd name="connsiteY10" fmla="*/ 1011810 h 1011810"/>
              <a:gd name="connsiteX11" fmla="*/ 1740785 w 2984203"/>
              <a:gd name="connsiteY11" fmla="*/ 1011810 h 1011810"/>
              <a:gd name="connsiteX12" fmla="*/ 112235 w 2984203"/>
              <a:gd name="connsiteY12" fmla="*/ 1011810 h 1011810"/>
              <a:gd name="connsiteX13" fmla="*/ 0 w 2984203"/>
              <a:gd name="connsiteY13" fmla="*/ 899575 h 1011810"/>
              <a:gd name="connsiteX14" fmla="*/ 0 w 2984203"/>
              <a:gd name="connsiteY14" fmla="*/ 618996 h 1011810"/>
              <a:gd name="connsiteX15" fmla="*/ 0 w 2984203"/>
              <a:gd name="connsiteY15" fmla="*/ 450648 h 1011810"/>
              <a:gd name="connsiteX16" fmla="*/ 0 w 2984203"/>
              <a:gd name="connsiteY16" fmla="*/ 450648 h 1011810"/>
              <a:gd name="connsiteX17" fmla="*/ 0 w 2984203"/>
              <a:gd name="connsiteY17" fmla="*/ 450650 h 1011810"/>
              <a:gd name="connsiteX0" fmla="*/ 0 w 2984203"/>
              <a:gd name="connsiteY0" fmla="*/ 450650 h 1011810"/>
              <a:gd name="connsiteX1" fmla="*/ 112235 w 2984203"/>
              <a:gd name="connsiteY1" fmla="*/ 338415 h 1011810"/>
              <a:gd name="connsiteX2" fmla="*/ 1740785 w 2984203"/>
              <a:gd name="connsiteY2" fmla="*/ 338415 h 1011810"/>
              <a:gd name="connsiteX3" fmla="*/ 2103565 w 2984203"/>
              <a:gd name="connsiteY3" fmla="*/ 14 h 1011810"/>
              <a:gd name="connsiteX4" fmla="*/ 2255724 w 2984203"/>
              <a:gd name="connsiteY4" fmla="*/ 343440 h 1011810"/>
              <a:gd name="connsiteX5" fmla="*/ 2665976 w 2984203"/>
              <a:gd name="connsiteY5" fmla="*/ 338415 h 1011810"/>
              <a:gd name="connsiteX6" fmla="*/ 2979178 w 2984203"/>
              <a:gd name="connsiteY6" fmla="*/ 686786 h 1011810"/>
              <a:gd name="connsiteX7" fmla="*/ 2984203 w 2984203"/>
              <a:gd name="connsiteY7" fmla="*/ 899575 h 1011810"/>
              <a:gd name="connsiteX8" fmla="*/ 2871968 w 2984203"/>
              <a:gd name="connsiteY8" fmla="*/ 1011810 h 1011810"/>
              <a:gd name="connsiteX9" fmla="*/ 2486836 w 2984203"/>
              <a:gd name="connsiteY9" fmla="*/ 1011810 h 1011810"/>
              <a:gd name="connsiteX10" fmla="*/ 1740785 w 2984203"/>
              <a:gd name="connsiteY10" fmla="*/ 1011810 h 1011810"/>
              <a:gd name="connsiteX11" fmla="*/ 1740785 w 2984203"/>
              <a:gd name="connsiteY11" fmla="*/ 1011810 h 1011810"/>
              <a:gd name="connsiteX12" fmla="*/ 112235 w 2984203"/>
              <a:gd name="connsiteY12" fmla="*/ 1011810 h 1011810"/>
              <a:gd name="connsiteX13" fmla="*/ 0 w 2984203"/>
              <a:gd name="connsiteY13" fmla="*/ 899575 h 1011810"/>
              <a:gd name="connsiteX14" fmla="*/ 0 w 2984203"/>
              <a:gd name="connsiteY14" fmla="*/ 618996 h 1011810"/>
              <a:gd name="connsiteX15" fmla="*/ 0 w 2984203"/>
              <a:gd name="connsiteY15" fmla="*/ 450648 h 1011810"/>
              <a:gd name="connsiteX16" fmla="*/ 0 w 2984203"/>
              <a:gd name="connsiteY16" fmla="*/ 450648 h 1011810"/>
              <a:gd name="connsiteX17" fmla="*/ 0 w 2984203"/>
              <a:gd name="connsiteY17" fmla="*/ 450650 h 1011810"/>
              <a:gd name="connsiteX0" fmla="*/ 0 w 2984203"/>
              <a:gd name="connsiteY0" fmla="*/ 450650 h 1011810"/>
              <a:gd name="connsiteX1" fmla="*/ 112235 w 2984203"/>
              <a:gd name="connsiteY1" fmla="*/ 338415 h 1011810"/>
              <a:gd name="connsiteX2" fmla="*/ 1740785 w 2984203"/>
              <a:gd name="connsiteY2" fmla="*/ 338415 h 1011810"/>
              <a:gd name="connsiteX3" fmla="*/ 2103565 w 2984203"/>
              <a:gd name="connsiteY3" fmla="*/ 14 h 1011810"/>
              <a:gd name="connsiteX4" fmla="*/ 2255724 w 2984203"/>
              <a:gd name="connsiteY4" fmla="*/ 343440 h 1011810"/>
              <a:gd name="connsiteX5" fmla="*/ 2665976 w 2984203"/>
              <a:gd name="connsiteY5" fmla="*/ 338415 h 1011810"/>
              <a:gd name="connsiteX6" fmla="*/ 2979178 w 2984203"/>
              <a:gd name="connsiteY6" fmla="*/ 686786 h 1011810"/>
              <a:gd name="connsiteX7" fmla="*/ 2984203 w 2984203"/>
              <a:gd name="connsiteY7" fmla="*/ 899575 h 1011810"/>
              <a:gd name="connsiteX8" fmla="*/ 2871968 w 2984203"/>
              <a:gd name="connsiteY8" fmla="*/ 1011810 h 1011810"/>
              <a:gd name="connsiteX9" fmla="*/ 2486836 w 2984203"/>
              <a:gd name="connsiteY9" fmla="*/ 1011810 h 1011810"/>
              <a:gd name="connsiteX10" fmla="*/ 1740785 w 2984203"/>
              <a:gd name="connsiteY10" fmla="*/ 1011810 h 1011810"/>
              <a:gd name="connsiteX11" fmla="*/ 1740785 w 2984203"/>
              <a:gd name="connsiteY11" fmla="*/ 1011810 h 1011810"/>
              <a:gd name="connsiteX12" fmla="*/ 112235 w 2984203"/>
              <a:gd name="connsiteY12" fmla="*/ 1011810 h 1011810"/>
              <a:gd name="connsiteX13" fmla="*/ 0 w 2984203"/>
              <a:gd name="connsiteY13" fmla="*/ 899575 h 1011810"/>
              <a:gd name="connsiteX14" fmla="*/ 0 w 2984203"/>
              <a:gd name="connsiteY14" fmla="*/ 618996 h 1011810"/>
              <a:gd name="connsiteX15" fmla="*/ 0 w 2984203"/>
              <a:gd name="connsiteY15" fmla="*/ 450648 h 1011810"/>
              <a:gd name="connsiteX16" fmla="*/ 0 w 2984203"/>
              <a:gd name="connsiteY16" fmla="*/ 450648 h 1011810"/>
              <a:gd name="connsiteX17" fmla="*/ 0 w 2984203"/>
              <a:gd name="connsiteY17" fmla="*/ 450650 h 1011810"/>
              <a:gd name="connsiteX0" fmla="*/ 0 w 2980320"/>
              <a:gd name="connsiteY0" fmla="*/ 450650 h 1011810"/>
              <a:gd name="connsiteX1" fmla="*/ 112235 w 2980320"/>
              <a:gd name="connsiteY1" fmla="*/ 338415 h 1011810"/>
              <a:gd name="connsiteX2" fmla="*/ 1740785 w 2980320"/>
              <a:gd name="connsiteY2" fmla="*/ 338415 h 1011810"/>
              <a:gd name="connsiteX3" fmla="*/ 2103565 w 2980320"/>
              <a:gd name="connsiteY3" fmla="*/ 14 h 1011810"/>
              <a:gd name="connsiteX4" fmla="*/ 2255724 w 2980320"/>
              <a:gd name="connsiteY4" fmla="*/ 343440 h 1011810"/>
              <a:gd name="connsiteX5" fmla="*/ 2665976 w 2980320"/>
              <a:gd name="connsiteY5" fmla="*/ 338415 h 1011810"/>
              <a:gd name="connsiteX6" fmla="*/ 2979178 w 2980320"/>
              <a:gd name="connsiteY6" fmla="*/ 686786 h 1011810"/>
              <a:gd name="connsiteX7" fmla="*/ 2871968 w 2980320"/>
              <a:gd name="connsiteY7" fmla="*/ 1011810 h 1011810"/>
              <a:gd name="connsiteX8" fmla="*/ 2486836 w 2980320"/>
              <a:gd name="connsiteY8" fmla="*/ 1011810 h 1011810"/>
              <a:gd name="connsiteX9" fmla="*/ 1740785 w 2980320"/>
              <a:gd name="connsiteY9" fmla="*/ 1011810 h 1011810"/>
              <a:gd name="connsiteX10" fmla="*/ 1740785 w 2980320"/>
              <a:gd name="connsiteY10" fmla="*/ 1011810 h 1011810"/>
              <a:gd name="connsiteX11" fmla="*/ 112235 w 2980320"/>
              <a:gd name="connsiteY11" fmla="*/ 1011810 h 1011810"/>
              <a:gd name="connsiteX12" fmla="*/ 0 w 2980320"/>
              <a:gd name="connsiteY12" fmla="*/ 899575 h 1011810"/>
              <a:gd name="connsiteX13" fmla="*/ 0 w 2980320"/>
              <a:gd name="connsiteY13" fmla="*/ 618996 h 1011810"/>
              <a:gd name="connsiteX14" fmla="*/ 0 w 2980320"/>
              <a:gd name="connsiteY14" fmla="*/ 450648 h 1011810"/>
              <a:gd name="connsiteX15" fmla="*/ 0 w 2980320"/>
              <a:gd name="connsiteY15" fmla="*/ 450648 h 1011810"/>
              <a:gd name="connsiteX16" fmla="*/ 0 w 2980320"/>
              <a:gd name="connsiteY16" fmla="*/ 450650 h 1011810"/>
              <a:gd name="connsiteX0" fmla="*/ 0 w 2980320"/>
              <a:gd name="connsiteY0" fmla="*/ 450650 h 1011810"/>
              <a:gd name="connsiteX1" fmla="*/ 112235 w 2980320"/>
              <a:gd name="connsiteY1" fmla="*/ 338415 h 1011810"/>
              <a:gd name="connsiteX2" fmla="*/ 1740785 w 2980320"/>
              <a:gd name="connsiteY2" fmla="*/ 338415 h 1011810"/>
              <a:gd name="connsiteX3" fmla="*/ 2103565 w 2980320"/>
              <a:gd name="connsiteY3" fmla="*/ 14 h 1011810"/>
              <a:gd name="connsiteX4" fmla="*/ 2255724 w 2980320"/>
              <a:gd name="connsiteY4" fmla="*/ 343440 h 1011810"/>
              <a:gd name="connsiteX5" fmla="*/ 2665976 w 2980320"/>
              <a:gd name="connsiteY5" fmla="*/ 338415 h 1011810"/>
              <a:gd name="connsiteX6" fmla="*/ 2979178 w 2980320"/>
              <a:gd name="connsiteY6" fmla="*/ 686786 h 1011810"/>
              <a:gd name="connsiteX7" fmla="*/ 2871968 w 2980320"/>
              <a:gd name="connsiteY7" fmla="*/ 1011810 h 1011810"/>
              <a:gd name="connsiteX8" fmla="*/ 2486836 w 2980320"/>
              <a:gd name="connsiteY8" fmla="*/ 1011810 h 1011810"/>
              <a:gd name="connsiteX9" fmla="*/ 1740785 w 2980320"/>
              <a:gd name="connsiteY9" fmla="*/ 1011810 h 1011810"/>
              <a:gd name="connsiteX10" fmla="*/ 1740785 w 2980320"/>
              <a:gd name="connsiteY10" fmla="*/ 1011810 h 1011810"/>
              <a:gd name="connsiteX11" fmla="*/ 112235 w 2980320"/>
              <a:gd name="connsiteY11" fmla="*/ 1011810 h 1011810"/>
              <a:gd name="connsiteX12" fmla="*/ 0 w 2980320"/>
              <a:gd name="connsiteY12" fmla="*/ 899575 h 1011810"/>
              <a:gd name="connsiteX13" fmla="*/ 0 w 2980320"/>
              <a:gd name="connsiteY13" fmla="*/ 618996 h 1011810"/>
              <a:gd name="connsiteX14" fmla="*/ 0 w 2980320"/>
              <a:gd name="connsiteY14" fmla="*/ 450648 h 1011810"/>
              <a:gd name="connsiteX15" fmla="*/ 0 w 2980320"/>
              <a:gd name="connsiteY15" fmla="*/ 450648 h 1011810"/>
              <a:gd name="connsiteX16" fmla="*/ 0 w 2980320"/>
              <a:gd name="connsiteY16" fmla="*/ 450650 h 1011810"/>
              <a:gd name="connsiteX0" fmla="*/ 0 w 2980320"/>
              <a:gd name="connsiteY0" fmla="*/ 450650 h 1021858"/>
              <a:gd name="connsiteX1" fmla="*/ 112235 w 2980320"/>
              <a:gd name="connsiteY1" fmla="*/ 338415 h 1021858"/>
              <a:gd name="connsiteX2" fmla="*/ 1740785 w 2980320"/>
              <a:gd name="connsiteY2" fmla="*/ 338415 h 1021858"/>
              <a:gd name="connsiteX3" fmla="*/ 2103565 w 2980320"/>
              <a:gd name="connsiteY3" fmla="*/ 14 h 1021858"/>
              <a:gd name="connsiteX4" fmla="*/ 2255724 w 2980320"/>
              <a:gd name="connsiteY4" fmla="*/ 343440 h 1021858"/>
              <a:gd name="connsiteX5" fmla="*/ 2665976 w 2980320"/>
              <a:gd name="connsiteY5" fmla="*/ 338415 h 1021858"/>
              <a:gd name="connsiteX6" fmla="*/ 2979178 w 2980320"/>
              <a:gd name="connsiteY6" fmla="*/ 686786 h 1021858"/>
              <a:gd name="connsiteX7" fmla="*/ 2701146 w 2980320"/>
              <a:gd name="connsiteY7" fmla="*/ 1021858 h 1021858"/>
              <a:gd name="connsiteX8" fmla="*/ 2486836 w 2980320"/>
              <a:gd name="connsiteY8" fmla="*/ 1011810 h 1021858"/>
              <a:gd name="connsiteX9" fmla="*/ 1740785 w 2980320"/>
              <a:gd name="connsiteY9" fmla="*/ 1011810 h 1021858"/>
              <a:gd name="connsiteX10" fmla="*/ 1740785 w 2980320"/>
              <a:gd name="connsiteY10" fmla="*/ 1011810 h 1021858"/>
              <a:gd name="connsiteX11" fmla="*/ 112235 w 2980320"/>
              <a:gd name="connsiteY11" fmla="*/ 1011810 h 1021858"/>
              <a:gd name="connsiteX12" fmla="*/ 0 w 2980320"/>
              <a:gd name="connsiteY12" fmla="*/ 899575 h 1021858"/>
              <a:gd name="connsiteX13" fmla="*/ 0 w 2980320"/>
              <a:gd name="connsiteY13" fmla="*/ 618996 h 1021858"/>
              <a:gd name="connsiteX14" fmla="*/ 0 w 2980320"/>
              <a:gd name="connsiteY14" fmla="*/ 450648 h 1021858"/>
              <a:gd name="connsiteX15" fmla="*/ 0 w 2980320"/>
              <a:gd name="connsiteY15" fmla="*/ 450648 h 1021858"/>
              <a:gd name="connsiteX16" fmla="*/ 0 w 2980320"/>
              <a:gd name="connsiteY16" fmla="*/ 450650 h 1021858"/>
              <a:gd name="connsiteX0" fmla="*/ 0 w 2980320"/>
              <a:gd name="connsiteY0" fmla="*/ 450650 h 1021858"/>
              <a:gd name="connsiteX1" fmla="*/ 112235 w 2980320"/>
              <a:gd name="connsiteY1" fmla="*/ 338415 h 1021858"/>
              <a:gd name="connsiteX2" fmla="*/ 1740785 w 2980320"/>
              <a:gd name="connsiteY2" fmla="*/ 338415 h 1021858"/>
              <a:gd name="connsiteX3" fmla="*/ 2103565 w 2980320"/>
              <a:gd name="connsiteY3" fmla="*/ 14 h 1021858"/>
              <a:gd name="connsiteX4" fmla="*/ 2255724 w 2980320"/>
              <a:gd name="connsiteY4" fmla="*/ 343440 h 1021858"/>
              <a:gd name="connsiteX5" fmla="*/ 2665976 w 2980320"/>
              <a:gd name="connsiteY5" fmla="*/ 338415 h 1021858"/>
              <a:gd name="connsiteX6" fmla="*/ 2979178 w 2980320"/>
              <a:gd name="connsiteY6" fmla="*/ 686786 h 1021858"/>
              <a:gd name="connsiteX7" fmla="*/ 2701146 w 2980320"/>
              <a:gd name="connsiteY7" fmla="*/ 1021858 h 1021858"/>
              <a:gd name="connsiteX8" fmla="*/ 2486836 w 2980320"/>
              <a:gd name="connsiteY8" fmla="*/ 1011810 h 1021858"/>
              <a:gd name="connsiteX9" fmla="*/ 1740785 w 2980320"/>
              <a:gd name="connsiteY9" fmla="*/ 1011810 h 1021858"/>
              <a:gd name="connsiteX10" fmla="*/ 1740785 w 2980320"/>
              <a:gd name="connsiteY10" fmla="*/ 1011810 h 1021858"/>
              <a:gd name="connsiteX11" fmla="*/ 112235 w 2980320"/>
              <a:gd name="connsiteY11" fmla="*/ 1011810 h 1021858"/>
              <a:gd name="connsiteX12" fmla="*/ 0 w 2980320"/>
              <a:gd name="connsiteY12" fmla="*/ 899575 h 1021858"/>
              <a:gd name="connsiteX13" fmla="*/ 0 w 2980320"/>
              <a:gd name="connsiteY13" fmla="*/ 618996 h 1021858"/>
              <a:gd name="connsiteX14" fmla="*/ 0 w 2980320"/>
              <a:gd name="connsiteY14" fmla="*/ 450648 h 1021858"/>
              <a:gd name="connsiteX15" fmla="*/ 0 w 2980320"/>
              <a:gd name="connsiteY15" fmla="*/ 450648 h 1021858"/>
              <a:gd name="connsiteX16" fmla="*/ 0 w 2980320"/>
              <a:gd name="connsiteY16" fmla="*/ 450650 h 1021858"/>
              <a:gd name="connsiteX0" fmla="*/ 0 w 2980320"/>
              <a:gd name="connsiteY0" fmla="*/ 450650 h 1011810"/>
              <a:gd name="connsiteX1" fmla="*/ 112235 w 2980320"/>
              <a:gd name="connsiteY1" fmla="*/ 338415 h 1011810"/>
              <a:gd name="connsiteX2" fmla="*/ 1740785 w 2980320"/>
              <a:gd name="connsiteY2" fmla="*/ 338415 h 1011810"/>
              <a:gd name="connsiteX3" fmla="*/ 2103565 w 2980320"/>
              <a:gd name="connsiteY3" fmla="*/ 14 h 1011810"/>
              <a:gd name="connsiteX4" fmla="*/ 2255724 w 2980320"/>
              <a:gd name="connsiteY4" fmla="*/ 343440 h 1011810"/>
              <a:gd name="connsiteX5" fmla="*/ 2665976 w 2980320"/>
              <a:gd name="connsiteY5" fmla="*/ 338415 h 1011810"/>
              <a:gd name="connsiteX6" fmla="*/ 2979178 w 2980320"/>
              <a:gd name="connsiteY6" fmla="*/ 686786 h 1011810"/>
              <a:gd name="connsiteX7" fmla="*/ 2716219 w 2980320"/>
              <a:gd name="connsiteY7" fmla="*/ 1001761 h 1011810"/>
              <a:gd name="connsiteX8" fmla="*/ 2486836 w 2980320"/>
              <a:gd name="connsiteY8" fmla="*/ 1011810 h 1011810"/>
              <a:gd name="connsiteX9" fmla="*/ 1740785 w 2980320"/>
              <a:gd name="connsiteY9" fmla="*/ 1011810 h 1011810"/>
              <a:gd name="connsiteX10" fmla="*/ 1740785 w 2980320"/>
              <a:gd name="connsiteY10" fmla="*/ 1011810 h 1011810"/>
              <a:gd name="connsiteX11" fmla="*/ 112235 w 2980320"/>
              <a:gd name="connsiteY11" fmla="*/ 1011810 h 1011810"/>
              <a:gd name="connsiteX12" fmla="*/ 0 w 2980320"/>
              <a:gd name="connsiteY12" fmla="*/ 899575 h 1011810"/>
              <a:gd name="connsiteX13" fmla="*/ 0 w 2980320"/>
              <a:gd name="connsiteY13" fmla="*/ 618996 h 1011810"/>
              <a:gd name="connsiteX14" fmla="*/ 0 w 2980320"/>
              <a:gd name="connsiteY14" fmla="*/ 450648 h 1011810"/>
              <a:gd name="connsiteX15" fmla="*/ 0 w 2980320"/>
              <a:gd name="connsiteY15" fmla="*/ 450648 h 1011810"/>
              <a:gd name="connsiteX16" fmla="*/ 0 w 2980320"/>
              <a:gd name="connsiteY16" fmla="*/ 450650 h 1011810"/>
              <a:gd name="connsiteX0" fmla="*/ 0 w 2980320"/>
              <a:gd name="connsiteY0" fmla="*/ 450650 h 1021858"/>
              <a:gd name="connsiteX1" fmla="*/ 112235 w 2980320"/>
              <a:gd name="connsiteY1" fmla="*/ 338415 h 1021858"/>
              <a:gd name="connsiteX2" fmla="*/ 1740785 w 2980320"/>
              <a:gd name="connsiteY2" fmla="*/ 338415 h 1021858"/>
              <a:gd name="connsiteX3" fmla="*/ 2103565 w 2980320"/>
              <a:gd name="connsiteY3" fmla="*/ 14 h 1021858"/>
              <a:gd name="connsiteX4" fmla="*/ 2255724 w 2980320"/>
              <a:gd name="connsiteY4" fmla="*/ 343440 h 1021858"/>
              <a:gd name="connsiteX5" fmla="*/ 2665976 w 2980320"/>
              <a:gd name="connsiteY5" fmla="*/ 338415 h 1021858"/>
              <a:gd name="connsiteX6" fmla="*/ 2979178 w 2980320"/>
              <a:gd name="connsiteY6" fmla="*/ 686786 h 1021858"/>
              <a:gd name="connsiteX7" fmla="*/ 2721244 w 2980320"/>
              <a:gd name="connsiteY7" fmla="*/ 1021858 h 1021858"/>
              <a:gd name="connsiteX8" fmla="*/ 2486836 w 2980320"/>
              <a:gd name="connsiteY8" fmla="*/ 1011810 h 1021858"/>
              <a:gd name="connsiteX9" fmla="*/ 1740785 w 2980320"/>
              <a:gd name="connsiteY9" fmla="*/ 1011810 h 1021858"/>
              <a:gd name="connsiteX10" fmla="*/ 1740785 w 2980320"/>
              <a:gd name="connsiteY10" fmla="*/ 1011810 h 1021858"/>
              <a:gd name="connsiteX11" fmla="*/ 112235 w 2980320"/>
              <a:gd name="connsiteY11" fmla="*/ 1011810 h 1021858"/>
              <a:gd name="connsiteX12" fmla="*/ 0 w 2980320"/>
              <a:gd name="connsiteY12" fmla="*/ 899575 h 1021858"/>
              <a:gd name="connsiteX13" fmla="*/ 0 w 2980320"/>
              <a:gd name="connsiteY13" fmla="*/ 618996 h 1021858"/>
              <a:gd name="connsiteX14" fmla="*/ 0 w 2980320"/>
              <a:gd name="connsiteY14" fmla="*/ 450648 h 1021858"/>
              <a:gd name="connsiteX15" fmla="*/ 0 w 2980320"/>
              <a:gd name="connsiteY15" fmla="*/ 450648 h 1021858"/>
              <a:gd name="connsiteX16" fmla="*/ 0 w 2980320"/>
              <a:gd name="connsiteY16" fmla="*/ 450650 h 1021858"/>
              <a:gd name="connsiteX0" fmla="*/ 0 w 2980320"/>
              <a:gd name="connsiteY0" fmla="*/ 450650 h 1011810"/>
              <a:gd name="connsiteX1" fmla="*/ 112235 w 2980320"/>
              <a:gd name="connsiteY1" fmla="*/ 338415 h 1011810"/>
              <a:gd name="connsiteX2" fmla="*/ 1740785 w 2980320"/>
              <a:gd name="connsiteY2" fmla="*/ 338415 h 1011810"/>
              <a:gd name="connsiteX3" fmla="*/ 2103565 w 2980320"/>
              <a:gd name="connsiteY3" fmla="*/ 14 h 1011810"/>
              <a:gd name="connsiteX4" fmla="*/ 2255724 w 2980320"/>
              <a:gd name="connsiteY4" fmla="*/ 343440 h 1011810"/>
              <a:gd name="connsiteX5" fmla="*/ 2665976 w 2980320"/>
              <a:gd name="connsiteY5" fmla="*/ 338415 h 1011810"/>
              <a:gd name="connsiteX6" fmla="*/ 2979178 w 2980320"/>
              <a:gd name="connsiteY6" fmla="*/ 686786 h 1011810"/>
              <a:gd name="connsiteX7" fmla="*/ 2728119 w 2980320"/>
              <a:gd name="connsiteY7" fmla="*/ 1008107 h 1011810"/>
              <a:gd name="connsiteX8" fmla="*/ 2486836 w 2980320"/>
              <a:gd name="connsiteY8" fmla="*/ 1011810 h 1011810"/>
              <a:gd name="connsiteX9" fmla="*/ 1740785 w 2980320"/>
              <a:gd name="connsiteY9" fmla="*/ 1011810 h 1011810"/>
              <a:gd name="connsiteX10" fmla="*/ 1740785 w 2980320"/>
              <a:gd name="connsiteY10" fmla="*/ 1011810 h 1011810"/>
              <a:gd name="connsiteX11" fmla="*/ 112235 w 2980320"/>
              <a:gd name="connsiteY11" fmla="*/ 1011810 h 1011810"/>
              <a:gd name="connsiteX12" fmla="*/ 0 w 2980320"/>
              <a:gd name="connsiteY12" fmla="*/ 899575 h 1011810"/>
              <a:gd name="connsiteX13" fmla="*/ 0 w 2980320"/>
              <a:gd name="connsiteY13" fmla="*/ 618996 h 1011810"/>
              <a:gd name="connsiteX14" fmla="*/ 0 w 2980320"/>
              <a:gd name="connsiteY14" fmla="*/ 450648 h 1011810"/>
              <a:gd name="connsiteX15" fmla="*/ 0 w 2980320"/>
              <a:gd name="connsiteY15" fmla="*/ 450648 h 1011810"/>
              <a:gd name="connsiteX16" fmla="*/ 0 w 2980320"/>
              <a:gd name="connsiteY16" fmla="*/ 450650 h 1011810"/>
              <a:gd name="connsiteX0" fmla="*/ 0 w 2980320"/>
              <a:gd name="connsiteY0" fmla="*/ 450650 h 1014043"/>
              <a:gd name="connsiteX1" fmla="*/ 112235 w 2980320"/>
              <a:gd name="connsiteY1" fmla="*/ 338415 h 1014043"/>
              <a:gd name="connsiteX2" fmla="*/ 1740785 w 2980320"/>
              <a:gd name="connsiteY2" fmla="*/ 338415 h 1014043"/>
              <a:gd name="connsiteX3" fmla="*/ 2103565 w 2980320"/>
              <a:gd name="connsiteY3" fmla="*/ 14 h 1014043"/>
              <a:gd name="connsiteX4" fmla="*/ 2255724 w 2980320"/>
              <a:gd name="connsiteY4" fmla="*/ 343440 h 1014043"/>
              <a:gd name="connsiteX5" fmla="*/ 2665976 w 2980320"/>
              <a:gd name="connsiteY5" fmla="*/ 338415 h 1014043"/>
              <a:gd name="connsiteX6" fmla="*/ 2979178 w 2980320"/>
              <a:gd name="connsiteY6" fmla="*/ 686786 h 1014043"/>
              <a:gd name="connsiteX7" fmla="*/ 2728119 w 2980320"/>
              <a:gd name="connsiteY7" fmla="*/ 1008107 h 1014043"/>
              <a:gd name="connsiteX8" fmla="*/ 2486836 w 2980320"/>
              <a:gd name="connsiteY8" fmla="*/ 1011810 h 1014043"/>
              <a:gd name="connsiteX9" fmla="*/ 1740785 w 2980320"/>
              <a:gd name="connsiteY9" fmla="*/ 1011810 h 1014043"/>
              <a:gd name="connsiteX10" fmla="*/ 1740785 w 2980320"/>
              <a:gd name="connsiteY10" fmla="*/ 1011810 h 1014043"/>
              <a:gd name="connsiteX11" fmla="*/ 112235 w 2980320"/>
              <a:gd name="connsiteY11" fmla="*/ 1011810 h 1014043"/>
              <a:gd name="connsiteX12" fmla="*/ 0 w 2980320"/>
              <a:gd name="connsiteY12" fmla="*/ 899575 h 1014043"/>
              <a:gd name="connsiteX13" fmla="*/ 0 w 2980320"/>
              <a:gd name="connsiteY13" fmla="*/ 618996 h 1014043"/>
              <a:gd name="connsiteX14" fmla="*/ 0 w 2980320"/>
              <a:gd name="connsiteY14" fmla="*/ 450648 h 1014043"/>
              <a:gd name="connsiteX15" fmla="*/ 0 w 2980320"/>
              <a:gd name="connsiteY15" fmla="*/ 450648 h 1014043"/>
              <a:gd name="connsiteX16" fmla="*/ 0 w 2980320"/>
              <a:gd name="connsiteY16" fmla="*/ 450650 h 1014043"/>
              <a:gd name="connsiteX0" fmla="*/ 0 w 2980320"/>
              <a:gd name="connsiteY0" fmla="*/ 450650 h 1014043"/>
              <a:gd name="connsiteX1" fmla="*/ 112235 w 2980320"/>
              <a:gd name="connsiteY1" fmla="*/ 338415 h 1014043"/>
              <a:gd name="connsiteX2" fmla="*/ 1740785 w 2980320"/>
              <a:gd name="connsiteY2" fmla="*/ 338415 h 1014043"/>
              <a:gd name="connsiteX3" fmla="*/ 2103565 w 2980320"/>
              <a:gd name="connsiteY3" fmla="*/ 14 h 1014043"/>
              <a:gd name="connsiteX4" fmla="*/ 2255724 w 2980320"/>
              <a:gd name="connsiteY4" fmla="*/ 343440 h 1014043"/>
              <a:gd name="connsiteX5" fmla="*/ 2665976 w 2980320"/>
              <a:gd name="connsiteY5" fmla="*/ 338415 h 1014043"/>
              <a:gd name="connsiteX6" fmla="*/ 2979178 w 2980320"/>
              <a:gd name="connsiteY6" fmla="*/ 686786 h 1014043"/>
              <a:gd name="connsiteX7" fmla="*/ 2728119 w 2980320"/>
              <a:gd name="connsiteY7" fmla="*/ 1008107 h 1014043"/>
              <a:gd name="connsiteX8" fmla="*/ 2486836 w 2980320"/>
              <a:gd name="connsiteY8" fmla="*/ 1011810 h 1014043"/>
              <a:gd name="connsiteX9" fmla="*/ 2495853 w 2980320"/>
              <a:gd name="connsiteY9" fmla="*/ 996995 h 1014043"/>
              <a:gd name="connsiteX10" fmla="*/ 1740785 w 2980320"/>
              <a:gd name="connsiteY10" fmla="*/ 1011810 h 1014043"/>
              <a:gd name="connsiteX11" fmla="*/ 1740785 w 2980320"/>
              <a:gd name="connsiteY11" fmla="*/ 1011810 h 1014043"/>
              <a:gd name="connsiteX12" fmla="*/ 112235 w 2980320"/>
              <a:gd name="connsiteY12" fmla="*/ 1011810 h 1014043"/>
              <a:gd name="connsiteX13" fmla="*/ 0 w 2980320"/>
              <a:gd name="connsiteY13" fmla="*/ 899575 h 1014043"/>
              <a:gd name="connsiteX14" fmla="*/ 0 w 2980320"/>
              <a:gd name="connsiteY14" fmla="*/ 618996 h 1014043"/>
              <a:gd name="connsiteX15" fmla="*/ 0 w 2980320"/>
              <a:gd name="connsiteY15" fmla="*/ 450648 h 1014043"/>
              <a:gd name="connsiteX16" fmla="*/ 0 w 2980320"/>
              <a:gd name="connsiteY16" fmla="*/ 450648 h 1014043"/>
              <a:gd name="connsiteX17" fmla="*/ 0 w 2980320"/>
              <a:gd name="connsiteY17" fmla="*/ 450650 h 1014043"/>
              <a:gd name="connsiteX0" fmla="*/ 0 w 2980320"/>
              <a:gd name="connsiteY0" fmla="*/ 450650 h 1014043"/>
              <a:gd name="connsiteX1" fmla="*/ 112235 w 2980320"/>
              <a:gd name="connsiteY1" fmla="*/ 338415 h 1014043"/>
              <a:gd name="connsiteX2" fmla="*/ 1740785 w 2980320"/>
              <a:gd name="connsiteY2" fmla="*/ 338415 h 1014043"/>
              <a:gd name="connsiteX3" fmla="*/ 2103565 w 2980320"/>
              <a:gd name="connsiteY3" fmla="*/ 14 h 1014043"/>
              <a:gd name="connsiteX4" fmla="*/ 2255724 w 2980320"/>
              <a:gd name="connsiteY4" fmla="*/ 343440 h 1014043"/>
              <a:gd name="connsiteX5" fmla="*/ 2665976 w 2980320"/>
              <a:gd name="connsiteY5" fmla="*/ 338415 h 1014043"/>
              <a:gd name="connsiteX6" fmla="*/ 2979178 w 2980320"/>
              <a:gd name="connsiteY6" fmla="*/ 686786 h 1014043"/>
              <a:gd name="connsiteX7" fmla="*/ 2728119 w 2980320"/>
              <a:gd name="connsiteY7" fmla="*/ 1008107 h 1014043"/>
              <a:gd name="connsiteX8" fmla="*/ 2486836 w 2980320"/>
              <a:gd name="connsiteY8" fmla="*/ 1011810 h 1014043"/>
              <a:gd name="connsiteX9" fmla="*/ 1740785 w 2980320"/>
              <a:gd name="connsiteY9" fmla="*/ 1011810 h 1014043"/>
              <a:gd name="connsiteX10" fmla="*/ 1740785 w 2980320"/>
              <a:gd name="connsiteY10" fmla="*/ 1011810 h 1014043"/>
              <a:gd name="connsiteX11" fmla="*/ 112235 w 2980320"/>
              <a:gd name="connsiteY11" fmla="*/ 1011810 h 1014043"/>
              <a:gd name="connsiteX12" fmla="*/ 0 w 2980320"/>
              <a:gd name="connsiteY12" fmla="*/ 899575 h 1014043"/>
              <a:gd name="connsiteX13" fmla="*/ 0 w 2980320"/>
              <a:gd name="connsiteY13" fmla="*/ 618996 h 1014043"/>
              <a:gd name="connsiteX14" fmla="*/ 0 w 2980320"/>
              <a:gd name="connsiteY14" fmla="*/ 450648 h 1014043"/>
              <a:gd name="connsiteX15" fmla="*/ 0 w 2980320"/>
              <a:gd name="connsiteY15" fmla="*/ 450648 h 1014043"/>
              <a:gd name="connsiteX16" fmla="*/ 0 w 2980320"/>
              <a:gd name="connsiteY16" fmla="*/ 450650 h 1014043"/>
              <a:gd name="connsiteX0" fmla="*/ 0 w 2980320"/>
              <a:gd name="connsiteY0" fmla="*/ 450650 h 1013039"/>
              <a:gd name="connsiteX1" fmla="*/ 112235 w 2980320"/>
              <a:gd name="connsiteY1" fmla="*/ 338415 h 1013039"/>
              <a:gd name="connsiteX2" fmla="*/ 1740785 w 2980320"/>
              <a:gd name="connsiteY2" fmla="*/ 338415 h 1013039"/>
              <a:gd name="connsiteX3" fmla="*/ 2103565 w 2980320"/>
              <a:gd name="connsiteY3" fmla="*/ 14 h 1013039"/>
              <a:gd name="connsiteX4" fmla="*/ 2255724 w 2980320"/>
              <a:gd name="connsiteY4" fmla="*/ 343440 h 1013039"/>
              <a:gd name="connsiteX5" fmla="*/ 2665976 w 2980320"/>
              <a:gd name="connsiteY5" fmla="*/ 338415 h 1013039"/>
              <a:gd name="connsiteX6" fmla="*/ 2979178 w 2980320"/>
              <a:gd name="connsiteY6" fmla="*/ 686786 h 1013039"/>
              <a:gd name="connsiteX7" fmla="*/ 2728119 w 2980320"/>
              <a:gd name="connsiteY7" fmla="*/ 1008107 h 1013039"/>
              <a:gd name="connsiteX8" fmla="*/ 2149951 w 2980320"/>
              <a:gd name="connsiteY8" fmla="*/ 1008372 h 1013039"/>
              <a:gd name="connsiteX9" fmla="*/ 1740785 w 2980320"/>
              <a:gd name="connsiteY9" fmla="*/ 1011810 h 1013039"/>
              <a:gd name="connsiteX10" fmla="*/ 1740785 w 2980320"/>
              <a:gd name="connsiteY10" fmla="*/ 1011810 h 1013039"/>
              <a:gd name="connsiteX11" fmla="*/ 112235 w 2980320"/>
              <a:gd name="connsiteY11" fmla="*/ 1011810 h 1013039"/>
              <a:gd name="connsiteX12" fmla="*/ 0 w 2980320"/>
              <a:gd name="connsiteY12" fmla="*/ 899575 h 1013039"/>
              <a:gd name="connsiteX13" fmla="*/ 0 w 2980320"/>
              <a:gd name="connsiteY13" fmla="*/ 618996 h 1013039"/>
              <a:gd name="connsiteX14" fmla="*/ 0 w 2980320"/>
              <a:gd name="connsiteY14" fmla="*/ 450648 h 1013039"/>
              <a:gd name="connsiteX15" fmla="*/ 0 w 2980320"/>
              <a:gd name="connsiteY15" fmla="*/ 450648 h 1013039"/>
              <a:gd name="connsiteX16" fmla="*/ 0 w 2980320"/>
              <a:gd name="connsiteY16" fmla="*/ 450650 h 1013039"/>
              <a:gd name="connsiteX0" fmla="*/ 0 w 2980320"/>
              <a:gd name="connsiteY0" fmla="*/ 450650 h 1015247"/>
              <a:gd name="connsiteX1" fmla="*/ 112235 w 2980320"/>
              <a:gd name="connsiteY1" fmla="*/ 338415 h 1015247"/>
              <a:gd name="connsiteX2" fmla="*/ 1740785 w 2980320"/>
              <a:gd name="connsiteY2" fmla="*/ 338415 h 1015247"/>
              <a:gd name="connsiteX3" fmla="*/ 2103565 w 2980320"/>
              <a:gd name="connsiteY3" fmla="*/ 14 h 1015247"/>
              <a:gd name="connsiteX4" fmla="*/ 2255724 w 2980320"/>
              <a:gd name="connsiteY4" fmla="*/ 343440 h 1015247"/>
              <a:gd name="connsiteX5" fmla="*/ 2665976 w 2980320"/>
              <a:gd name="connsiteY5" fmla="*/ 338415 h 1015247"/>
              <a:gd name="connsiteX6" fmla="*/ 2979178 w 2980320"/>
              <a:gd name="connsiteY6" fmla="*/ 686786 h 1015247"/>
              <a:gd name="connsiteX7" fmla="*/ 2728119 w 2980320"/>
              <a:gd name="connsiteY7" fmla="*/ 1008107 h 1015247"/>
              <a:gd name="connsiteX8" fmla="*/ 2149951 w 2980320"/>
              <a:gd name="connsiteY8" fmla="*/ 1008372 h 1015247"/>
              <a:gd name="connsiteX9" fmla="*/ 1740785 w 2980320"/>
              <a:gd name="connsiteY9" fmla="*/ 1011810 h 1015247"/>
              <a:gd name="connsiteX10" fmla="*/ 1740785 w 2980320"/>
              <a:gd name="connsiteY10" fmla="*/ 1011810 h 1015247"/>
              <a:gd name="connsiteX11" fmla="*/ 297865 w 2980320"/>
              <a:gd name="connsiteY11" fmla="*/ 1015247 h 1015247"/>
              <a:gd name="connsiteX12" fmla="*/ 0 w 2980320"/>
              <a:gd name="connsiteY12" fmla="*/ 899575 h 1015247"/>
              <a:gd name="connsiteX13" fmla="*/ 0 w 2980320"/>
              <a:gd name="connsiteY13" fmla="*/ 618996 h 1015247"/>
              <a:gd name="connsiteX14" fmla="*/ 0 w 2980320"/>
              <a:gd name="connsiteY14" fmla="*/ 450648 h 1015247"/>
              <a:gd name="connsiteX15" fmla="*/ 0 w 2980320"/>
              <a:gd name="connsiteY15" fmla="*/ 450648 h 1015247"/>
              <a:gd name="connsiteX16" fmla="*/ 0 w 2980320"/>
              <a:gd name="connsiteY16" fmla="*/ 450650 h 1015247"/>
              <a:gd name="connsiteX0" fmla="*/ 0 w 2980320"/>
              <a:gd name="connsiteY0" fmla="*/ 450650 h 1015247"/>
              <a:gd name="connsiteX1" fmla="*/ 112235 w 2980320"/>
              <a:gd name="connsiteY1" fmla="*/ 338415 h 1015247"/>
              <a:gd name="connsiteX2" fmla="*/ 1740785 w 2980320"/>
              <a:gd name="connsiteY2" fmla="*/ 338415 h 1015247"/>
              <a:gd name="connsiteX3" fmla="*/ 2103565 w 2980320"/>
              <a:gd name="connsiteY3" fmla="*/ 14 h 1015247"/>
              <a:gd name="connsiteX4" fmla="*/ 2255724 w 2980320"/>
              <a:gd name="connsiteY4" fmla="*/ 343440 h 1015247"/>
              <a:gd name="connsiteX5" fmla="*/ 2665976 w 2980320"/>
              <a:gd name="connsiteY5" fmla="*/ 338415 h 1015247"/>
              <a:gd name="connsiteX6" fmla="*/ 2979178 w 2980320"/>
              <a:gd name="connsiteY6" fmla="*/ 686786 h 1015247"/>
              <a:gd name="connsiteX7" fmla="*/ 2728119 w 2980320"/>
              <a:gd name="connsiteY7" fmla="*/ 1008107 h 1015247"/>
              <a:gd name="connsiteX8" fmla="*/ 2149951 w 2980320"/>
              <a:gd name="connsiteY8" fmla="*/ 1008372 h 1015247"/>
              <a:gd name="connsiteX9" fmla="*/ 1740785 w 2980320"/>
              <a:gd name="connsiteY9" fmla="*/ 1011810 h 1015247"/>
              <a:gd name="connsiteX10" fmla="*/ 1740785 w 2980320"/>
              <a:gd name="connsiteY10" fmla="*/ 1011810 h 1015247"/>
              <a:gd name="connsiteX11" fmla="*/ 297865 w 2980320"/>
              <a:gd name="connsiteY11" fmla="*/ 1015247 h 1015247"/>
              <a:gd name="connsiteX12" fmla="*/ 0 w 2980320"/>
              <a:gd name="connsiteY12" fmla="*/ 618996 h 1015247"/>
              <a:gd name="connsiteX13" fmla="*/ 0 w 2980320"/>
              <a:gd name="connsiteY13" fmla="*/ 450648 h 1015247"/>
              <a:gd name="connsiteX14" fmla="*/ 0 w 2980320"/>
              <a:gd name="connsiteY14" fmla="*/ 450648 h 1015247"/>
              <a:gd name="connsiteX15" fmla="*/ 0 w 2980320"/>
              <a:gd name="connsiteY15" fmla="*/ 450650 h 1015247"/>
              <a:gd name="connsiteX0" fmla="*/ 6875 w 2987195"/>
              <a:gd name="connsiteY0" fmla="*/ 450650 h 1015247"/>
              <a:gd name="connsiteX1" fmla="*/ 119110 w 2987195"/>
              <a:gd name="connsiteY1" fmla="*/ 338415 h 1015247"/>
              <a:gd name="connsiteX2" fmla="*/ 1747660 w 2987195"/>
              <a:gd name="connsiteY2" fmla="*/ 338415 h 1015247"/>
              <a:gd name="connsiteX3" fmla="*/ 2110440 w 2987195"/>
              <a:gd name="connsiteY3" fmla="*/ 14 h 1015247"/>
              <a:gd name="connsiteX4" fmla="*/ 2262599 w 2987195"/>
              <a:gd name="connsiteY4" fmla="*/ 343440 h 1015247"/>
              <a:gd name="connsiteX5" fmla="*/ 2672851 w 2987195"/>
              <a:gd name="connsiteY5" fmla="*/ 338415 h 1015247"/>
              <a:gd name="connsiteX6" fmla="*/ 2986053 w 2987195"/>
              <a:gd name="connsiteY6" fmla="*/ 686786 h 1015247"/>
              <a:gd name="connsiteX7" fmla="*/ 2734994 w 2987195"/>
              <a:gd name="connsiteY7" fmla="*/ 1008107 h 1015247"/>
              <a:gd name="connsiteX8" fmla="*/ 2156826 w 2987195"/>
              <a:gd name="connsiteY8" fmla="*/ 1008372 h 1015247"/>
              <a:gd name="connsiteX9" fmla="*/ 1747660 w 2987195"/>
              <a:gd name="connsiteY9" fmla="*/ 1011810 h 1015247"/>
              <a:gd name="connsiteX10" fmla="*/ 1747660 w 2987195"/>
              <a:gd name="connsiteY10" fmla="*/ 1011810 h 1015247"/>
              <a:gd name="connsiteX11" fmla="*/ 304740 w 2987195"/>
              <a:gd name="connsiteY11" fmla="*/ 1015247 h 1015247"/>
              <a:gd name="connsiteX12" fmla="*/ 0 w 2987195"/>
              <a:gd name="connsiteY12" fmla="*/ 701498 h 1015247"/>
              <a:gd name="connsiteX13" fmla="*/ 6875 w 2987195"/>
              <a:gd name="connsiteY13" fmla="*/ 450648 h 1015247"/>
              <a:gd name="connsiteX14" fmla="*/ 6875 w 2987195"/>
              <a:gd name="connsiteY14" fmla="*/ 450648 h 1015247"/>
              <a:gd name="connsiteX15" fmla="*/ 6875 w 2987195"/>
              <a:gd name="connsiteY15" fmla="*/ 450650 h 1015247"/>
              <a:gd name="connsiteX0" fmla="*/ 6875 w 2987195"/>
              <a:gd name="connsiteY0" fmla="*/ 450650 h 1015247"/>
              <a:gd name="connsiteX1" fmla="*/ 119110 w 2987195"/>
              <a:gd name="connsiteY1" fmla="*/ 338415 h 1015247"/>
              <a:gd name="connsiteX2" fmla="*/ 1747660 w 2987195"/>
              <a:gd name="connsiteY2" fmla="*/ 338415 h 1015247"/>
              <a:gd name="connsiteX3" fmla="*/ 2110440 w 2987195"/>
              <a:gd name="connsiteY3" fmla="*/ 14 h 1015247"/>
              <a:gd name="connsiteX4" fmla="*/ 2262599 w 2987195"/>
              <a:gd name="connsiteY4" fmla="*/ 343440 h 1015247"/>
              <a:gd name="connsiteX5" fmla="*/ 2672851 w 2987195"/>
              <a:gd name="connsiteY5" fmla="*/ 338415 h 1015247"/>
              <a:gd name="connsiteX6" fmla="*/ 2986053 w 2987195"/>
              <a:gd name="connsiteY6" fmla="*/ 686786 h 1015247"/>
              <a:gd name="connsiteX7" fmla="*/ 2734994 w 2987195"/>
              <a:gd name="connsiteY7" fmla="*/ 1008107 h 1015247"/>
              <a:gd name="connsiteX8" fmla="*/ 2156826 w 2987195"/>
              <a:gd name="connsiteY8" fmla="*/ 1008372 h 1015247"/>
              <a:gd name="connsiteX9" fmla="*/ 1747660 w 2987195"/>
              <a:gd name="connsiteY9" fmla="*/ 1011810 h 1015247"/>
              <a:gd name="connsiteX10" fmla="*/ 1747660 w 2987195"/>
              <a:gd name="connsiteY10" fmla="*/ 1011810 h 1015247"/>
              <a:gd name="connsiteX11" fmla="*/ 304740 w 2987195"/>
              <a:gd name="connsiteY11" fmla="*/ 1015247 h 1015247"/>
              <a:gd name="connsiteX12" fmla="*/ 0 w 2987195"/>
              <a:gd name="connsiteY12" fmla="*/ 701498 h 1015247"/>
              <a:gd name="connsiteX13" fmla="*/ 6875 w 2987195"/>
              <a:gd name="connsiteY13" fmla="*/ 450648 h 1015247"/>
              <a:gd name="connsiteX14" fmla="*/ 6875 w 2987195"/>
              <a:gd name="connsiteY14" fmla="*/ 450648 h 1015247"/>
              <a:gd name="connsiteX15" fmla="*/ 6875 w 2987195"/>
              <a:gd name="connsiteY15" fmla="*/ 450650 h 1015247"/>
              <a:gd name="connsiteX0" fmla="*/ 6875 w 2987195"/>
              <a:gd name="connsiteY0" fmla="*/ 450650 h 1018685"/>
              <a:gd name="connsiteX1" fmla="*/ 119110 w 2987195"/>
              <a:gd name="connsiteY1" fmla="*/ 338415 h 1018685"/>
              <a:gd name="connsiteX2" fmla="*/ 1747660 w 2987195"/>
              <a:gd name="connsiteY2" fmla="*/ 338415 h 1018685"/>
              <a:gd name="connsiteX3" fmla="*/ 2110440 w 2987195"/>
              <a:gd name="connsiteY3" fmla="*/ 14 h 1018685"/>
              <a:gd name="connsiteX4" fmla="*/ 2262599 w 2987195"/>
              <a:gd name="connsiteY4" fmla="*/ 343440 h 1018685"/>
              <a:gd name="connsiteX5" fmla="*/ 2672851 w 2987195"/>
              <a:gd name="connsiteY5" fmla="*/ 338415 h 1018685"/>
              <a:gd name="connsiteX6" fmla="*/ 2986053 w 2987195"/>
              <a:gd name="connsiteY6" fmla="*/ 686786 h 1018685"/>
              <a:gd name="connsiteX7" fmla="*/ 2734994 w 2987195"/>
              <a:gd name="connsiteY7" fmla="*/ 1008107 h 1018685"/>
              <a:gd name="connsiteX8" fmla="*/ 2156826 w 2987195"/>
              <a:gd name="connsiteY8" fmla="*/ 1008372 h 1018685"/>
              <a:gd name="connsiteX9" fmla="*/ 1747660 w 2987195"/>
              <a:gd name="connsiteY9" fmla="*/ 1011810 h 1018685"/>
              <a:gd name="connsiteX10" fmla="*/ 1747660 w 2987195"/>
              <a:gd name="connsiteY10" fmla="*/ 1011810 h 1018685"/>
              <a:gd name="connsiteX11" fmla="*/ 321927 w 2987195"/>
              <a:gd name="connsiteY11" fmla="*/ 1018685 h 1018685"/>
              <a:gd name="connsiteX12" fmla="*/ 0 w 2987195"/>
              <a:gd name="connsiteY12" fmla="*/ 701498 h 1018685"/>
              <a:gd name="connsiteX13" fmla="*/ 6875 w 2987195"/>
              <a:gd name="connsiteY13" fmla="*/ 450648 h 1018685"/>
              <a:gd name="connsiteX14" fmla="*/ 6875 w 2987195"/>
              <a:gd name="connsiteY14" fmla="*/ 450648 h 1018685"/>
              <a:gd name="connsiteX15" fmla="*/ 6875 w 2987195"/>
              <a:gd name="connsiteY15" fmla="*/ 450650 h 1018685"/>
              <a:gd name="connsiteX0" fmla="*/ 6875 w 2987195"/>
              <a:gd name="connsiteY0" fmla="*/ 450650 h 1018685"/>
              <a:gd name="connsiteX1" fmla="*/ 119110 w 2987195"/>
              <a:gd name="connsiteY1" fmla="*/ 338415 h 1018685"/>
              <a:gd name="connsiteX2" fmla="*/ 1747660 w 2987195"/>
              <a:gd name="connsiteY2" fmla="*/ 338415 h 1018685"/>
              <a:gd name="connsiteX3" fmla="*/ 2110440 w 2987195"/>
              <a:gd name="connsiteY3" fmla="*/ 14 h 1018685"/>
              <a:gd name="connsiteX4" fmla="*/ 2262599 w 2987195"/>
              <a:gd name="connsiteY4" fmla="*/ 343440 h 1018685"/>
              <a:gd name="connsiteX5" fmla="*/ 2672851 w 2987195"/>
              <a:gd name="connsiteY5" fmla="*/ 338415 h 1018685"/>
              <a:gd name="connsiteX6" fmla="*/ 2986053 w 2987195"/>
              <a:gd name="connsiteY6" fmla="*/ 686786 h 1018685"/>
              <a:gd name="connsiteX7" fmla="*/ 2734994 w 2987195"/>
              <a:gd name="connsiteY7" fmla="*/ 1008107 h 1018685"/>
              <a:gd name="connsiteX8" fmla="*/ 2156826 w 2987195"/>
              <a:gd name="connsiteY8" fmla="*/ 1008372 h 1018685"/>
              <a:gd name="connsiteX9" fmla="*/ 1747660 w 2987195"/>
              <a:gd name="connsiteY9" fmla="*/ 1011810 h 1018685"/>
              <a:gd name="connsiteX10" fmla="*/ 1747660 w 2987195"/>
              <a:gd name="connsiteY10" fmla="*/ 1011810 h 1018685"/>
              <a:gd name="connsiteX11" fmla="*/ 321927 w 2987195"/>
              <a:gd name="connsiteY11" fmla="*/ 1018685 h 1018685"/>
              <a:gd name="connsiteX12" fmla="*/ 0 w 2987195"/>
              <a:gd name="connsiteY12" fmla="*/ 701498 h 1018685"/>
              <a:gd name="connsiteX13" fmla="*/ 6875 w 2987195"/>
              <a:gd name="connsiteY13" fmla="*/ 450648 h 1018685"/>
              <a:gd name="connsiteX14" fmla="*/ 6875 w 2987195"/>
              <a:gd name="connsiteY14" fmla="*/ 450648 h 1018685"/>
              <a:gd name="connsiteX15" fmla="*/ 6875 w 2987195"/>
              <a:gd name="connsiteY15" fmla="*/ 450650 h 1018685"/>
              <a:gd name="connsiteX0" fmla="*/ 6875 w 2987195"/>
              <a:gd name="connsiteY0" fmla="*/ 450648 h 1018685"/>
              <a:gd name="connsiteX1" fmla="*/ 119110 w 2987195"/>
              <a:gd name="connsiteY1" fmla="*/ 338415 h 1018685"/>
              <a:gd name="connsiteX2" fmla="*/ 1747660 w 2987195"/>
              <a:gd name="connsiteY2" fmla="*/ 338415 h 1018685"/>
              <a:gd name="connsiteX3" fmla="*/ 2110440 w 2987195"/>
              <a:gd name="connsiteY3" fmla="*/ 14 h 1018685"/>
              <a:gd name="connsiteX4" fmla="*/ 2262599 w 2987195"/>
              <a:gd name="connsiteY4" fmla="*/ 343440 h 1018685"/>
              <a:gd name="connsiteX5" fmla="*/ 2672851 w 2987195"/>
              <a:gd name="connsiteY5" fmla="*/ 338415 h 1018685"/>
              <a:gd name="connsiteX6" fmla="*/ 2986053 w 2987195"/>
              <a:gd name="connsiteY6" fmla="*/ 686786 h 1018685"/>
              <a:gd name="connsiteX7" fmla="*/ 2734994 w 2987195"/>
              <a:gd name="connsiteY7" fmla="*/ 1008107 h 1018685"/>
              <a:gd name="connsiteX8" fmla="*/ 2156826 w 2987195"/>
              <a:gd name="connsiteY8" fmla="*/ 1008372 h 1018685"/>
              <a:gd name="connsiteX9" fmla="*/ 1747660 w 2987195"/>
              <a:gd name="connsiteY9" fmla="*/ 1011810 h 1018685"/>
              <a:gd name="connsiteX10" fmla="*/ 1747660 w 2987195"/>
              <a:gd name="connsiteY10" fmla="*/ 1011810 h 1018685"/>
              <a:gd name="connsiteX11" fmla="*/ 321927 w 2987195"/>
              <a:gd name="connsiteY11" fmla="*/ 1018685 h 1018685"/>
              <a:gd name="connsiteX12" fmla="*/ 0 w 2987195"/>
              <a:gd name="connsiteY12" fmla="*/ 701498 h 1018685"/>
              <a:gd name="connsiteX13" fmla="*/ 6875 w 2987195"/>
              <a:gd name="connsiteY13" fmla="*/ 450648 h 1018685"/>
              <a:gd name="connsiteX14" fmla="*/ 6875 w 2987195"/>
              <a:gd name="connsiteY14" fmla="*/ 450648 h 1018685"/>
              <a:gd name="connsiteX0" fmla="*/ 216569 w 2987195"/>
              <a:gd name="connsiteY0" fmla="*/ 546901 h 1018685"/>
              <a:gd name="connsiteX1" fmla="*/ 119110 w 2987195"/>
              <a:gd name="connsiteY1" fmla="*/ 338415 h 1018685"/>
              <a:gd name="connsiteX2" fmla="*/ 1747660 w 2987195"/>
              <a:gd name="connsiteY2" fmla="*/ 338415 h 1018685"/>
              <a:gd name="connsiteX3" fmla="*/ 2110440 w 2987195"/>
              <a:gd name="connsiteY3" fmla="*/ 14 h 1018685"/>
              <a:gd name="connsiteX4" fmla="*/ 2262599 w 2987195"/>
              <a:gd name="connsiteY4" fmla="*/ 343440 h 1018685"/>
              <a:gd name="connsiteX5" fmla="*/ 2672851 w 2987195"/>
              <a:gd name="connsiteY5" fmla="*/ 338415 h 1018685"/>
              <a:gd name="connsiteX6" fmla="*/ 2986053 w 2987195"/>
              <a:gd name="connsiteY6" fmla="*/ 686786 h 1018685"/>
              <a:gd name="connsiteX7" fmla="*/ 2734994 w 2987195"/>
              <a:gd name="connsiteY7" fmla="*/ 1008107 h 1018685"/>
              <a:gd name="connsiteX8" fmla="*/ 2156826 w 2987195"/>
              <a:gd name="connsiteY8" fmla="*/ 1008372 h 1018685"/>
              <a:gd name="connsiteX9" fmla="*/ 1747660 w 2987195"/>
              <a:gd name="connsiteY9" fmla="*/ 1011810 h 1018685"/>
              <a:gd name="connsiteX10" fmla="*/ 1747660 w 2987195"/>
              <a:gd name="connsiteY10" fmla="*/ 1011810 h 1018685"/>
              <a:gd name="connsiteX11" fmla="*/ 321927 w 2987195"/>
              <a:gd name="connsiteY11" fmla="*/ 1018685 h 1018685"/>
              <a:gd name="connsiteX12" fmla="*/ 0 w 2987195"/>
              <a:gd name="connsiteY12" fmla="*/ 701498 h 1018685"/>
              <a:gd name="connsiteX13" fmla="*/ 6875 w 2987195"/>
              <a:gd name="connsiteY13" fmla="*/ 450648 h 1018685"/>
              <a:gd name="connsiteX14" fmla="*/ 216569 w 2987195"/>
              <a:gd name="connsiteY14" fmla="*/ 546901 h 1018685"/>
              <a:gd name="connsiteX0" fmla="*/ 6875 w 2987195"/>
              <a:gd name="connsiteY0" fmla="*/ 450648 h 1018685"/>
              <a:gd name="connsiteX1" fmla="*/ 119110 w 2987195"/>
              <a:gd name="connsiteY1" fmla="*/ 338415 h 1018685"/>
              <a:gd name="connsiteX2" fmla="*/ 1747660 w 2987195"/>
              <a:gd name="connsiteY2" fmla="*/ 338415 h 1018685"/>
              <a:gd name="connsiteX3" fmla="*/ 2110440 w 2987195"/>
              <a:gd name="connsiteY3" fmla="*/ 14 h 1018685"/>
              <a:gd name="connsiteX4" fmla="*/ 2262599 w 2987195"/>
              <a:gd name="connsiteY4" fmla="*/ 343440 h 1018685"/>
              <a:gd name="connsiteX5" fmla="*/ 2672851 w 2987195"/>
              <a:gd name="connsiteY5" fmla="*/ 338415 h 1018685"/>
              <a:gd name="connsiteX6" fmla="*/ 2986053 w 2987195"/>
              <a:gd name="connsiteY6" fmla="*/ 686786 h 1018685"/>
              <a:gd name="connsiteX7" fmla="*/ 2734994 w 2987195"/>
              <a:gd name="connsiteY7" fmla="*/ 1008107 h 1018685"/>
              <a:gd name="connsiteX8" fmla="*/ 2156826 w 2987195"/>
              <a:gd name="connsiteY8" fmla="*/ 1008372 h 1018685"/>
              <a:gd name="connsiteX9" fmla="*/ 1747660 w 2987195"/>
              <a:gd name="connsiteY9" fmla="*/ 1011810 h 1018685"/>
              <a:gd name="connsiteX10" fmla="*/ 1747660 w 2987195"/>
              <a:gd name="connsiteY10" fmla="*/ 1011810 h 1018685"/>
              <a:gd name="connsiteX11" fmla="*/ 321927 w 2987195"/>
              <a:gd name="connsiteY11" fmla="*/ 1018685 h 1018685"/>
              <a:gd name="connsiteX12" fmla="*/ 0 w 2987195"/>
              <a:gd name="connsiteY12" fmla="*/ 701498 h 1018685"/>
              <a:gd name="connsiteX13" fmla="*/ 6875 w 2987195"/>
              <a:gd name="connsiteY13" fmla="*/ 450648 h 1018685"/>
              <a:gd name="connsiteX0" fmla="*/ 0 w 2987195"/>
              <a:gd name="connsiteY0" fmla="*/ 701498 h 1018685"/>
              <a:gd name="connsiteX1" fmla="*/ 119110 w 2987195"/>
              <a:gd name="connsiteY1" fmla="*/ 338415 h 1018685"/>
              <a:gd name="connsiteX2" fmla="*/ 1747660 w 2987195"/>
              <a:gd name="connsiteY2" fmla="*/ 338415 h 1018685"/>
              <a:gd name="connsiteX3" fmla="*/ 2110440 w 2987195"/>
              <a:gd name="connsiteY3" fmla="*/ 14 h 1018685"/>
              <a:gd name="connsiteX4" fmla="*/ 2262599 w 2987195"/>
              <a:gd name="connsiteY4" fmla="*/ 343440 h 1018685"/>
              <a:gd name="connsiteX5" fmla="*/ 2672851 w 2987195"/>
              <a:gd name="connsiteY5" fmla="*/ 338415 h 1018685"/>
              <a:gd name="connsiteX6" fmla="*/ 2986053 w 2987195"/>
              <a:gd name="connsiteY6" fmla="*/ 686786 h 1018685"/>
              <a:gd name="connsiteX7" fmla="*/ 2734994 w 2987195"/>
              <a:gd name="connsiteY7" fmla="*/ 1008107 h 1018685"/>
              <a:gd name="connsiteX8" fmla="*/ 2156826 w 2987195"/>
              <a:gd name="connsiteY8" fmla="*/ 1008372 h 1018685"/>
              <a:gd name="connsiteX9" fmla="*/ 1747660 w 2987195"/>
              <a:gd name="connsiteY9" fmla="*/ 1011810 h 1018685"/>
              <a:gd name="connsiteX10" fmla="*/ 1747660 w 2987195"/>
              <a:gd name="connsiteY10" fmla="*/ 1011810 h 1018685"/>
              <a:gd name="connsiteX11" fmla="*/ 321927 w 2987195"/>
              <a:gd name="connsiteY11" fmla="*/ 1018685 h 1018685"/>
              <a:gd name="connsiteX12" fmla="*/ 0 w 2987195"/>
              <a:gd name="connsiteY12" fmla="*/ 701498 h 1018685"/>
              <a:gd name="connsiteX0" fmla="*/ 565 w 2987760"/>
              <a:gd name="connsiteY0" fmla="*/ 701498 h 1018685"/>
              <a:gd name="connsiteX1" fmla="*/ 119675 w 2987760"/>
              <a:gd name="connsiteY1" fmla="*/ 338415 h 1018685"/>
              <a:gd name="connsiteX2" fmla="*/ 1748225 w 2987760"/>
              <a:gd name="connsiteY2" fmla="*/ 338415 h 1018685"/>
              <a:gd name="connsiteX3" fmla="*/ 2111005 w 2987760"/>
              <a:gd name="connsiteY3" fmla="*/ 14 h 1018685"/>
              <a:gd name="connsiteX4" fmla="*/ 2263164 w 2987760"/>
              <a:gd name="connsiteY4" fmla="*/ 343440 h 1018685"/>
              <a:gd name="connsiteX5" fmla="*/ 2673416 w 2987760"/>
              <a:gd name="connsiteY5" fmla="*/ 338415 h 1018685"/>
              <a:gd name="connsiteX6" fmla="*/ 2986618 w 2987760"/>
              <a:gd name="connsiteY6" fmla="*/ 686786 h 1018685"/>
              <a:gd name="connsiteX7" fmla="*/ 2735559 w 2987760"/>
              <a:gd name="connsiteY7" fmla="*/ 1008107 h 1018685"/>
              <a:gd name="connsiteX8" fmla="*/ 2157391 w 2987760"/>
              <a:gd name="connsiteY8" fmla="*/ 1008372 h 1018685"/>
              <a:gd name="connsiteX9" fmla="*/ 1748225 w 2987760"/>
              <a:gd name="connsiteY9" fmla="*/ 1011810 h 1018685"/>
              <a:gd name="connsiteX10" fmla="*/ 1748225 w 2987760"/>
              <a:gd name="connsiteY10" fmla="*/ 1011810 h 1018685"/>
              <a:gd name="connsiteX11" fmla="*/ 322492 w 2987760"/>
              <a:gd name="connsiteY11" fmla="*/ 1018685 h 1018685"/>
              <a:gd name="connsiteX12" fmla="*/ 565 w 2987760"/>
              <a:gd name="connsiteY12" fmla="*/ 701498 h 1018685"/>
              <a:gd name="connsiteX0" fmla="*/ 3986 w 2991181"/>
              <a:gd name="connsiteY0" fmla="*/ 701498 h 1018685"/>
              <a:gd name="connsiteX1" fmla="*/ 123096 w 2991181"/>
              <a:gd name="connsiteY1" fmla="*/ 338415 h 1018685"/>
              <a:gd name="connsiteX2" fmla="*/ 1751646 w 2991181"/>
              <a:gd name="connsiteY2" fmla="*/ 338415 h 1018685"/>
              <a:gd name="connsiteX3" fmla="*/ 2114426 w 2991181"/>
              <a:gd name="connsiteY3" fmla="*/ 14 h 1018685"/>
              <a:gd name="connsiteX4" fmla="*/ 2266585 w 2991181"/>
              <a:gd name="connsiteY4" fmla="*/ 343440 h 1018685"/>
              <a:gd name="connsiteX5" fmla="*/ 2676837 w 2991181"/>
              <a:gd name="connsiteY5" fmla="*/ 338415 h 1018685"/>
              <a:gd name="connsiteX6" fmla="*/ 2990039 w 2991181"/>
              <a:gd name="connsiteY6" fmla="*/ 686786 h 1018685"/>
              <a:gd name="connsiteX7" fmla="*/ 2738980 w 2991181"/>
              <a:gd name="connsiteY7" fmla="*/ 1008107 h 1018685"/>
              <a:gd name="connsiteX8" fmla="*/ 2160812 w 2991181"/>
              <a:gd name="connsiteY8" fmla="*/ 1008372 h 1018685"/>
              <a:gd name="connsiteX9" fmla="*/ 1751646 w 2991181"/>
              <a:gd name="connsiteY9" fmla="*/ 1011810 h 1018685"/>
              <a:gd name="connsiteX10" fmla="*/ 1751646 w 2991181"/>
              <a:gd name="connsiteY10" fmla="*/ 1011810 h 1018685"/>
              <a:gd name="connsiteX11" fmla="*/ 325913 w 2991181"/>
              <a:gd name="connsiteY11" fmla="*/ 1018685 h 1018685"/>
              <a:gd name="connsiteX12" fmla="*/ 3986 w 2991181"/>
              <a:gd name="connsiteY12" fmla="*/ 701498 h 1018685"/>
              <a:gd name="connsiteX0" fmla="*/ 3986 w 2991181"/>
              <a:gd name="connsiteY0" fmla="*/ 701498 h 1018685"/>
              <a:gd name="connsiteX1" fmla="*/ 301851 w 2991181"/>
              <a:gd name="connsiteY1" fmla="*/ 352165 h 1018685"/>
              <a:gd name="connsiteX2" fmla="*/ 1751646 w 2991181"/>
              <a:gd name="connsiteY2" fmla="*/ 338415 h 1018685"/>
              <a:gd name="connsiteX3" fmla="*/ 2114426 w 2991181"/>
              <a:gd name="connsiteY3" fmla="*/ 14 h 1018685"/>
              <a:gd name="connsiteX4" fmla="*/ 2266585 w 2991181"/>
              <a:gd name="connsiteY4" fmla="*/ 343440 h 1018685"/>
              <a:gd name="connsiteX5" fmla="*/ 2676837 w 2991181"/>
              <a:gd name="connsiteY5" fmla="*/ 338415 h 1018685"/>
              <a:gd name="connsiteX6" fmla="*/ 2990039 w 2991181"/>
              <a:gd name="connsiteY6" fmla="*/ 686786 h 1018685"/>
              <a:gd name="connsiteX7" fmla="*/ 2738980 w 2991181"/>
              <a:gd name="connsiteY7" fmla="*/ 1008107 h 1018685"/>
              <a:gd name="connsiteX8" fmla="*/ 2160812 w 2991181"/>
              <a:gd name="connsiteY8" fmla="*/ 1008372 h 1018685"/>
              <a:gd name="connsiteX9" fmla="*/ 1751646 w 2991181"/>
              <a:gd name="connsiteY9" fmla="*/ 1011810 h 1018685"/>
              <a:gd name="connsiteX10" fmla="*/ 1751646 w 2991181"/>
              <a:gd name="connsiteY10" fmla="*/ 1011810 h 1018685"/>
              <a:gd name="connsiteX11" fmla="*/ 325913 w 2991181"/>
              <a:gd name="connsiteY11" fmla="*/ 1018685 h 1018685"/>
              <a:gd name="connsiteX12" fmla="*/ 3986 w 2991181"/>
              <a:gd name="connsiteY12" fmla="*/ 701498 h 1018685"/>
              <a:gd name="connsiteX0" fmla="*/ 3986 w 2991181"/>
              <a:gd name="connsiteY0" fmla="*/ 701498 h 1018685"/>
              <a:gd name="connsiteX1" fmla="*/ 301851 w 2991181"/>
              <a:gd name="connsiteY1" fmla="*/ 352165 h 1018685"/>
              <a:gd name="connsiteX2" fmla="*/ 1751646 w 2991181"/>
              <a:gd name="connsiteY2" fmla="*/ 338415 h 1018685"/>
              <a:gd name="connsiteX3" fmla="*/ 2114426 w 2991181"/>
              <a:gd name="connsiteY3" fmla="*/ 14 h 1018685"/>
              <a:gd name="connsiteX4" fmla="*/ 2266585 w 2991181"/>
              <a:gd name="connsiteY4" fmla="*/ 343440 h 1018685"/>
              <a:gd name="connsiteX5" fmla="*/ 2676837 w 2991181"/>
              <a:gd name="connsiteY5" fmla="*/ 338415 h 1018685"/>
              <a:gd name="connsiteX6" fmla="*/ 2990039 w 2991181"/>
              <a:gd name="connsiteY6" fmla="*/ 686786 h 1018685"/>
              <a:gd name="connsiteX7" fmla="*/ 2738980 w 2991181"/>
              <a:gd name="connsiteY7" fmla="*/ 1008107 h 1018685"/>
              <a:gd name="connsiteX8" fmla="*/ 2160812 w 2991181"/>
              <a:gd name="connsiteY8" fmla="*/ 1008372 h 1018685"/>
              <a:gd name="connsiteX9" fmla="*/ 1751646 w 2991181"/>
              <a:gd name="connsiteY9" fmla="*/ 1011810 h 1018685"/>
              <a:gd name="connsiteX10" fmla="*/ 1751646 w 2991181"/>
              <a:gd name="connsiteY10" fmla="*/ 1011810 h 1018685"/>
              <a:gd name="connsiteX11" fmla="*/ 325913 w 2991181"/>
              <a:gd name="connsiteY11" fmla="*/ 1018685 h 1018685"/>
              <a:gd name="connsiteX12" fmla="*/ 3986 w 2991181"/>
              <a:gd name="connsiteY12" fmla="*/ 701498 h 1018685"/>
              <a:gd name="connsiteX0" fmla="*/ 3986 w 2991181"/>
              <a:gd name="connsiteY0" fmla="*/ 701498 h 1018685"/>
              <a:gd name="connsiteX1" fmla="*/ 301851 w 2991181"/>
              <a:gd name="connsiteY1" fmla="*/ 352165 h 1018685"/>
              <a:gd name="connsiteX2" fmla="*/ 1751646 w 2991181"/>
              <a:gd name="connsiteY2" fmla="*/ 338415 h 1018685"/>
              <a:gd name="connsiteX3" fmla="*/ 2114426 w 2991181"/>
              <a:gd name="connsiteY3" fmla="*/ 14 h 1018685"/>
              <a:gd name="connsiteX4" fmla="*/ 2266585 w 2991181"/>
              <a:gd name="connsiteY4" fmla="*/ 343440 h 1018685"/>
              <a:gd name="connsiteX5" fmla="*/ 2676837 w 2991181"/>
              <a:gd name="connsiteY5" fmla="*/ 338415 h 1018685"/>
              <a:gd name="connsiteX6" fmla="*/ 2990039 w 2991181"/>
              <a:gd name="connsiteY6" fmla="*/ 686786 h 1018685"/>
              <a:gd name="connsiteX7" fmla="*/ 2738980 w 2991181"/>
              <a:gd name="connsiteY7" fmla="*/ 1008107 h 1018685"/>
              <a:gd name="connsiteX8" fmla="*/ 2160812 w 2991181"/>
              <a:gd name="connsiteY8" fmla="*/ 1008372 h 1018685"/>
              <a:gd name="connsiteX9" fmla="*/ 1751646 w 2991181"/>
              <a:gd name="connsiteY9" fmla="*/ 1011810 h 1018685"/>
              <a:gd name="connsiteX10" fmla="*/ 1751646 w 2991181"/>
              <a:gd name="connsiteY10" fmla="*/ 1011810 h 1018685"/>
              <a:gd name="connsiteX11" fmla="*/ 325913 w 2991181"/>
              <a:gd name="connsiteY11" fmla="*/ 1018685 h 1018685"/>
              <a:gd name="connsiteX12" fmla="*/ 3986 w 2991181"/>
              <a:gd name="connsiteY12" fmla="*/ 701498 h 1018685"/>
              <a:gd name="connsiteX0" fmla="*/ 2906 w 2990101"/>
              <a:gd name="connsiteY0" fmla="*/ 701498 h 1018730"/>
              <a:gd name="connsiteX1" fmla="*/ 300771 w 2990101"/>
              <a:gd name="connsiteY1" fmla="*/ 352165 h 1018730"/>
              <a:gd name="connsiteX2" fmla="*/ 1750566 w 2990101"/>
              <a:gd name="connsiteY2" fmla="*/ 338415 h 1018730"/>
              <a:gd name="connsiteX3" fmla="*/ 2113346 w 2990101"/>
              <a:gd name="connsiteY3" fmla="*/ 14 h 1018730"/>
              <a:gd name="connsiteX4" fmla="*/ 2265505 w 2990101"/>
              <a:gd name="connsiteY4" fmla="*/ 343440 h 1018730"/>
              <a:gd name="connsiteX5" fmla="*/ 2675757 w 2990101"/>
              <a:gd name="connsiteY5" fmla="*/ 338415 h 1018730"/>
              <a:gd name="connsiteX6" fmla="*/ 2988959 w 2990101"/>
              <a:gd name="connsiteY6" fmla="*/ 686786 h 1018730"/>
              <a:gd name="connsiteX7" fmla="*/ 2737900 w 2990101"/>
              <a:gd name="connsiteY7" fmla="*/ 1008107 h 1018730"/>
              <a:gd name="connsiteX8" fmla="*/ 2159732 w 2990101"/>
              <a:gd name="connsiteY8" fmla="*/ 1008372 h 1018730"/>
              <a:gd name="connsiteX9" fmla="*/ 1750566 w 2990101"/>
              <a:gd name="connsiteY9" fmla="*/ 1011810 h 1018730"/>
              <a:gd name="connsiteX10" fmla="*/ 1750566 w 2990101"/>
              <a:gd name="connsiteY10" fmla="*/ 1011810 h 1018730"/>
              <a:gd name="connsiteX11" fmla="*/ 324833 w 2990101"/>
              <a:gd name="connsiteY11" fmla="*/ 1018685 h 1018730"/>
              <a:gd name="connsiteX12" fmla="*/ 2906 w 2990101"/>
              <a:gd name="connsiteY12" fmla="*/ 701498 h 1018730"/>
              <a:gd name="connsiteX0" fmla="*/ 2906 w 2990101"/>
              <a:gd name="connsiteY0" fmla="*/ 701498 h 1018730"/>
              <a:gd name="connsiteX1" fmla="*/ 300771 w 2990101"/>
              <a:gd name="connsiteY1" fmla="*/ 352165 h 1018730"/>
              <a:gd name="connsiteX2" fmla="*/ 1750566 w 2990101"/>
              <a:gd name="connsiteY2" fmla="*/ 338415 h 1018730"/>
              <a:gd name="connsiteX3" fmla="*/ 2113346 w 2990101"/>
              <a:gd name="connsiteY3" fmla="*/ 14 h 1018730"/>
              <a:gd name="connsiteX4" fmla="*/ 2265505 w 2990101"/>
              <a:gd name="connsiteY4" fmla="*/ 343440 h 1018730"/>
              <a:gd name="connsiteX5" fmla="*/ 2675757 w 2990101"/>
              <a:gd name="connsiteY5" fmla="*/ 338415 h 1018730"/>
              <a:gd name="connsiteX6" fmla="*/ 2988959 w 2990101"/>
              <a:gd name="connsiteY6" fmla="*/ 686786 h 1018730"/>
              <a:gd name="connsiteX7" fmla="*/ 2737900 w 2990101"/>
              <a:gd name="connsiteY7" fmla="*/ 1008107 h 1018730"/>
              <a:gd name="connsiteX8" fmla="*/ 2159732 w 2990101"/>
              <a:gd name="connsiteY8" fmla="*/ 1008372 h 1018730"/>
              <a:gd name="connsiteX9" fmla="*/ 1750566 w 2990101"/>
              <a:gd name="connsiteY9" fmla="*/ 1011810 h 1018730"/>
              <a:gd name="connsiteX10" fmla="*/ 1750566 w 2990101"/>
              <a:gd name="connsiteY10" fmla="*/ 1011810 h 1018730"/>
              <a:gd name="connsiteX11" fmla="*/ 324833 w 2990101"/>
              <a:gd name="connsiteY11" fmla="*/ 1018685 h 1018730"/>
              <a:gd name="connsiteX12" fmla="*/ 2906 w 2990101"/>
              <a:gd name="connsiteY12" fmla="*/ 701498 h 1018730"/>
              <a:gd name="connsiteX0" fmla="*/ 2906 w 2990101"/>
              <a:gd name="connsiteY0" fmla="*/ 701498 h 1018730"/>
              <a:gd name="connsiteX1" fmla="*/ 300771 w 2990101"/>
              <a:gd name="connsiteY1" fmla="*/ 352165 h 1018730"/>
              <a:gd name="connsiteX2" fmla="*/ 1750566 w 2990101"/>
              <a:gd name="connsiteY2" fmla="*/ 338415 h 1018730"/>
              <a:gd name="connsiteX3" fmla="*/ 2113346 w 2990101"/>
              <a:gd name="connsiteY3" fmla="*/ 14 h 1018730"/>
              <a:gd name="connsiteX4" fmla="*/ 2265505 w 2990101"/>
              <a:gd name="connsiteY4" fmla="*/ 343440 h 1018730"/>
              <a:gd name="connsiteX5" fmla="*/ 2675757 w 2990101"/>
              <a:gd name="connsiteY5" fmla="*/ 338415 h 1018730"/>
              <a:gd name="connsiteX6" fmla="*/ 2988959 w 2990101"/>
              <a:gd name="connsiteY6" fmla="*/ 686786 h 1018730"/>
              <a:gd name="connsiteX7" fmla="*/ 2737900 w 2990101"/>
              <a:gd name="connsiteY7" fmla="*/ 1008107 h 1018730"/>
              <a:gd name="connsiteX8" fmla="*/ 2159732 w 2990101"/>
              <a:gd name="connsiteY8" fmla="*/ 1008372 h 1018730"/>
              <a:gd name="connsiteX9" fmla="*/ 1750566 w 2990101"/>
              <a:gd name="connsiteY9" fmla="*/ 1011810 h 1018730"/>
              <a:gd name="connsiteX10" fmla="*/ 1750566 w 2990101"/>
              <a:gd name="connsiteY10" fmla="*/ 1011810 h 1018730"/>
              <a:gd name="connsiteX11" fmla="*/ 324833 w 2990101"/>
              <a:gd name="connsiteY11" fmla="*/ 1018685 h 1018730"/>
              <a:gd name="connsiteX12" fmla="*/ 2906 w 2990101"/>
              <a:gd name="connsiteY12" fmla="*/ 701498 h 1018730"/>
              <a:gd name="connsiteX0" fmla="*/ 2906 w 2990101"/>
              <a:gd name="connsiteY0" fmla="*/ 701498 h 1018730"/>
              <a:gd name="connsiteX1" fmla="*/ 300771 w 2990101"/>
              <a:gd name="connsiteY1" fmla="*/ 352165 h 1018730"/>
              <a:gd name="connsiteX2" fmla="*/ 1750566 w 2990101"/>
              <a:gd name="connsiteY2" fmla="*/ 338415 h 1018730"/>
              <a:gd name="connsiteX3" fmla="*/ 2113346 w 2990101"/>
              <a:gd name="connsiteY3" fmla="*/ 14 h 1018730"/>
              <a:gd name="connsiteX4" fmla="*/ 2265505 w 2990101"/>
              <a:gd name="connsiteY4" fmla="*/ 343440 h 1018730"/>
              <a:gd name="connsiteX5" fmla="*/ 2675757 w 2990101"/>
              <a:gd name="connsiteY5" fmla="*/ 338415 h 1018730"/>
              <a:gd name="connsiteX6" fmla="*/ 2988959 w 2990101"/>
              <a:gd name="connsiteY6" fmla="*/ 686786 h 1018730"/>
              <a:gd name="connsiteX7" fmla="*/ 2737900 w 2990101"/>
              <a:gd name="connsiteY7" fmla="*/ 1008107 h 1018730"/>
              <a:gd name="connsiteX8" fmla="*/ 2159732 w 2990101"/>
              <a:gd name="connsiteY8" fmla="*/ 1008372 h 1018730"/>
              <a:gd name="connsiteX9" fmla="*/ 1750566 w 2990101"/>
              <a:gd name="connsiteY9" fmla="*/ 1011810 h 1018730"/>
              <a:gd name="connsiteX10" fmla="*/ 1750566 w 2990101"/>
              <a:gd name="connsiteY10" fmla="*/ 1011810 h 1018730"/>
              <a:gd name="connsiteX11" fmla="*/ 324833 w 2990101"/>
              <a:gd name="connsiteY11" fmla="*/ 1018685 h 1018730"/>
              <a:gd name="connsiteX12" fmla="*/ 2906 w 2990101"/>
              <a:gd name="connsiteY12" fmla="*/ 701498 h 1018730"/>
              <a:gd name="connsiteX0" fmla="*/ 2906 w 2990101"/>
              <a:gd name="connsiteY0" fmla="*/ 701498 h 1018730"/>
              <a:gd name="connsiteX1" fmla="*/ 300771 w 2990101"/>
              <a:gd name="connsiteY1" fmla="*/ 352165 h 1018730"/>
              <a:gd name="connsiteX2" fmla="*/ 1750566 w 2990101"/>
              <a:gd name="connsiteY2" fmla="*/ 338415 h 1018730"/>
              <a:gd name="connsiteX3" fmla="*/ 2113346 w 2990101"/>
              <a:gd name="connsiteY3" fmla="*/ 14 h 1018730"/>
              <a:gd name="connsiteX4" fmla="*/ 2265505 w 2990101"/>
              <a:gd name="connsiteY4" fmla="*/ 343440 h 1018730"/>
              <a:gd name="connsiteX5" fmla="*/ 2675757 w 2990101"/>
              <a:gd name="connsiteY5" fmla="*/ 338415 h 1018730"/>
              <a:gd name="connsiteX6" fmla="*/ 2988959 w 2990101"/>
              <a:gd name="connsiteY6" fmla="*/ 686786 h 1018730"/>
              <a:gd name="connsiteX7" fmla="*/ 2737900 w 2990101"/>
              <a:gd name="connsiteY7" fmla="*/ 1008107 h 1018730"/>
              <a:gd name="connsiteX8" fmla="*/ 2159732 w 2990101"/>
              <a:gd name="connsiteY8" fmla="*/ 1008372 h 1018730"/>
              <a:gd name="connsiteX9" fmla="*/ 1750566 w 2990101"/>
              <a:gd name="connsiteY9" fmla="*/ 1011810 h 1018730"/>
              <a:gd name="connsiteX10" fmla="*/ 1750566 w 2990101"/>
              <a:gd name="connsiteY10" fmla="*/ 1011810 h 1018730"/>
              <a:gd name="connsiteX11" fmla="*/ 324833 w 2990101"/>
              <a:gd name="connsiteY11" fmla="*/ 1018685 h 1018730"/>
              <a:gd name="connsiteX12" fmla="*/ 2906 w 2990101"/>
              <a:gd name="connsiteY12" fmla="*/ 701498 h 1018730"/>
              <a:gd name="connsiteX0" fmla="*/ 2906 w 2990101"/>
              <a:gd name="connsiteY0" fmla="*/ 701485 h 1018717"/>
              <a:gd name="connsiteX1" fmla="*/ 300771 w 2990101"/>
              <a:gd name="connsiteY1" fmla="*/ 352152 h 1018717"/>
              <a:gd name="connsiteX2" fmla="*/ 1826766 w 2990101"/>
              <a:gd name="connsiteY2" fmla="*/ 341577 h 1018717"/>
              <a:gd name="connsiteX3" fmla="*/ 2113346 w 2990101"/>
              <a:gd name="connsiteY3" fmla="*/ 1 h 1018717"/>
              <a:gd name="connsiteX4" fmla="*/ 2265505 w 2990101"/>
              <a:gd name="connsiteY4" fmla="*/ 343427 h 1018717"/>
              <a:gd name="connsiteX5" fmla="*/ 2675757 w 2990101"/>
              <a:gd name="connsiteY5" fmla="*/ 338402 h 1018717"/>
              <a:gd name="connsiteX6" fmla="*/ 2988959 w 2990101"/>
              <a:gd name="connsiteY6" fmla="*/ 686773 h 1018717"/>
              <a:gd name="connsiteX7" fmla="*/ 2737900 w 2990101"/>
              <a:gd name="connsiteY7" fmla="*/ 1008094 h 1018717"/>
              <a:gd name="connsiteX8" fmla="*/ 2159732 w 2990101"/>
              <a:gd name="connsiteY8" fmla="*/ 1008359 h 1018717"/>
              <a:gd name="connsiteX9" fmla="*/ 1750566 w 2990101"/>
              <a:gd name="connsiteY9" fmla="*/ 1011797 h 1018717"/>
              <a:gd name="connsiteX10" fmla="*/ 1750566 w 2990101"/>
              <a:gd name="connsiteY10" fmla="*/ 1011797 h 1018717"/>
              <a:gd name="connsiteX11" fmla="*/ 324833 w 2990101"/>
              <a:gd name="connsiteY11" fmla="*/ 1018672 h 1018717"/>
              <a:gd name="connsiteX12" fmla="*/ 2906 w 2990101"/>
              <a:gd name="connsiteY12" fmla="*/ 701485 h 1018717"/>
              <a:gd name="connsiteX0" fmla="*/ 2906 w 2990101"/>
              <a:gd name="connsiteY0" fmla="*/ 701578 h 1018810"/>
              <a:gd name="connsiteX1" fmla="*/ 300771 w 2990101"/>
              <a:gd name="connsiteY1" fmla="*/ 352245 h 1018810"/>
              <a:gd name="connsiteX2" fmla="*/ 1826766 w 2990101"/>
              <a:gd name="connsiteY2" fmla="*/ 341670 h 1018810"/>
              <a:gd name="connsiteX3" fmla="*/ 2113346 w 2990101"/>
              <a:gd name="connsiteY3" fmla="*/ 94 h 1018810"/>
              <a:gd name="connsiteX4" fmla="*/ 2265505 w 2990101"/>
              <a:gd name="connsiteY4" fmla="*/ 343520 h 1018810"/>
              <a:gd name="connsiteX5" fmla="*/ 2675757 w 2990101"/>
              <a:gd name="connsiteY5" fmla="*/ 338495 h 1018810"/>
              <a:gd name="connsiteX6" fmla="*/ 2988959 w 2990101"/>
              <a:gd name="connsiteY6" fmla="*/ 686866 h 1018810"/>
              <a:gd name="connsiteX7" fmla="*/ 2737900 w 2990101"/>
              <a:gd name="connsiteY7" fmla="*/ 1008187 h 1018810"/>
              <a:gd name="connsiteX8" fmla="*/ 2159732 w 2990101"/>
              <a:gd name="connsiteY8" fmla="*/ 1008452 h 1018810"/>
              <a:gd name="connsiteX9" fmla="*/ 1750566 w 2990101"/>
              <a:gd name="connsiteY9" fmla="*/ 1011890 h 1018810"/>
              <a:gd name="connsiteX10" fmla="*/ 1750566 w 2990101"/>
              <a:gd name="connsiteY10" fmla="*/ 1011890 h 1018810"/>
              <a:gd name="connsiteX11" fmla="*/ 324833 w 2990101"/>
              <a:gd name="connsiteY11" fmla="*/ 1018765 h 1018810"/>
              <a:gd name="connsiteX12" fmla="*/ 2906 w 2990101"/>
              <a:gd name="connsiteY12" fmla="*/ 701578 h 10188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990101" h="1018810">
                <a:moveTo>
                  <a:pt x="2906" y="701578"/>
                </a:moveTo>
                <a:cubicBezTo>
                  <a:pt x="-5518" y="553049"/>
                  <a:pt x="23874" y="356395"/>
                  <a:pt x="300771" y="352245"/>
                </a:cubicBezTo>
                <a:lnTo>
                  <a:pt x="1826766" y="341670"/>
                </a:lnTo>
                <a:cubicBezTo>
                  <a:pt x="2100287" y="343303"/>
                  <a:pt x="2113248" y="2961"/>
                  <a:pt x="2113346" y="94"/>
                </a:cubicBezTo>
                <a:cubicBezTo>
                  <a:pt x="2113444" y="-2773"/>
                  <a:pt x="2340389" y="58223"/>
                  <a:pt x="2265505" y="343520"/>
                </a:cubicBezTo>
                <a:lnTo>
                  <a:pt x="2675757" y="338495"/>
                </a:lnTo>
                <a:cubicBezTo>
                  <a:pt x="2868372" y="348544"/>
                  <a:pt x="3004031" y="469130"/>
                  <a:pt x="2988959" y="686866"/>
                </a:cubicBezTo>
                <a:cubicBezTo>
                  <a:pt x="2983367" y="935884"/>
                  <a:pt x="2924362" y="985257"/>
                  <a:pt x="2737900" y="1008187"/>
                </a:cubicBezTo>
                <a:cubicBezTo>
                  <a:pt x="2599032" y="1019734"/>
                  <a:pt x="2240160" y="1007218"/>
                  <a:pt x="2159732" y="1008452"/>
                </a:cubicBezTo>
                <a:lnTo>
                  <a:pt x="1750566" y="1011890"/>
                </a:lnTo>
                <a:lnTo>
                  <a:pt x="1750566" y="1011890"/>
                </a:lnTo>
                <a:lnTo>
                  <a:pt x="324833" y="1018765"/>
                </a:lnTo>
                <a:cubicBezTo>
                  <a:pt x="55328" y="1022047"/>
                  <a:pt x="-16202" y="847241"/>
                  <a:pt x="2906" y="701578"/>
                </a:cubicBezTo>
                <a:close/>
              </a:path>
            </a:pathLst>
          </a:custGeom>
          <a:solidFill>
            <a:schemeClr val="bg1"/>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ounded Rectangular Callout 1">
            <a:extLst>
              <a:ext uri="{FF2B5EF4-FFF2-40B4-BE49-F238E27FC236}">
                <a16:creationId xmlns:a16="http://schemas.microsoft.com/office/drawing/2014/main" id="{FA9C99C2-706E-EA0F-7FCE-4C529DA6979E}"/>
              </a:ext>
            </a:extLst>
          </p:cNvPr>
          <p:cNvSpPr/>
          <p:nvPr userDrawn="1"/>
        </p:nvSpPr>
        <p:spPr>
          <a:xfrm flipH="1">
            <a:off x="658413" y="5406173"/>
            <a:ext cx="2985687" cy="1018810"/>
          </a:xfrm>
          <a:custGeom>
            <a:avLst/>
            <a:gdLst>
              <a:gd name="connsiteX0" fmla="*/ 0 w 2984203"/>
              <a:gd name="connsiteY0" fmla="*/ 112235 h 673395"/>
              <a:gd name="connsiteX1" fmla="*/ 112235 w 2984203"/>
              <a:gd name="connsiteY1" fmla="*/ 0 h 673395"/>
              <a:gd name="connsiteX2" fmla="*/ 1740785 w 2984203"/>
              <a:gd name="connsiteY2" fmla="*/ 0 h 673395"/>
              <a:gd name="connsiteX3" fmla="*/ 2103565 w 2984203"/>
              <a:gd name="connsiteY3" fmla="*/ -338401 h 673395"/>
              <a:gd name="connsiteX4" fmla="*/ 2486836 w 2984203"/>
              <a:gd name="connsiteY4" fmla="*/ 0 h 673395"/>
              <a:gd name="connsiteX5" fmla="*/ 2871968 w 2984203"/>
              <a:gd name="connsiteY5" fmla="*/ 0 h 673395"/>
              <a:gd name="connsiteX6" fmla="*/ 2984203 w 2984203"/>
              <a:gd name="connsiteY6" fmla="*/ 112235 h 673395"/>
              <a:gd name="connsiteX7" fmla="*/ 2984203 w 2984203"/>
              <a:gd name="connsiteY7" fmla="*/ 112233 h 673395"/>
              <a:gd name="connsiteX8" fmla="*/ 2984203 w 2984203"/>
              <a:gd name="connsiteY8" fmla="*/ 112233 h 673395"/>
              <a:gd name="connsiteX9" fmla="*/ 2984203 w 2984203"/>
              <a:gd name="connsiteY9" fmla="*/ 280581 h 673395"/>
              <a:gd name="connsiteX10" fmla="*/ 2984203 w 2984203"/>
              <a:gd name="connsiteY10" fmla="*/ 561160 h 673395"/>
              <a:gd name="connsiteX11" fmla="*/ 2871968 w 2984203"/>
              <a:gd name="connsiteY11" fmla="*/ 673395 h 673395"/>
              <a:gd name="connsiteX12" fmla="*/ 2486836 w 2984203"/>
              <a:gd name="connsiteY12" fmla="*/ 673395 h 673395"/>
              <a:gd name="connsiteX13" fmla="*/ 1740785 w 2984203"/>
              <a:gd name="connsiteY13" fmla="*/ 673395 h 673395"/>
              <a:gd name="connsiteX14" fmla="*/ 1740785 w 2984203"/>
              <a:gd name="connsiteY14" fmla="*/ 673395 h 673395"/>
              <a:gd name="connsiteX15" fmla="*/ 112235 w 2984203"/>
              <a:gd name="connsiteY15" fmla="*/ 673395 h 673395"/>
              <a:gd name="connsiteX16" fmla="*/ 0 w 2984203"/>
              <a:gd name="connsiteY16" fmla="*/ 561160 h 673395"/>
              <a:gd name="connsiteX17" fmla="*/ 0 w 2984203"/>
              <a:gd name="connsiteY17" fmla="*/ 280581 h 673395"/>
              <a:gd name="connsiteX18" fmla="*/ 0 w 2984203"/>
              <a:gd name="connsiteY18" fmla="*/ 112233 h 673395"/>
              <a:gd name="connsiteX19" fmla="*/ 0 w 2984203"/>
              <a:gd name="connsiteY19" fmla="*/ 112233 h 673395"/>
              <a:gd name="connsiteX20" fmla="*/ 0 w 2984203"/>
              <a:gd name="connsiteY20" fmla="*/ 112235 h 673395"/>
              <a:gd name="connsiteX0" fmla="*/ 0 w 2984203"/>
              <a:gd name="connsiteY0" fmla="*/ 450636 h 1011796"/>
              <a:gd name="connsiteX1" fmla="*/ 112235 w 2984203"/>
              <a:gd name="connsiteY1" fmla="*/ 338401 h 1011796"/>
              <a:gd name="connsiteX2" fmla="*/ 1740785 w 2984203"/>
              <a:gd name="connsiteY2" fmla="*/ 338401 h 1011796"/>
              <a:gd name="connsiteX3" fmla="*/ 2103565 w 2984203"/>
              <a:gd name="connsiteY3" fmla="*/ 0 h 1011796"/>
              <a:gd name="connsiteX4" fmla="*/ 2486836 w 2984203"/>
              <a:gd name="connsiteY4" fmla="*/ 338401 h 1011796"/>
              <a:gd name="connsiteX5" fmla="*/ 2871968 w 2984203"/>
              <a:gd name="connsiteY5" fmla="*/ 338401 h 1011796"/>
              <a:gd name="connsiteX6" fmla="*/ 2984203 w 2984203"/>
              <a:gd name="connsiteY6" fmla="*/ 450636 h 1011796"/>
              <a:gd name="connsiteX7" fmla="*/ 2984203 w 2984203"/>
              <a:gd name="connsiteY7" fmla="*/ 450634 h 1011796"/>
              <a:gd name="connsiteX8" fmla="*/ 2984203 w 2984203"/>
              <a:gd name="connsiteY8" fmla="*/ 450634 h 1011796"/>
              <a:gd name="connsiteX9" fmla="*/ 2984203 w 2984203"/>
              <a:gd name="connsiteY9" fmla="*/ 618982 h 1011796"/>
              <a:gd name="connsiteX10" fmla="*/ 2984203 w 2984203"/>
              <a:gd name="connsiteY10" fmla="*/ 899561 h 1011796"/>
              <a:gd name="connsiteX11" fmla="*/ 2871968 w 2984203"/>
              <a:gd name="connsiteY11" fmla="*/ 1011796 h 1011796"/>
              <a:gd name="connsiteX12" fmla="*/ 2486836 w 2984203"/>
              <a:gd name="connsiteY12" fmla="*/ 1011796 h 1011796"/>
              <a:gd name="connsiteX13" fmla="*/ 1740785 w 2984203"/>
              <a:gd name="connsiteY13" fmla="*/ 1011796 h 1011796"/>
              <a:gd name="connsiteX14" fmla="*/ 1740785 w 2984203"/>
              <a:gd name="connsiteY14" fmla="*/ 1011796 h 1011796"/>
              <a:gd name="connsiteX15" fmla="*/ 112235 w 2984203"/>
              <a:gd name="connsiteY15" fmla="*/ 1011796 h 1011796"/>
              <a:gd name="connsiteX16" fmla="*/ 0 w 2984203"/>
              <a:gd name="connsiteY16" fmla="*/ 899561 h 1011796"/>
              <a:gd name="connsiteX17" fmla="*/ 0 w 2984203"/>
              <a:gd name="connsiteY17" fmla="*/ 618982 h 1011796"/>
              <a:gd name="connsiteX18" fmla="*/ 0 w 2984203"/>
              <a:gd name="connsiteY18" fmla="*/ 450634 h 1011796"/>
              <a:gd name="connsiteX19" fmla="*/ 0 w 2984203"/>
              <a:gd name="connsiteY19" fmla="*/ 450634 h 1011796"/>
              <a:gd name="connsiteX20" fmla="*/ 0 w 2984203"/>
              <a:gd name="connsiteY20" fmla="*/ 450636 h 1011796"/>
              <a:gd name="connsiteX0" fmla="*/ 0 w 2984203"/>
              <a:gd name="connsiteY0" fmla="*/ 450636 h 1011796"/>
              <a:gd name="connsiteX1" fmla="*/ 112235 w 2984203"/>
              <a:gd name="connsiteY1" fmla="*/ 338401 h 1011796"/>
              <a:gd name="connsiteX2" fmla="*/ 1740785 w 2984203"/>
              <a:gd name="connsiteY2" fmla="*/ 338401 h 1011796"/>
              <a:gd name="connsiteX3" fmla="*/ 2103565 w 2984203"/>
              <a:gd name="connsiteY3" fmla="*/ 0 h 1011796"/>
              <a:gd name="connsiteX4" fmla="*/ 2486836 w 2984203"/>
              <a:gd name="connsiteY4" fmla="*/ 338401 h 1011796"/>
              <a:gd name="connsiteX5" fmla="*/ 2871968 w 2984203"/>
              <a:gd name="connsiteY5" fmla="*/ 338401 h 1011796"/>
              <a:gd name="connsiteX6" fmla="*/ 2984203 w 2984203"/>
              <a:gd name="connsiteY6" fmla="*/ 450636 h 1011796"/>
              <a:gd name="connsiteX7" fmla="*/ 2984203 w 2984203"/>
              <a:gd name="connsiteY7" fmla="*/ 450634 h 1011796"/>
              <a:gd name="connsiteX8" fmla="*/ 2984203 w 2984203"/>
              <a:gd name="connsiteY8" fmla="*/ 450634 h 1011796"/>
              <a:gd name="connsiteX9" fmla="*/ 2984203 w 2984203"/>
              <a:gd name="connsiteY9" fmla="*/ 618982 h 1011796"/>
              <a:gd name="connsiteX10" fmla="*/ 2984203 w 2984203"/>
              <a:gd name="connsiteY10" fmla="*/ 899561 h 1011796"/>
              <a:gd name="connsiteX11" fmla="*/ 2871968 w 2984203"/>
              <a:gd name="connsiteY11" fmla="*/ 1011796 h 1011796"/>
              <a:gd name="connsiteX12" fmla="*/ 2486836 w 2984203"/>
              <a:gd name="connsiteY12" fmla="*/ 1011796 h 1011796"/>
              <a:gd name="connsiteX13" fmla="*/ 1740785 w 2984203"/>
              <a:gd name="connsiteY13" fmla="*/ 1011796 h 1011796"/>
              <a:gd name="connsiteX14" fmla="*/ 1740785 w 2984203"/>
              <a:gd name="connsiteY14" fmla="*/ 1011796 h 1011796"/>
              <a:gd name="connsiteX15" fmla="*/ 112235 w 2984203"/>
              <a:gd name="connsiteY15" fmla="*/ 1011796 h 1011796"/>
              <a:gd name="connsiteX16" fmla="*/ 0 w 2984203"/>
              <a:gd name="connsiteY16" fmla="*/ 899561 h 1011796"/>
              <a:gd name="connsiteX17" fmla="*/ 0 w 2984203"/>
              <a:gd name="connsiteY17" fmla="*/ 618982 h 1011796"/>
              <a:gd name="connsiteX18" fmla="*/ 0 w 2984203"/>
              <a:gd name="connsiteY18" fmla="*/ 450634 h 1011796"/>
              <a:gd name="connsiteX19" fmla="*/ 0 w 2984203"/>
              <a:gd name="connsiteY19" fmla="*/ 450634 h 1011796"/>
              <a:gd name="connsiteX20" fmla="*/ 0 w 2984203"/>
              <a:gd name="connsiteY20" fmla="*/ 450636 h 1011796"/>
              <a:gd name="connsiteX0" fmla="*/ 0 w 2984203"/>
              <a:gd name="connsiteY0" fmla="*/ 450636 h 1011796"/>
              <a:gd name="connsiteX1" fmla="*/ 112235 w 2984203"/>
              <a:gd name="connsiteY1" fmla="*/ 338401 h 1011796"/>
              <a:gd name="connsiteX2" fmla="*/ 1740785 w 2984203"/>
              <a:gd name="connsiteY2" fmla="*/ 338401 h 1011796"/>
              <a:gd name="connsiteX3" fmla="*/ 2103565 w 2984203"/>
              <a:gd name="connsiteY3" fmla="*/ 0 h 1011796"/>
              <a:gd name="connsiteX4" fmla="*/ 2255724 w 2984203"/>
              <a:gd name="connsiteY4" fmla="*/ 343426 h 1011796"/>
              <a:gd name="connsiteX5" fmla="*/ 2871968 w 2984203"/>
              <a:gd name="connsiteY5" fmla="*/ 338401 h 1011796"/>
              <a:gd name="connsiteX6" fmla="*/ 2984203 w 2984203"/>
              <a:gd name="connsiteY6" fmla="*/ 450636 h 1011796"/>
              <a:gd name="connsiteX7" fmla="*/ 2984203 w 2984203"/>
              <a:gd name="connsiteY7" fmla="*/ 450634 h 1011796"/>
              <a:gd name="connsiteX8" fmla="*/ 2984203 w 2984203"/>
              <a:gd name="connsiteY8" fmla="*/ 450634 h 1011796"/>
              <a:gd name="connsiteX9" fmla="*/ 2984203 w 2984203"/>
              <a:gd name="connsiteY9" fmla="*/ 618982 h 1011796"/>
              <a:gd name="connsiteX10" fmla="*/ 2984203 w 2984203"/>
              <a:gd name="connsiteY10" fmla="*/ 899561 h 1011796"/>
              <a:gd name="connsiteX11" fmla="*/ 2871968 w 2984203"/>
              <a:gd name="connsiteY11" fmla="*/ 1011796 h 1011796"/>
              <a:gd name="connsiteX12" fmla="*/ 2486836 w 2984203"/>
              <a:gd name="connsiteY12" fmla="*/ 1011796 h 1011796"/>
              <a:gd name="connsiteX13" fmla="*/ 1740785 w 2984203"/>
              <a:gd name="connsiteY13" fmla="*/ 1011796 h 1011796"/>
              <a:gd name="connsiteX14" fmla="*/ 1740785 w 2984203"/>
              <a:gd name="connsiteY14" fmla="*/ 1011796 h 1011796"/>
              <a:gd name="connsiteX15" fmla="*/ 112235 w 2984203"/>
              <a:gd name="connsiteY15" fmla="*/ 1011796 h 1011796"/>
              <a:gd name="connsiteX16" fmla="*/ 0 w 2984203"/>
              <a:gd name="connsiteY16" fmla="*/ 899561 h 1011796"/>
              <a:gd name="connsiteX17" fmla="*/ 0 w 2984203"/>
              <a:gd name="connsiteY17" fmla="*/ 618982 h 1011796"/>
              <a:gd name="connsiteX18" fmla="*/ 0 w 2984203"/>
              <a:gd name="connsiteY18" fmla="*/ 450634 h 1011796"/>
              <a:gd name="connsiteX19" fmla="*/ 0 w 2984203"/>
              <a:gd name="connsiteY19" fmla="*/ 450634 h 1011796"/>
              <a:gd name="connsiteX20" fmla="*/ 0 w 2984203"/>
              <a:gd name="connsiteY20" fmla="*/ 450636 h 1011796"/>
              <a:gd name="connsiteX0" fmla="*/ 0 w 2984203"/>
              <a:gd name="connsiteY0" fmla="*/ 450636 h 1011796"/>
              <a:gd name="connsiteX1" fmla="*/ 112235 w 2984203"/>
              <a:gd name="connsiteY1" fmla="*/ 338401 h 1011796"/>
              <a:gd name="connsiteX2" fmla="*/ 1740785 w 2984203"/>
              <a:gd name="connsiteY2" fmla="*/ 338401 h 1011796"/>
              <a:gd name="connsiteX3" fmla="*/ 2103565 w 2984203"/>
              <a:gd name="connsiteY3" fmla="*/ 0 h 1011796"/>
              <a:gd name="connsiteX4" fmla="*/ 2255724 w 2984203"/>
              <a:gd name="connsiteY4" fmla="*/ 343426 h 1011796"/>
              <a:gd name="connsiteX5" fmla="*/ 2871968 w 2984203"/>
              <a:gd name="connsiteY5" fmla="*/ 338401 h 1011796"/>
              <a:gd name="connsiteX6" fmla="*/ 2984203 w 2984203"/>
              <a:gd name="connsiteY6" fmla="*/ 450636 h 1011796"/>
              <a:gd name="connsiteX7" fmla="*/ 2984203 w 2984203"/>
              <a:gd name="connsiteY7" fmla="*/ 450634 h 1011796"/>
              <a:gd name="connsiteX8" fmla="*/ 2984203 w 2984203"/>
              <a:gd name="connsiteY8" fmla="*/ 450634 h 1011796"/>
              <a:gd name="connsiteX9" fmla="*/ 2984203 w 2984203"/>
              <a:gd name="connsiteY9" fmla="*/ 618982 h 1011796"/>
              <a:gd name="connsiteX10" fmla="*/ 2984203 w 2984203"/>
              <a:gd name="connsiteY10" fmla="*/ 899561 h 1011796"/>
              <a:gd name="connsiteX11" fmla="*/ 2871968 w 2984203"/>
              <a:gd name="connsiteY11" fmla="*/ 1011796 h 1011796"/>
              <a:gd name="connsiteX12" fmla="*/ 2486836 w 2984203"/>
              <a:gd name="connsiteY12" fmla="*/ 1011796 h 1011796"/>
              <a:gd name="connsiteX13" fmla="*/ 1740785 w 2984203"/>
              <a:gd name="connsiteY13" fmla="*/ 1011796 h 1011796"/>
              <a:gd name="connsiteX14" fmla="*/ 1740785 w 2984203"/>
              <a:gd name="connsiteY14" fmla="*/ 1011796 h 1011796"/>
              <a:gd name="connsiteX15" fmla="*/ 112235 w 2984203"/>
              <a:gd name="connsiteY15" fmla="*/ 1011796 h 1011796"/>
              <a:gd name="connsiteX16" fmla="*/ 0 w 2984203"/>
              <a:gd name="connsiteY16" fmla="*/ 899561 h 1011796"/>
              <a:gd name="connsiteX17" fmla="*/ 0 w 2984203"/>
              <a:gd name="connsiteY17" fmla="*/ 618982 h 1011796"/>
              <a:gd name="connsiteX18" fmla="*/ 0 w 2984203"/>
              <a:gd name="connsiteY18" fmla="*/ 450634 h 1011796"/>
              <a:gd name="connsiteX19" fmla="*/ 0 w 2984203"/>
              <a:gd name="connsiteY19" fmla="*/ 450634 h 1011796"/>
              <a:gd name="connsiteX20" fmla="*/ 0 w 2984203"/>
              <a:gd name="connsiteY20" fmla="*/ 450636 h 1011796"/>
              <a:gd name="connsiteX0" fmla="*/ 0 w 2984203"/>
              <a:gd name="connsiteY0" fmla="*/ 450650 h 1011810"/>
              <a:gd name="connsiteX1" fmla="*/ 112235 w 2984203"/>
              <a:gd name="connsiteY1" fmla="*/ 338415 h 1011810"/>
              <a:gd name="connsiteX2" fmla="*/ 1740785 w 2984203"/>
              <a:gd name="connsiteY2" fmla="*/ 338415 h 1011810"/>
              <a:gd name="connsiteX3" fmla="*/ 2103565 w 2984203"/>
              <a:gd name="connsiteY3" fmla="*/ 14 h 1011810"/>
              <a:gd name="connsiteX4" fmla="*/ 2255724 w 2984203"/>
              <a:gd name="connsiteY4" fmla="*/ 343440 h 1011810"/>
              <a:gd name="connsiteX5" fmla="*/ 2871968 w 2984203"/>
              <a:gd name="connsiteY5" fmla="*/ 338415 h 1011810"/>
              <a:gd name="connsiteX6" fmla="*/ 2984203 w 2984203"/>
              <a:gd name="connsiteY6" fmla="*/ 450650 h 1011810"/>
              <a:gd name="connsiteX7" fmla="*/ 2984203 w 2984203"/>
              <a:gd name="connsiteY7" fmla="*/ 450648 h 1011810"/>
              <a:gd name="connsiteX8" fmla="*/ 2984203 w 2984203"/>
              <a:gd name="connsiteY8" fmla="*/ 450648 h 1011810"/>
              <a:gd name="connsiteX9" fmla="*/ 2984203 w 2984203"/>
              <a:gd name="connsiteY9" fmla="*/ 618996 h 1011810"/>
              <a:gd name="connsiteX10" fmla="*/ 2984203 w 2984203"/>
              <a:gd name="connsiteY10" fmla="*/ 899575 h 1011810"/>
              <a:gd name="connsiteX11" fmla="*/ 2871968 w 2984203"/>
              <a:gd name="connsiteY11" fmla="*/ 1011810 h 1011810"/>
              <a:gd name="connsiteX12" fmla="*/ 2486836 w 2984203"/>
              <a:gd name="connsiteY12" fmla="*/ 1011810 h 1011810"/>
              <a:gd name="connsiteX13" fmla="*/ 1740785 w 2984203"/>
              <a:gd name="connsiteY13" fmla="*/ 1011810 h 1011810"/>
              <a:gd name="connsiteX14" fmla="*/ 1740785 w 2984203"/>
              <a:gd name="connsiteY14" fmla="*/ 1011810 h 1011810"/>
              <a:gd name="connsiteX15" fmla="*/ 112235 w 2984203"/>
              <a:gd name="connsiteY15" fmla="*/ 1011810 h 1011810"/>
              <a:gd name="connsiteX16" fmla="*/ 0 w 2984203"/>
              <a:gd name="connsiteY16" fmla="*/ 899575 h 1011810"/>
              <a:gd name="connsiteX17" fmla="*/ 0 w 2984203"/>
              <a:gd name="connsiteY17" fmla="*/ 618996 h 1011810"/>
              <a:gd name="connsiteX18" fmla="*/ 0 w 2984203"/>
              <a:gd name="connsiteY18" fmla="*/ 450648 h 1011810"/>
              <a:gd name="connsiteX19" fmla="*/ 0 w 2984203"/>
              <a:gd name="connsiteY19" fmla="*/ 450648 h 1011810"/>
              <a:gd name="connsiteX20" fmla="*/ 0 w 2984203"/>
              <a:gd name="connsiteY20" fmla="*/ 450650 h 1011810"/>
              <a:gd name="connsiteX0" fmla="*/ 0 w 2984203"/>
              <a:gd name="connsiteY0" fmla="*/ 450650 h 1011810"/>
              <a:gd name="connsiteX1" fmla="*/ 112235 w 2984203"/>
              <a:gd name="connsiteY1" fmla="*/ 338415 h 1011810"/>
              <a:gd name="connsiteX2" fmla="*/ 1740785 w 2984203"/>
              <a:gd name="connsiteY2" fmla="*/ 338415 h 1011810"/>
              <a:gd name="connsiteX3" fmla="*/ 2103565 w 2984203"/>
              <a:gd name="connsiteY3" fmla="*/ 14 h 1011810"/>
              <a:gd name="connsiteX4" fmla="*/ 2255724 w 2984203"/>
              <a:gd name="connsiteY4" fmla="*/ 343440 h 1011810"/>
              <a:gd name="connsiteX5" fmla="*/ 2665976 w 2984203"/>
              <a:gd name="connsiteY5" fmla="*/ 338415 h 1011810"/>
              <a:gd name="connsiteX6" fmla="*/ 2984203 w 2984203"/>
              <a:gd name="connsiteY6" fmla="*/ 450650 h 1011810"/>
              <a:gd name="connsiteX7" fmla="*/ 2984203 w 2984203"/>
              <a:gd name="connsiteY7" fmla="*/ 450648 h 1011810"/>
              <a:gd name="connsiteX8" fmla="*/ 2984203 w 2984203"/>
              <a:gd name="connsiteY8" fmla="*/ 450648 h 1011810"/>
              <a:gd name="connsiteX9" fmla="*/ 2984203 w 2984203"/>
              <a:gd name="connsiteY9" fmla="*/ 618996 h 1011810"/>
              <a:gd name="connsiteX10" fmla="*/ 2984203 w 2984203"/>
              <a:gd name="connsiteY10" fmla="*/ 899575 h 1011810"/>
              <a:gd name="connsiteX11" fmla="*/ 2871968 w 2984203"/>
              <a:gd name="connsiteY11" fmla="*/ 1011810 h 1011810"/>
              <a:gd name="connsiteX12" fmla="*/ 2486836 w 2984203"/>
              <a:gd name="connsiteY12" fmla="*/ 1011810 h 1011810"/>
              <a:gd name="connsiteX13" fmla="*/ 1740785 w 2984203"/>
              <a:gd name="connsiteY13" fmla="*/ 1011810 h 1011810"/>
              <a:gd name="connsiteX14" fmla="*/ 1740785 w 2984203"/>
              <a:gd name="connsiteY14" fmla="*/ 1011810 h 1011810"/>
              <a:gd name="connsiteX15" fmla="*/ 112235 w 2984203"/>
              <a:gd name="connsiteY15" fmla="*/ 1011810 h 1011810"/>
              <a:gd name="connsiteX16" fmla="*/ 0 w 2984203"/>
              <a:gd name="connsiteY16" fmla="*/ 899575 h 1011810"/>
              <a:gd name="connsiteX17" fmla="*/ 0 w 2984203"/>
              <a:gd name="connsiteY17" fmla="*/ 618996 h 1011810"/>
              <a:gd name="connsiteX18" fmla="*/ 0 w 2984203"/>
              <a:gd name="connsiteY18" fmla="*/ 450648 h 1011810"/>
              <a:gd name="connsiteX19" fmla="*/ 0 w 2984203"/>
              <a:gd name="connsiteY19" fmla="*/ 450648 h 1011810"/>
              <a:gd name="connsiteX20" fmla="*/ 0 w 2984203"/>
              <a:gd name="connsiteY20" fmla="*/ 450650 h 1011810"/>
              <a:gd name="connsiteX0" fmla="*/ 0 w 2984203"/>
              <a:gd name="connsiteY0" fmla="*/ 450650 h 1011810"/>
              <a:gd name="connsiteX1" fmla="*/ 112235 w 2984203"/>
              <a:gd name="connsiteY1" fmla="*/ 338415 h 1011810"/>
              <a:gd name="connsiteX2" fmla="*/ 1740785 w 2984203"/>
              <a:gd name="connsiteY2" fmla="*/ 338415 h 1011810"/>
              <a:gd name="connsiteX3" fmla="*/ 2103565 w 2984203"/>
              <a:gd name="connsiteY3" fmla="*/ 14 h 1011810"/>
              <a:gd name="connsiteX4" fmla="*/ 2255724 w 2984203"/>
              <a:gd name="connsiteY4" fmla="*/ 343440 h 1011810"/>
              <a:gd name="connsiteX5" fmla="*/ 2665976 w 2984203"/>
              <a:gd name="connsiteY5" fmla="*/ 338415 h 1011810"/>
              <a:gd name="connsiteX6" fmla="*/ 2984203 w 2984203"/>
              <a:gd name="connsiteY6" fmla="*/ 450650 h 1011810"/>
              <a:gd name="connsiteX7" fmla="*/ 2984203 w 2984203"/>
              <a:gd name="connsiteY7" fmla="*/ 450648 h 1011810"/>
              <a:gd name="connsiteX8" fmla="*/ 2984203 w 2984203"/>
              <a:gd name="connsiteY8" fmla="*/ 450648 h 1011810"/>
              <a:gd name="connsiteX9" fmla="*/ 2984203 w 2984203"/>
              <a:gd name="connsiteY9" fmla="*/ 899575 h 1011810"/>
              <a:gd name="connsiteX10" fmla="*/ 2871968 w 2984203"/>
              <a:gd name="connsiteY10" fmla="*/ 1011810 h 1011810"/>
              <a:gd name="connsiteX11" fmla="*/ 2486836 w 2984203"/>
              <a:gd name="connsiteY11" fmla="*/ 1011810 h 1011810"/>
              <a:gd name="connsiteX12" fmla="*/ 1740785 w 2984203"/>
              <a:gd name="connsiteY12" fmla="*/ 1011810 h 1011810"/>
              <a:gd name="connsiteX13" fmla="*/ 1740785 w 2984203"/>
              <a:gd name="connsiteY13" fmla="*/ 1011810 h 1011810"/>
              <a:gd name="connsiteX14" fmla="*/ 112235 w 2984203"/>
              <a:gd name="connsiteY14" fmla="*/ 1011810 h 1011810"/>
              <a:gd name="connsiteX15" fmla="*/ 0 w 2984203"/>
              <a:gd name="connsiteY15" fmla="*/ 899575 h 1011810"/>
              <a:gd name="connsiteX16" fmla="*/ 0 w 2984203"/>
              <a:gd name="connsiteY16" fmla="*/ 618996 h 1011810"/>
              <a:gd name="connsiteX17" fmla="*/ 0 w 2984203"/>
              <a:gd name="connsiteY17" fmla="*/ 450648 h 1011810"/>
              <a:gd name="connsiteX18" fmla="*/ 0 w 2984203"/>
              <a:gd name="connsiteY18" fmla="*/ 450648 h 1011810"/>
              <a:gd name="connsiteX19" fmla="*/ 0 w 2984203"/>
              <a:gd name="connsiteY19" fmla="*/ 450650 h 1011810"/>
              <a:gd name="connsiteX0" fmla="*/ 0 w 3396186"/>
              <a:gd name="connsiteY0" fmla="*/ 450650 h 1011810"/>
              <a:gd name="connsiteX1" fmla="*/ 112235 w 3396186"/>
              <a:gd name="connsiteY1" fmla="*/ 338415 h 1011810"/>
              <a:gd name="connsiteX2" fmla="*/ 1740785 w 3396186"/>
              <a:gd name="connsiteY2" fmla="*/ 338415 h 1011810"/>
              <a:gd name="connsiteX3" fmla="*/ 2103565 w 3396186"/>
              <a:gd name="connsiteY3" fmla="*/ 14 h 1011810"/>
              <a:gd name="connsiteX4" fmla="*/ 2255724 w 3396186"/>
              <a:gd name="connsiteY4" fmla="*/ 343440 h 1011810"/>
              <a:gd name="connsiteX5" fmla="*/ 2665976 w 3396186"/>
              <a:gd name="connsiteY5" fmla="*/ 338415 h 1011810"/>
              <a:gd name="connsiteX6" fmla="*/ 2984203 w 3396186"/>
              <a:gd name="connsiteY6" fmla="*/ 450650 h 1011810"/>
              <a:gd name="connsiteX7" fmla="*/ 2984203 w 3396186"/>
              <a:gd name="connsiteY7" fmla="*/ 450648 h 1011810"/>
              <a:gd name="connsiteX8" fmla="*/ 3396186 w 3396186"/>
              <a:gd name="connsiteY8" fmla="*/ 747074 h 1011810"/>
              <a:gd name="connsiteX9" fmla="*/ 2984203 w 3396186"/>
              <a:gd name="connsiteY9" fmla="*/ 899575 h 1011810"/>
              <a:gd name="connsiteX10" fmla="*/ 2871968 w 3396186"/>
              <a:gd name="connsiteY10" fmla="*/ 1011810 h 1011810"/>
              <a:gd name="connsiteX11" fmla="*/ 2486836 w 3396186"/>
              <a:gd name="connsiteY11" fmla="*/ 1011810 h 1011810"/>
              <a:gd name="connsiteX12" fmla="*/ 1740785 w 3396186"/>
              <a:gd name="connsiteY12" fmla="*/ 1011810 h 1011810"/>
              <a:gd name="connsiteX13" fmla="*/ 1740785 w 3396186"/>
              <a:gd name="connsiteY13" fmla="*/ 1011810 h 1011810"/>
              <a:gd name="connsiteX14" fmla="*/ 112235 w 3396186"/>
              <a:gd name="connsiteY14" fmla="*/ 1011810 h 1011810"/>
              <a:gd name="connsiteX15" fmla="*/ 0 w 3396186"/>
              <a:gd name="connsiteY15" fmla="*/ 899575 h 1011810"/>
              <a:gd name="connsiteX16" fmla="*/ 0 w 3396186"/>
              <a:gd name="connsiteY16" fmla="*/ 618996 h 1011810"/>
              <a:gd name="connsiteX17" fmla="*/ 0 w 3396186"/>
              <a:gd name="connsiteY17" fmla="*/ 450648 h 1011810"/>
              <a:gd name="connsiteX18" fmla="*/ 0 w 3396186"/>
              <a:gd name="connsiteY18" fmla="*/ 450648 h 1011810"/>
              <a:gd name="connsiteX19" fmla="*/ 0 w 3396186"/>
              <a:gd name="connsiteY19" fmla="*/ 450650 h 1011810"/>
              <a:gd name="connsiteX0" fmla="*/ 0 w 2984203"/>
              <a:gd name="connsiteY0" fmla="*/ 450650 h 1011810"/>
              <a:gd name="connsiteX1" fmla="*/ 112235 w 2984203"/>
              <a:gd name="connsiteY1" fmla="*/ 338415 h 1011810"/>
              <a:gd name="connsiteX2" fmla="*/ 1740785 w 2984203"/>
              <a:gd name="connsiteY2" fmla="*/ 338415 h 1011810"/>
              <a:gd name="connsiteX3" fmla="*/ 2103565 w 2984203"/>
              <a:gd name="connsiteY3" fmla="*/ 14 h 1011810"/>
              <a:gd name="connsiteX4" fmla="*/ 2255724 w 2984203"/>
              <a:gd name="connsiteY4" fmla="*/ 343440 h 1011810"/>
              <a:gd name="connsiteX5" fmla="*/ 2665976 w 2984203"/>
              <a:gd name="connsiteY5" fmla="*/ 338415 h 1011810"/>
              <a:gd name="connsiteX6" fmla="*/ 2984203 w 2984203"/>
              <a:gd name="connsiteY6" fmla="*/ 450650 h 1011810"/>
              <a:gd name="connsiteX7" fmla="*/ 2984203 w 2984203"/>
              <a:gd name="connsiteY7" fmla="*/ 450648 h 1011810"/>
              <a:gd name="connsiteX8" fmla="*/ 2984203 w 2984203"/>
              <a:gd name="connsiteY8" fmla="*/ 899575 h 1011810"/>
              <a:gd name="connsiteX9" fmla="*/ 2871968 w 2984203"/>
              <a:gd name="connsiteY9" fmla="*/ 1011810 h 1011810"/>
              <a:gd name="connsiteX10" fmla="*/ 2486836 w 2984203"/>
              <a:gd name="connsiteY10" fmla="*/ 1011810 h 1011810"/>
              <a:gd name="connsiteX11" fmla="*/ 1740785 w 2984203"/>
              <a:gd name="connsiteY11" fmla="*/ 1011810 h 1011810"/>
              <a:gd name="connsiteX12" fmla="*/ 1740785 w 2984203"/>
              <a:gd name="connsiteY12" fmla="*/ 1011810 h 1011810"/>
              <a:gd name="connsiteX13" fmla="*/ 112235 w 2984203"/>
              <a:gd name="connsiteY13" fmla="*/ 1011810 h 1011810"/>
              <a:gd name="connsiteX14" fmla="*/ 0 w 2984203"/>
              <a:gd name="connsiteY14" fmla="*/ 899575 h 1011810"/>
              <a:gd name="connsiteX15" fmla="*/ 0 w 2984203"/>
              <a:gd name="connsiteY15" fmla="*/ 618996 h 1011810"/>
              <a:gd name="connsiteX16" fmla="*/ 0 w 2984203"/>
              <a:gd name="connsiteY16" fmla="*/ 450648 h 1011810"/>
              <a:gd name="connsiteX17" fmla="*/ 0 w 2984203"/>
              <a:gd name="connsiteY17" fmla="*/ 450648 h 1011810"/>
              <a:gd name="connsiteX18" fmla="*/ 0 w 2984203"/>
              <a:gd name="connsiteY18" fmla="*/ 450650 h 1011810"/>
              <a:gd name="connsiteX0" fmla="*/ 0 w 2984203"/>
              <a:gd name="connsiteY0" fmla="*/ 450650 h 1011810"/>
              <a:gd name="connsiteX1" fmla="*/ 112235 w 2984203"/>
              <a:gd name="connsiteY1" fmla="*/ 338415 h 1011810"/>
              <a:gd name="connsiteX2" fmla="*/ 1740785 w 2984203"/>
              <a:gd name="connsiteY2" fmla="*/ 338415 h 1011810"/>
              <a:gd name="connsiteX3" fmla="*/ 2103565 w 2984203"/>
              <a:gd name="connsiteY3" fmla="*/ 14 h 1011810"/>
              <a:gd name="connsiteX4" fmla="*/ 2255724 w 2984203"/>
              <a:gd name="connsiteY4" fmla="*/ 343440 h 1011810"/>
              <a:gd name="connsiteX5" fmla="*/ 2665976 w 2984203"/>
              <a:gd name="connsiteY5" fmla="*/ 338415 h 1011810"/>
              <a:gd name="connsiteX6" fmla="*/ 2984203 w 2984203"/>
              <a:gd name="connsiteY6" fmla="*/ 450650 h 1011810"/>
              <a:gd name="connsiteX7" fmla="*/ 2984203 w 2984203"/>
              <a:gd name="connsiteY7" fmla="*/ 676735 h 1011810"/>
              <a:gd name="connsiteX8" fmla="*/ 2984203 w 2984203"/>
              <a:gd name="connsiteY8" fmla="*/ 899575 h 1011810"/>
              <a:gd name="connsiteX9" fmla="*/ 2871968 w 2984203"/>
              <a:gd name="connsiteY9" fmla="*/ 1011810 h 1011810"/>
              <a:gd name="connsiteX10" fmla="*/ 2486836 w 2984203"/>
              <a:gd name="connsiteY10" fmla="*/ 1011810 h 1011810"/>
              <a:gd name="connsiteX11" fmla="*/ 1740785 w 2984203"/>
              <a:gd name="connsiteY11" fmla="*/ 1011810 h 1011810"/>
              <a:gd name="connsiteX12" fmla="*/ 1740785 w 2984203"/>
              <a:gd name="connsiteY12" fmla="*/ 1011810 h 1011810"/>
              <a:gd name="connsiteX13" fmla="*/ 112235 w 2984203"/>
              <a:gd name="connsiteY13" fmla="*/ 1011810 h 1011810"/>
              <a:gd name="connsiteX14" fmla="*/ 0 w 2984203"/>
              <a:gd name="connsiteY14" fmla="*/ 899575 h 1011810"/>
              <a:gd name="connsiteX15" fmla="*/ 0 w 2984203"/>
              <a:gd name="connsiteY15" fmla="*/ 618996 h 1011810"/>
              <a:gd name="connsiteX16" fmla="*/ 0 w 2984203"/>
              <a:gd name="connsiteY16" fmla="*/ 450648 h 1011810"/>
              <a:gd name="connsiteX17" fmla="*/ 0 w 2984203"/>
              <a:gd name="connsiteY17" fmla="*/ 450648 h 1011810"/>
              <a:gd name="connsiteX18" fmla="*/ 0 w 2984203"/>
              <a:gd name="connsiteY18" fmla="*/ 450650 h 1011810"/>
              <a:gd name="connsiteX0" fmla="*/ 0 w 2984203"/>
              <a:gd name="connsiteY0" fmla="*/ 450650 h 1011810"/>
              <a:gd name="connsiteX1" fmla="*/ 112235 w 2984203"/>
              <a:gd name="connsiteY1" fmla="*/ 338415 h 1011810"/>
              <a:gd name="connsiteX2" fmla="*/ 1740785 w 2984203"/>
              <a:gd name="connsiteY2" fmla="*/ 338415 h 1011810"/>
              <a:gd name="connsiteX3" fmla="*/ 2103565 w 2984203"/>
              <a:gd name="connsiteY3" fmla="*/ 14 h 1011810"/>
              <a:gd name="connsiteX4" fmla="*/ 2255724 w 2984203"/>
              <a:gd name="connsiteY4" fmla="*/ 343440 h 1011810"/>
              <a:gd name="connsiteX5" fmla="*/ 2665976 w 2984203"/>
              <a:gd name="connsiteY5" fmla="*/ 338415 h 1011810"/>
              <a:gd name="connsiteX6" fmla="*/ 2974154 w 2984203"/>
              <a:gd name="connsiteY6" fmla="*/ 566206 h 1011810"/>
              <a:gd name="connsiteX7" fmla="*/ 2984203 w 2984203"/>
              <a:gd name="connsiteY7" fmla="*/ 676735 h 1011810"/>
              <a:gd name="connsiteX8" fmla="*/ 2984203 w 2984203"/>
              <a:gd name="connsiteY8" fmla="*/ 899575 h 1011810"/>
              <a:gd name="connsiteX9" fmla="*/ 2871968 w 2984203"/>
              <a:gd name="connsiteY9" fmla="*/ 1011810 h 1011810"/>
              <a:gd name="connsiteX10" fmla="*/ 2486836 w 2984203"/>
              <a:gd name="connsiteY10" fmla="*/ 1011810 h 1011810"/>
              <a:gd name="connsiteX11" fmla="*/ 1740785 w 2984203"/>
              <a:gd name="connsiteY11" fmla="*/ 1011810 h 1011810"/>
              <a:gd name="connsiteX12" fmla="*/ 1740785 w 2984203"/>
              <a:gd name="connsiteY12" fmla="*/ 1011810 h 1011810"/>
              <a:gd name="connsiteX13" fmla="*/ 112235 w 2984203"/>
              <a:gd name="connsiteY13" fmla="*/ 1011810 h 1011810"/>
              <a:gd name="connsiteX14" fmla="*/ 0 w 2984203"/>
              <a:gd name="connsiteY14" fmla="*/ 899575 h 1011810"/>
              <a:gd name="connsiteX15" fmla="*/ 0 w 2984203"/>
              <a:gd name="connsiteY15" fmla="*/ 618996 h 1011810"/>
              <a:gd name="connsiteX16" fmla="*/ 0 w 2984203"/>
              <a:gd name="connsiteY16" fmla="*/ 450648 h 1011810"/>
              <a:gd name="connsiteX17" fmla="*/ 0 w 2984203"/>
              <a:gd name="connsiteY17" fmla="*/ 450648 h 1011810"/>
              <a:gd name="connsiteX18" fmla="*/ 0 w 2984203"/>
              <a:gd name="connsiteY18" fmla="*/ 450650 h 1011810"/>
              <a:gd name="connsiteX0" fmla="*/ 0 w 2984203"/>
              <a:gd name="connsiteY0" fmla="*/ 450650 h 1011810"/>
              <a:gd name="connsiteX1" fmla="*/ 112235 w 2984203"/>
              <a:gd name="connsiteY1" fmla="*/ 338415 h 1011810"/>
              <a:gd name="connsiteX2" fmla="*/ 1740785 w 2984203"/>
              <a:gd name="connsiteY2" fmla="*/ 338415 h 1011810"/>
              <a:gd name="connsiteX3" fmla="*/ 2103565 w 2984203"/>
              <a:gd name="connsiteY3" fmla="*/ 14 h 1011810"/>
              <a:gd name="connsiteX4" fmla="*/ 2255724 w 2984203"/>
              <a:gd name="connsiteY4" fmla="*/ 343440 h 1011810"/>
              <a:gd name="connsiteX5" fmla="*/ 2665976 w 2984203"/>
              <a:gd name="connsiteY5" fmla="*/ 338415 h 1011810"/>
              <a:gd name="connsiteX6" fmla="*/ 2974154 w 2984203"/>
              <a:gd name="connsiteY6" fmla="*/ 566206 h 1011810"/>
              <a:gd name="connsiteX7" fmla="*/ 2984203 w 2984203"/>
              <a:gd name="connsiteY7" fmla="*/ 899575 h 1011810"/>
              <a:gd name="connsiteX8" fmla="*/ 2871968 w 2984203"/>
              <a:gd name="connsiteY8" fmla="*/ 1011810 h 1011810"/>
              <a:gd name="connsiteX9" fmla="*/ 2486836 w 2984203"/>
              <a:gd name="connsiteY9" fmla="*/ 1011810 h 1011810"/>
              <a:gd name="connsiteX10" fmla="*/ 1740785 w 2984203"/>
              <a:gd name="connsiteY10" fmla="*/ 1011810 h 1011810"/>
              <a:gd name="connsiteX11" fmla="*/ 1740785 w 2984203"/>
              <a:gd name="connsiteY11" fmla="*/ 1011810 h 1011810"/>
              <a:gd name="connsiteX12" fmla="*/ 112235 w 2984203"/>
              <a:gd name="connsiteY12" fmla="*/ 1011810 h 1011810"/>
              <a:gd name="connsiteX13" fmla="*/ 0 w 2984203"/>
              <a:gd name="connsiteY13" fmla="*/ 899575 h 1011810"/>
              <a:gd name="connsiteX14" fmla="*/ 0 w 2984203"/>
              <a:gd name="connsiteY14" fmla="*/ 618996 h 1011810"/>
              <a:gd name="connsiteX15" fmla="*/ 0 w 2984203"/>
              <a:gd name="connsiteY15" fmla="*/ 450648 h 1011810"/>
              <a:gd name="connsiteX16" fmla="*/ 0 w 2984203"/>
              <a:gd name="connsiteY16" fmla="*/ 450648 h 1011810"/>
              <a:gd name="connsiteX17" fmla="*/ 0 w 2984203"/>
              <a:gd name="connsiteY17" fmla="*/ 450650 h 1011810"/>
              <a:gd name="connsiteX0" fmla="*/ 0 w 2984203"/>
              <a:gd name="connsiteY0" fmla="*/ 450650 h 1011810"/>
              <a:gd name="connsiteX1" fmla="*/ 112235 w 2984203"/>
              <a:gd name="connsiteY1" fmla="*/ 338415 h 1011810"/>
              <a:gd name="connsiteX2" fmla="*/ 1740785 w 2984203"/>
              <a:gd name="connsiteY2" fmla="*/ 338415 h 1011810"/>
              <a:gd name="connsiteX3" fmla="*/ 2103565 w 2984203"/>
              <a:gd name="connsiteY3" fmla="*/ 14 h 1011810"/>
              <a:gd name="connsiteX4" fmla="*/ 2255724 w 2984203"/>
              <a:gd name="connsiteY4" fmla="*/ 343440 h 1011810"/>
              <a:gd name="connsiteX5" fmla="*/ 2665976 w 2984203"/>
              <a:gd name="connsiteY5" fmla="*/ 338415 h 1011810"/>
              <a:gd name="connsiteX6" fmla="*/ 2979178 w 2984203"/>
              <a:gd name="connsiteY6" fmla="*/ 686786 h 1011810"/>
              <a:gd name="connsiteX7" fmla="*/ 2984203 w 2984203"/>
              <a:gd name="connsiteY7" fmla="*/ 899575 h 1011810"/>
              <a:gd name="connsiteX8" fmla="*/ 2871968 w 2984203"/>
              <a:gd name="connsiteY8" fmla="*/ 1011810 h 1011810"/>
              <a:gd name="connsiteX9" fmla="*/ 2486836 w 2984203"/>
              <a:gd name="connsiteY9" fmla="*/ 1011810 h 1011810"/>
              <a:gd name="connsiteX10" fmla="*/ 1740785 w 2984203"/>
              <a:gd name="connsiteY10" fmla="*/ 1011810 h 1011810"/>
              <a:gd name="connsiteX11" fmla="*/ 1740785 w 2984203"/>
              <a:gd name="connsiteY11" fmla="*/ 1011810 h 1011810"/>
              <a:gd name="connsiteX12" fmla="*/ 112235 w 2984203"/>
              <a:gd name="connsiteY12" fmla="*/ 1011810 h 1011810"/>
              <a:gd name="connsiteX13" fmla="*/ 0 w 2984203"/>
              <a:gd name="connsiteY13" fmla="*/ 899575 h 1011810"/>
              <a:gd name="connsiteX14" fmla="*/ 0 w 2984203"/>
              <a:gd name="connsiteY14" fmla="*/ 618996 h 1011810"/>
              <a:gd name="connsiteX15" fmla="*/ 0 w 2984203"/>
              <a:gd name="connsiteY15" fmla="*/ 450648 h 1011810"/>
              <a:gd name="connsiteX16" fmla="*/ 0 w 2984203"/>
              <a:gd name="connsiteY16" fmla="*/ 450648 h 1011810"/>
              <a:gd name="connsiteX17" fmla="*/ 0 w 2984203"/>
              <a:gd name="connsiteY17" fmla="*/ 450650 h 1011810"/>
              <a:gd name="connsiteX0" fmla="*/ 0 w 2984203"/>
              <a:gd name="connsiteY0" fmla="*/ 450650 h 1011810"/>
              <a:gd name="connsiteX1" fmla="*/ 112235 w 2984203"/>
              <a:gd name="connsiteY1" fmla="*/ 338415 h 1011810"/>
              <a:gd name="connsiteX2" fmla="*/ 1740785 w 2984203"/>
              <a:gd name="connsiteY2" fmla="*/ 338415 h 1011810"/>
              <a:gd name="connsiteX3" fmla="*/ 2103565 w 2984203"/>
              <a:gd name="connsiteY3" fmla="*/ 14 h 1011810"/>
              <a:gd name="connsiteX4" fmla="*/ 2255724 w 2984203"/>
              <a:gd name="connsiteY4" fmla="*/ 343440 h 1011810"/>
              <a:gd name="connsiteX5" fmla="*/ 2665976 w 2984203"/>
              <a:gd name="connsiteY5" fmla="*/ 338415 h 1011810"/>
              <a:gd name="connsiteX6" fmla="*/ 2979178 w 2984203"/>
              <a:gd name="connsiteY6" fmla="*/ 686786 h 1011810"/>
              <a:gd name="connsiteX7" fmla="*/ 2984203 w 2984203"/>
              <a:gd name="connsiteY7" fmla="*/ 899575 h 1011810"/>
              <a:gd name="connsiteX8" fmla="*/ 2871968 w 2984203"/>
              <a:gd name="connsiteY8" fmla="*/ 1011810 h 1011810"/>
              <a:gd name="connsiteX9" fmla="*/ 2486836 w 2984203"/>
              <a:gd name="connsiteY9" fmla="*/ 1011810 h 1011810"/>
              <a:gd name="connsiteX10" fmla="*/ 1740785 w 2984203"/>
              <a:gd name="connsiteY10" fmla="*/ 1011810 h 1011810"/>
              <a:gd name="connsiteX11" fmla="*/ 1740785 w 2984203"/>
              <a:gd name="connsiteY11" fmla="*/ 1011810 h 1011810"/>
              <a:gd name="connsiteX12" fmla="*/ 112235 w 2984203"/>
              <a:gd name="connsiteY12" fmla="*/ 1011810 h 1011810"/>
              <a:gd name="connsiteX13" fmla="*/ 0 w 2984203"/>
              <a:gd name="connsiteY13" fmla="*/ 899575 h 1011810"/>
              <a:gd name="connsiteX14" fmla="*/ 0 w 2984203"/>
              <a:gd name="connsiteY14" fmla="*/ 618996 h 1011810"/>
              <a:gd name="connsiteX15" fmla="*/ 0 w 2984203"/>
              <a:gd name="connsiteY15" fmla="*/ 450648 h 1011810"/>
              <a:gd name="connsiteX16" fmla="*/ 0 w 2984203"/>
              <a:gd name="connsiteY16" fmla="*/ 450648 h 1011810"/>
              <a:gd name="connsiteX17" fmla="*/ 0 w 2984203"/>
              <a:gd name="connsiteY17" fmla="*/ 450650 h 1011810"/>
              <a:gd name="connsiteX0" fmla="*/ 0 w 2984203"/>
              <a:gd name="connsiteY0" fmla="*/ 450650 h 1011810"/>
              <a:gd name="connsiteX1" fmla="*/ 112235 w 2984203"/>
              <a:gd name="connsiteY1" fmla="*/ 338415 h 1011810"/>
              <a:gd name="connsiteX2" fmla="*/ 1740785 w 2984203"/>
              <a:gd name="connsiteY2" fmla="*/ 338415 h 1011810"/>
              <a:gd name="connsiteX3" fmla="*/ 2103565 w 2984203"/>
              <a:gd name="connsiteY3" fmla="*/ 14 h 1011810"/>
              <a:gd name="connsiteX4" fmla="*/ 2255724 w 2984203"/>
              <a:gd name="connsiteY4" fmla="*/ 343440 h 1011810"/>
              <a:gd name="connsiteX5" fmla="*/ 2665976 w 2984203"/>
              <a:gd name="connsiteY5" fmla="*/ 338415 h 1011810"/>
              <a:gd name="connsiteX6" fmla="*/ 2979178 w 2984203"/>
              <a:gd name="connsiteY6" fmla="*/ 686786 h 1011810"/>
              <a:gd name="connsiteX7" fmla="*/ 2984203 w 2984203"/>
              <a:gd name="connsiteY7" fmla="*/ 899575 h 1011810"/>
              <a:gd name="connsiteX8" fmla="*/ 2871968 w 2984203"/>
              <a:gd name="connsiteY8" fmla="*/ 1011810 h 1011810"/>
              <a:gd name="connsiteX9" fmla="*/ 2486836 w 2984203"/>
              <a:gd name="connsiteY9" fmla="*/ 1011810 h 1011810"/>
              <a:gd name="connsiteX10" fmla="*/ 1740785 w 2984203"/>
              <a:gd name="connsiteY10" fmla="*/ 1011810 h 1011810"/>
              <a:gd name="connsiteX11" fmla="*/ 1740785 w 2984203"/>
              <a:gd name="connsiteY11" fmla="*/ 1011810 h 1011810"/>
              <a:gd name="connsiteX12" fmla="*/ 112235 w 2984203"/>
              <a:gd name="connsiteY12" fmla="*/ 1011810 h 1011810"/>
              <a:gd name="connsiteX13" fmla="*/ 0 w 2984203"/>
              <a:gd name="connsiteY13" fmla="*/ 899575 h 1011810"/>
              <a:gd name="connsiteX14" fmla="*/ 0 w 2984203"/>
              <a:gd name="connsiteY14" fmla="*/ 618996 h 1011810"/>
              <a:gd name="connsiteX15" fmla="*/ 0 w 2984203"/>
              <a:gd name="connsiteY15" fmla="*/ 450648 h 1011810"/>
              <a:gd name="connsiteX16" fmla="*/ 0 w 2984203"/>
              <a:gd name="connsiteY16" fmla="*/ 450648 h 1011810"/>
              <a:gd name="connsiteX17" fmla="*/ 0 w 2984203"/>
              <a:gd name="connsiteY17" fmla="*/ 450650 h 1011810"/>
              <a:gd name="connsiteX0" fmla="*/ 0 w 2984203"/>
              <a:gd name="connsiteY0" fmla="*/ 450650 h 1011810"/>
              <a:gd name="connsiteX1" fmla="*/ 112235 w 2984203"/>
              <a:gd name="connsiteY1" fmla="*/ 338415 h 1011810"/>
              <a:gd name="connsiteX2" fmla="*/ 1740785 w 2984203"/>
              <a:gd name="connsiteY2" fmla="*/ 338415 h 1011810"/>
              <a:gd name="connsiteX3" fmla="*/ 2103565 w 2984203"/>
              <a:gd name="connsiteY3" fmla="*/ 14 h 1011810"/>
              <a:gd name="connsiteX4" fmla="*/ 2255724 w 2984203"/>
              <a:gd name="connsiteY4" fmla="*/ 343440 h 1011810"/>
              <a:gd name="connsiteX5" fmla="*/ 2665976 w 2984203"/>
              <a:gd name="connsiteY5" fmla="*/ 338415 h 1011810"/>
              <a:gd name="connsiteX6" fmla="*/ 2979178 w 2984203"/>
              <a:gd name="connsiteY6" fmla="*/ 686786 h 1011810"/>
              <a:gd name="connsiteX7" fmla="*/ 2984203 w 2984203"/>
              <a:gd name="connsiteY7" fmla="*/ 899575 h 1011810"/>
              <a:gd name="connsiteX8" fmla="*/ 2871968 w 2984203"/>
              <a:gd name="connsiteY8" fmla="*/ 1011810 h 1011810"/>
              <a:gd name="connsiteX9" fmla="*/ 2486836 w 2984203"/>
              <a:gd name="connsiteY9" fmla="*/ 1011810 h 1011810"/>
              <a:gd name="connsiteX10" fmla="*/ 1740785 w 2984203"/>
              <a:gd name="connsiteY10" fmla="*/ 1011810 h 1011810"/>
              <a:gd name="connsiteX11" fmla="*/ 1740785 w 2984203"/>
              <a:gd name="connsiteY11" fmla="*/ 1011810 h 1011810"/>
              <a:gd name="connsiteX12" fmla="*/ 112235 w 2984203"/>
              <a:gd name="connsiteY12" fmla="*/ 1011810 h 1011810"/>
              <a:gd name="connsiteX13" fmla="*/ 0 w 2984203"/>
              <a:gd name="connsiteY13" fmla="*/ 899575 h 1011810"/>
              <a:gd name="connsiteX14" fmla="*/ 0 w 2984203"/>
              <a:gd name="connsiteY14" fmla="*/ 618996 h 1011810"/>
              <a:gd name="connsiteX15" fmla="*/ 0 w 2984203"/>
              <a:gd name="connsiteY15" fmla="*/ 450648 h 1011810"/>
              <a:gd name="connsiteX16" fmla="*/ 0 w 2984203"/>
              <a:gd name="connsiteY16" fmla="*/ 450648 h 1011810"/>
              <a:gd name="connsiteX17" fmla="*/ 0 w 2984203"/>
              <a:gd name="connsiteY17" fmla="*/ 450650 h 1011810"/>
              <a:gd name="connsiteX0" fmla="*/ 0 w 2984203"/>
              <a:gd name="connsiteY0" fmla="*/ 450650 h 1011810"/>
              <a:gd name="connsiteX1" fmla="*/ 112235 w 2984203"/>
              <a:gd name="connsiteY1" fmla="*/ 338415 h 1011810"/>
              <a:gd name="connsiteX2" fmla="*/ 1740785 w 2984203"/>
              <a:gd name="connsiteY2" fmla="*/ 338415 h 1011810"/>
              <a:gd name="connsiteX3" fmla="*/ 2103565 w 2984203"/>
              <a:gd name="connsiteY3" fmla="*/ 14 h 1011810"/>
              <a:gd name="connsiteX4" fmla="*/ 2255724 w 2984203"/>
              <a:gd name="connsiteY4" fmla="*/ 343440 h 1011810"/>
              <a:gd name="connsiteX5" fmla="*/ 2665976 w 2984203"/>
              <a:gd name="connsiteY5" fmla="*/ 338415 h 1011810"/>
              <a:gd name="connsiteX6" fmla="*/ 2979178 w 2984203"/>
              <a:gd name="connsiteY6" fmla="*/ 686786 h 1011810"/>
              <a:gd name="connsiteX7" fmla="*/ 2984203 w 2984203"/>
              <a:gd name="connsiteY7" fmla="*/ 899575 h 1011810"/>
              <a:gd name="connsiteX8" fmla="*/ 2871968 w 2984203"/>
              <a:gd name="connsiteY8" fmla="*/ 1011810 h 1011810"/>
              <a:gd name="connsiteX9" fmla="*/ 2486836 w 2984203"/>
              <a:gd name="connsiteY9" fmla="*/ 1011810 h 1011810"/>
              <a:gd name="connsiteX10" fmla="*/ 1740785 w 2984203"/>
              <a:gd name="connsiteY10" fmla="*/ 1011810 h 1011810"/>
              <a:gd name="connsiteX11" fmla="*/ 1740785 w 2984203"/>
              <a:gd name="connsiteY11" fmla="*/ 1011810 h 1011810"/>
              <a:gd name="connsiteX12" fmla="*/ 112235 w 2984203"/>
              <a:gd name="connsiteY12" fmla="*/ 1011810 h 1011810"/>
              <a:gd name="connsiteX13" fmla="*/ 0 w 2984203"/>
              <a:gd name="connsiteY13" fmla="*/ 899575 h 1011810"/>
              <a:gd name="connsiteX14" fmla="*/ 0 w 2984203"/>
              <a:gd name="connsiteY14" fmla="*/ 618996 h 1011810"/>
              <a:gd name="connsiteX15" fmla="*/ 0 w 2984203"/>
              <a:gd name="connsiteY15" fmla="*/ 450648 h 1011810"/>
              <a:gd name="connsiteX16" fmla="*/ 0 w 2984203"/>
              <a:gd name="connsiteY16" fmla="*/ 450648 h 1011810"/>
              <a:gd name="connsiteX17" fmla="*/ 0 w 2984203"/>
              <a:gd name="connsiteY17" fmla="*/ 450650 h 1011810"/>
              <a:gd name="connsiteX0" fmla="*/ 0 w 2980320"/>
              <a:gd name="connsiteY0" fmla="*/ 450650 h 1011810"/>
              <a:gd name="connsiteX1" fmla="*/ 112235 w 2980320"/>
              <a:gd name="connsiteY1" fmla="*/ 338415 h 1011810"/>
              <a:gd name="connsiteX2" fmla="*/ 1740785 w 2980320"/>
              <a:gd name="connsiteY2" fmla="*/ 338415 h 1011810"/>
              <a:gd name="connsiteX3" fmla="*/ 2103565 w 2980320"/>
              <a:gd name="connsiteY3" fmla="*/ 14 h 1011810"/>
              <a:gd name="connsiteX4" fmla="*/ 2255724 w 2980320"/>
              <a:gd name="connsiteY4" fmla="*/ 343440 h 1011810"/>
              <a:gd name="connsiteX5" fmla="*/ 2665976 w 2980320"/>
              <a:gd name="connsiteY5" fmla="*/ 338415 h 1011810"/>
              <a:gd name="connsiteX6" fmla="*/ 2979178 w 2980320"/>
              <a:gd name="connsiteY6" fmla="*/ 686786 h 1011810"/>
              <a:gd name="connsiteX7" fmla="*/ 2871968 w 2980320"/>
              <a:gd name="connsiteY7" fmla="*/ 1011810 h 1011810"/>
              <a:gd name="connsiteX8" fmla="*/ 2486836 w 2980320"/>
              <a:gd name="connsiteY8" fmla="*/ 1011810 h 1011810"/>
              <a:gd name="connsiteX9" fmla="*/ 1740785 w 2980320"/>
              <a:gd name="connsiteY9" fmla="*/ 1011810 h 1011810"/>
              <a:gd name="connsiteX10" fmla="*/ 1740785 w 2980320"/>
              <a:gd name="connsiteY10" fmla="*/ 1011810 h 1011810"/>
              <a:gd name="connsiteX11" fmla="*/ 112235 w 2980320"/>
              <a:gd name="connsiteY11" fmla="*/ 1011810 h 1011810"/>
              <a:gd name="connsiteX12" fmla="*/ 0 w 2980320"/>
              <a:gd name="connsiteY12" fmla="*/ 899575 h 1011810"/>
              <a:gd name="connsiteX13" fmla="*/ 0 w 2980320"/>
              <a:gd name="connsiteY13" fmla="*/ 618996 h 1011810"/>
              <a:gd name="connsiteX14" fmla="*/ 0 w 2980320"/>
              <a:gd name="connsiteY14" fmla="*/ 450648 h 1011810"/>
              <a:gd name="connsiteX15" fmla="*/ 0 w 2980320"/>
              <a:gd name="connsiteY15" fmla="*/ 450648 h 1011810"/>
              <a:gd name="connsiteX16" fmla="*/ 0 w 2980320"/>
              <a:gd name="connsiteY16" fmla="*/ 450650 h 1011810"/>
              <a:gd name="connsiteX0" fmla="*/ 0 w 2980320"/>
              <a:gd name="connsiteY0" fmla="*/ 450650 h 1011810"/>
              <a:gd name="connsiteX1" fmla="*/ 112235 w 2980320"/>
              <a:gd name="connsiteY1" fmla="*/ 338415 h 1011810"/>
              <a:gd name="connsiteX2" fmla="*/ 1740785 w 2980320"/>
              <a:gd name="connsiteY2" fmla="*/ 338415 h 1011810"/>
              <a:gd name="connsiteX3" fmla="*/ 2103565 w 2980320"/>
              <a:gd name="connsiteY3" fmla="*/ 14 h 1011810"/>
              <a:gd name="connsiteX4" fmla="*/ 2255724 w 2980320"/>
              <a:gd name="connsiteY4" fmla="*/ 343440 h 1011810"/>
              <a:gd name="connsiteX5" fmla="*/ 2665976 w 2980320"/>
              <a:gd name="connsiteY5" fmla="*/ 338415 h 1011810"/>
              <a:gd name="connsiteX6" fmla="*/ 2979178 w 2980320"/>
              <a:gd name="connsiteY6" fmla="*/ 686786 h 1011810"/>
              <a:gd name="connsiteX7" fmla="*/ 2871968 w 2980320"/>
              <a:gd name="connsiteY7" fmla="*/ 1011810 h 1011810"/>
              <a:gd name="connsiteX8" fmla="*/ 2486836 w 2980320"/>
              <a:gd name="connsiteY8" fmla="*/ 1011810 h 1011810"/>
              <a:gd name="connsiteX9" fmla="*/ 1740785 w 2980320"/>
              <a:gd name="connsiteY9" fmla="*/ 1011810 h 1011810"/>
              <a:gd name="connsiteX10" fmla="*/ 1740785 w 2980320"/>
              <a:gd name="connsiteY10" fmla="*/ 1011810 h 1011810"/>
              <a:gd name="connsiteX11" fmla="*/ 112235 w 2980320"/>
              <a:gd name="connsiteY11" fmla="*/ 1011810 h 1011810"/>
              <a:gd name="connsiteX12" fmla="*/ 0 w 2980320"/>
              <a:gd name="connsiteY12" fmla="*/ 899575 h 1011810"/>
              <a:gd name="connsiteX13" fmla="*/ 0 w 2980320"/>
              <a:gd name="connsiteY13" fmla="*/ 618996 h 1011810"/>
              <a:gd name="connsiteX14" fmla="*/ 0 w 2980320"/>
              <a:gd name="connsiteY14" fmla="*/ 450648 h 1011810"/>
              <a:gd name="connsiteX15" fmla="*/ 0 w 2980320"/>
              <a:gd name="connsiteY15" fmla="*/ 450648 h 1011810"/>
              <a:gd name="connsiteX16" fmla="*/ 0 w 2980320"/>
              <a:gd name="connsiteY16" fmla="*/ 450650 h 1011810"/>
              <a:gd name="connsiteX0" fmla="*/ 0 w 2980320"/>
              <a:gd name="connsiteY0" fmla="*/ 450650 h 1021858"/>
              <a:gd name="connsiteX1" fmla="*/ 112235 w 2980320"/>
              <a:gd name="connsiteY1" fmla="*/ 338415 h 1021858"/>
              <a:gd name="connsiteX2" fmla="*/ 1740785 w 2980320"/>
              <a:gd name="connsiteY2" fmla="*/ 338415 h 1021858"/>
              <a:gd name="connsiteX3" fmla="*/ 2103565 w 2980320"/>
              <a:gd name="connsiteY3" fmla="*/ 14 h 1021858"/>
              <a:gd name="connsiteX4" fmla="*/ 2255724 w 2980320"/>
              <a:gd name="connsiteY4" fmla="*/ 343440 h 1021858"/>
              <a:gd name="connsiteX5" fmla="*/ 2665976 w 2980320"/>
              <a:gd name="connsiteY5" fmla="*/ 338415 h 1021858"/>
              <a:gd name="connsiteX6" fmla="*/ 2979178 w 2980320"/>
              <a:gd name="connsiteY6" fmla="*/ 686786 h 1021858"/>
              <a:gd name="connsiteX7" fmla="*/ 2701146 w 2980320"/>
              <a:gd name="connsiteY7" fmla="*/ 1021858 h 1021858"/>
              <a:gd name="connsiteX8" fmla="*/ 2486836 w 2980320"/>
              <a:gd name="connsiteY8" fmla="*/ 1011810 h 1021858"/>
              <a:gd name="connsiteX9" fmla="*/ 1740785 w 2980320"/>
              <a:gd name="connsiteY9" fmla="*/ 1011810 h 1021858"/>
              <a:gd name="connsiteX10" fmla="*/ 1740785 w 2980320"/>
              <a:gd name="connsiteY10" fmla="*/ 1011810 h 1021858"/>
              <a:gd name="connsiteX11" fmla="*/ 112235 w 2980320"/>
              <a:gd name="connsiteY11" fmla="*/ 1011810 h 1021858"/>
              <a:gd name="connsiteX12" fmla="*/ 0 w 2980320"/>
              <a:gd name="connsiteY12" fmla="*/ 899575 h 1021858"/>
              <a:gd name="connsiteX13" fmla="*/ 0 w 2980320"/>
              <a:gd name="connsiteY13" fmla="*/ 618996 h 1021858"/>
              <a:gd name="connsiteX14" fmla="*/ 0 w 2980320"/>
              <a:gd name="connsiteY14" fmla="*/ 450648 h 1021858"/>
              <a:gd name="connsiteX15" fmla="*/ 0 w 2980320"/>
              <a:gd name="connsiteY15" fmla="*/ 450648 h 1021858"/>
              <a:gd name="connsiteX16" fmla="*/ 0 w 2980320"/>
              <a:gd name="connsiteY16" fmla="*/ 450650 h 1021858"/>
              <a:gd name="connsiteX0" fmla="*/ 0 w 2980320"/>
              <a:gd name="connsiteY0" fmla="*/ 450650 h 1021858"/>
              <a:gd name="connsiteX1" fmla="*/ 112235 w 2980320"/>
              <a:gd name="connsiteY1" fmla="*/ 338415 h 1021858"/>
              <a:gd name="connsiteX2" fmla="*/ 1740785 w 2980320"/>
              <a:gd name="connsiteY2" fmla="*/ 338415 h 1021858"/>
              <a:gd name="connsiteX3" fmla="*/ 2103565 w 2980320"/>
              <a:gd name="connsiteY3" fmla="*/ 14 h 1021858"/>
              <a:gd name="connsiteX4" fmla="*/ 2255724 w 2980320"/>
              <a:gd name="connsiteY4" fmla="*/ 343440 h 1021858"/>
              <a:gd name="connsiteX5" fmla="*/ 2665976 w 2980320"/>
              <a:gd name="connsiteY5" fmla="*/ 338415 h 1021858"/>
              <a:gd name="connsiteX6" fmla="*/ 2979178 w 2980320"/>
              <a:gd name="connsiteY6" fmla="*/ 686786 h 1021858"/>
              <a:gd name="connsiteX7" fmla="*/ 2701146 w 2980320"/>
              <a:gd name="connsiteY7" fmla="*/ 1021858 h 1021858"/>
              <a:gd name="connsiteX8" fmla="*/ 2486836 w 2980320"/>
              <a:gd name="connsiteY8" fmla="*/ 1011810 h 1021858"/>
              <a:gd name="connsiteX9" fmla="*/ 1740785 w 2980320"/>
              <a:gd name="connsiteY9" fmla="*/ 1011810 h 1021858"/>
              <a:gd name="connsiteX10" fmla="*/ 1740785 w 2980320"/>
              <a:gd name="connsiteY10" fmla="*/ 1011810 h 1021858"/>
              <a:gd name="connsiteX11" fmla="*/ 112235 w 2980320"/>
              <a:gd name="connsiteY11" fmla="*/ 1011810 h 1021858"/>
              <a:gd name="connsiteX12" fmla="*/ 0 w 2980320"/>
              <a:gd name="connsiteY12" fmla="*/ 899575 h 1021858"/>
              <a:gd name="connsiteX13" fmla="*/ 0 w 2980320"/>
              <a:gd name="connsiteY13" fmla="*/ 618996 h 1021858"/>
              <a:gd name="connsiteX14" fmla="*/ 0 w 2980320"/>
              <a:gd name="connsiteY14" fmla="*/ 450648 h 1021858"/>
              <a:gd name="connsiteX15" fmla="*/ 0 w 2980320"/>
              <a:gd name="connsiteY15" fmla="*/ 450648 h 1021858"/>
              <a:gd name="connsiteX16" fmla="*/ 0 w 2980320"/>
              <a:gd name="connsiteY16" fmla="*/ 450650 h 1021858"/>
              <a:gd name="connsiteX0" fmla="*/ 0 w 2980320"/>
              <a:gd name="connsiteY0" fmla="*/ 450650 h 1011810"/>
              <a:gd name="connsiteX1" fmla="*/ 112235 w 2980320"/>
              <a:gd name="connsiteY1" fmla="*/ 338415 h 1011810"/>
              <a:gd name="connsiteX2" fmla="*/ 1740785 w 2980320"/>
              <a:gd name="connsiteY2" fmla="*/ 338415 h 1011810"/>
              <a:gd name="connsiteX3" fmla="*/ 2103565 w 2980320"/>
              <a:gd name="connsiteY3" fmla="*/ 14 h 1011810"/>
              <a:gd name="connsiteX4" fmla="*/ 2255724 w 2980320"/>
              <a:gd name="connsiteY4" fmla="*/ 343440 h 1011810"/>
              <a:gd name="connsiteX5" fmla="*/ 2665976 w 2980320"/>
              <a:gd name="connsiteY5" fmla="*/ 338415 h 1011810"/>
              <a:gd name="connsiteX6" fmla="*/ 2979178 w 2980320"/>
              <a:gd name="connsiteY6" fmla="*/ 686786 h 1011810"/>
              <a:gd name="connsiteX7" fmla="*/ 2716219 w 2980320"/>
              <a:gd name="connsiteY7" fmla="*/ 1001761 h 1011810"/>
              <a:gd name="connsiteX8" fmla="*/ 2486836 w 2980320"/>
              <a:gd name="connsiteY8" fmla="*/ 1011810 h 1011810"/>
              <a:gd name="connsiteX9" fmla="*/ 1740785 w 2980320"/>
              <a:gd name="connsiteY9" fmla="*/ 1011810 h 1011810"/>
              <a:gd name="connsiteX10" fmla="*/ 1740785 w 2980320"/>
              <a:gd name="connsiteY10" fmla="*/ 1011810 h 1011810"/>
              <a:gd name="connsiteX11" fmla="*/ 112235 w 2980320"/>
              <a:gd name="connsiteY11" fmla="*/ 1011810 h 1011810"/>
              <a:gd name="connsiteX12" fmla="*/ 0 w 2980320"/>
              <a:gd name="connsiteY12" fmla="*/ 899575 h 1011810"/>
              <a:gd name="connsiteX13" fmla="*/ 0 w 2980320"/>
              <a:gd name="connsiteY13" fmla="*/ 618996 h 1011810"/>
              <a:gd name="connsiteX14" fmla="*/ 0 w 2980320"/>
              <a:gd name="connsiteY14" fmla="*/ 450648 h 1011810"/>
              <a:gd name="connsiteX15" fmla="*/ 0 w 2980320"/>
              <a:gd name="connsiteY15" fmla="*/ 450648 h 1011810"/>
              <a:gd name="connsiteX16" fmla="*/ 0 w 2980320"/>
              <a:gd name="connsiteY16" fmla="*/ 450650 h 1011810"/>
              <a:gd name="connsiteX0" fmla="*/ 0 w 2980320"/>
              <a:gd name="connsiteY0" fmla="*/ 450650 h 1021858"/>
              <a:gd name="connsiteX1" fmla="*/ 112235 w 2980320"/>
              <a:gd name="connsiteY1" fmla="*/ 338415 h 1021858"/>
              <a:gd name="connsiteX2" fmla="*/ 1740785 w 2980320"/>
              <a:gd name="connsiteY2" fmla="*/ 338415 h 1021858"/>
              <a:gd name="connsiteX3" fmla="*/ 2103565 w 2980320"/>
              <a:gd name="connsiteY3" fmla="*/ 14 h 1021858"/>
              <a:gd name="connsiteX4" fmla="*/ 2255724 w 2980320"/>
              <a:gd name="connsiteY4" fmla="*/ 343440 h 1021858"/>
              <a:gd name="connsiteX5" fmla="*/ 2665976 w 2980320"/>
              <a:gd name="connsiteY5" fmla="*/ 338415 h 1021858"/>
              <a:gd name="connsiteX6" fmla="*/ 2979178 w 2980320"/>
              <a:gd name="connsiteY6" fmla="*/ 686786 h 1021858"/>
              <a:gd name="connsiteX7" fmla="*/ 2721244 w 2980320"/>
              <a:gd name="connsiteY7" fmla="*/ 1021858 h 1021858"/>
              <a:gd name="connsiteX8" fmla="*/ 2486836 w 2980320"/>
              <a:gd name="connsiteY8" fmla="*/ 1011810 h 1021858"/>
              <a:gd name="connsiteX9" fmla="*/ 1740785 w 2980320"/>
              <a:gd name="connsiteY9" fmla="*/ 1011810 h 1021858"/>
              <a:gd name="connsiteX10" fmla="*/ 1740785 w 2980320"/>
              <a:gd name="connsiteY10" fmla="*/ 1011810 h 1021858"/>
              <a:gd name="connsiteX11" fmla="*/ 112235 w 2980320"/>
              <a:gd name="connsiteY11" fmla="*/ 1011810 h 1021858"/>
              <a:gd name="connsiteX12" fmla="*/ 0 w 2980320"/>
              <a:gd name="connsiteY12" fmla="*/ 899575 h 1021858"/>
              <a:gd name="connsiteX13" fmla="*/ 0 w 2980320"/>
              <a:gd name="connsiteY13" fmla="*/ 618996 h 1021858"/>
              <a:gd name="connsiteX14" fmla="*/ 0 w 2980320"/>
              <a:gd name="connsiteY14" fmla="*/ 450648 h 1021858"/>
              <a:gd name="connsiteX15" fmla="*/ 0 w 2980320"/>
              <a:gd name="connsiteY15" fmla="*/ 450648 h 1021858"/>
              <a:gd name="connsiteX16" fmla="*/ 0 w 2980320"/>
              <a:gd name="connsiteY16" fmla="*/ 450650 h 1021858"/>
              <a:gd name="connsiteX0" fmla="*/ 0 w 2980320"/>
              <a:gd name="connsiteY0" fmla="*/ 450650 h 1011810"/>
              <a:gd name="connsiteX1" fmla="*/ 112235 w 2980320"/>
              <a:gd name="connsiteY1" fmla="*/ 338415 h 1011810"/>
              <a:gd name="connsiteX2" fmla="*/ 1740785 w 2980320"/>
              <a:gd name="connsiteY2" fmla="*/ 338415 h 1011810"/>
              <a:gd name="connsiteX3" fmla="*/ 2103565 w 2980320"/>
              <a:gd name="connsiteY3" fmla="*/ 14 h 1011810"/>
              <a:gd name="connsiteX4" fmla="*/ 2255724 w 2980320"/>
              <a:gd name="connsiteY4" fmla="*/ 343440 h 1011810"/>
              <a:gd name="connsiteX5" fmla="*/ 2665976 w 2980320"/>
              <a:gd name="connsiteY5" fmla="*/ 338415 h 1011810"/>
              <a:gd name="connsiteX6" fmla="*/ 2979178 w 2980320"/>
              <a:gd name="connsiteY6" fmla="*/ 686786 h 1011810"/>
              <a:gd name="connsiteX7" fmla="*/ 2728119 w 2980320"/>
              <a:gd name="connsiteY7" fmla="*/ 1008107 h 1011810"/>
              <a:gd name="connsiteX8" fmla="*/ 2486836 w 2980320"/>
              <a:gd name="connsiteY8" fmla="*/ 1011810 h 1011810"/>
              <a:gd name="connsiteX9" fmla="*/ 1740785 w 2980320"/>
              <a:gd name="connsiteY9" fmla="*/ 1011810 h 1011810"/>
              <a:gd name="connsiteX10" fmla="*/ 1740785 w 2980320"/>
              <a:gd name="connsiteY10" fmla="*/ 1011810 h 1011810"/>
              <a:gd name="connsiteX11" fmla="*/ 112235 w 2980320"/>
              <a:gd name="connsiteY11" fmla="*/ 1011810 h 1011810"/>
              <a:gd name="connsiteX12" fmla="*/ 0 w 2980320"/>
              <a:gd name="connsiteY12" fmla="*/ 899575 h 1011810"/>
              <a:gd name="connsiteX13" fmla="*/ 0 w 2980320"/>
              <a:gd name="connsiteY13" fmla="*/ 618996 h 1011810"/>
              <a:gd name="connsiteX14" fmla="*/ 0 w 2980320"/>
              <a:gd name="connsiteY14" fmla="*/ 450648 h 1011810"/>
              <a:gd name="connsiteX15" fmla="*/ 0 w 2980320"/>
              <a:gd name="connsiteY15" fmla="*/ 450648 h 1011810"/>
              <a:gd name="connsiteX16" fmla="*/ 0 w 2980320"/>
              <a:gd name="connsiteY16" fmla="*/ 450650 h 1011810"/>
              <a:gd name="connsiteX0" fmla="*/ 0 w 2980320"/>
              <a:gd name="connsiteY0" fmla="*/ 450650 h 1014043"/>
              <a:gd name="connsiteX1" fmla="*/ 112235 w 2980320"/>
              <a:gd name="connsiteY1" fmla="*/ 338415 h 1014043"/>
              <a:gd name="connsiteX2" fmla="*/ 1740785 w 2980320"/>
              <a:gd name="connsiteY2" fmla="*/ 338415 h 1014043"/>
              <a:gd name="connsiteX3" fmla="*/ 2103565 w 2980320"/>
              <a:gd name="connsiteY3" fmla="*/ 14 h 1014043"/>
              <a:gd name="connsiteX4" fmla="*/ 2255724 w 2980320"/>
              <a:gd name="connsiteY4" fmla="*/ 343440 h 1014043"/>
              <a:gd name="connsiteX5" fmla="*/ 2665976 w 2980320"/>
              <a:gd name="connsiteY5" fmla="*/ 338415 h 1014043"/>
              <a:gd name="connsiteX6" fmla="*/ 2979178 w 2980320"/>
              <a:gd name="connsiteY6" fmla="*/ 686786 h 1014043"/>
              <a:gd name="connsiteX7" fmla="*/ 2728119 w 2980320"/>
              <a:gd name="connsiteY7" fmla="*/ 1008107 h 1014043"/>
              <a:gd name="connsiteX8" fmla="*/ 2486836 w 2980320"/>
              <a:gd name="connsiteY8" fmla="*/ 1011810 h 1014043"/>
              <a:gd name="connsiteX9" fmla="*/ 1740785 w 2980320"/>
              <a:gd name="connsiteY9" fmla="*/ 1011810 h 1014043"/>
              <a:gd name="connsiteX10" fmla="*/ 1740785 w 2980320"/>
              <a:gd name="connsiteY10" fmla="*/ 1011810 h 1014043"/>
              <a:gd name="connsiteX11" fmla="*/ 112235 w 2980320"/>
              <a:gd name="connsiteY11" fmla="*/ 1011810 h 1014043"/>
              <a:gd name="connsiteX12" fmla="*/ 0 w 2980320"/>
              <a:gd name="connsiteY12" fmla="*/ 899575 h 1014043"/>
              <a:gd name="connsiteX13" fmla="*/ 0 w 2980320"/>
              <a:gd name="connsiteY13" fmla="*/ 618996 h 1014043"/>
              <a:gd name="connsiteX14" fmla="*/ 0 w 2980320"/>
              <a:gd name="connsiteY14" fmla="*/ 450648 h 1014043"/>
              <a:gd name="connsiteX15" fmla="*/ 0 w 2980320"/>
              <a:gd name="connsiteY15" fmla="*/ 450648 h 1014043"/>
              <a:gd name="connsiteX16" fmla="*/ 0 w 2980320"/>
              <a:gd name="connsiteY16" fmla="*/ 450650 h 1014043"/>
              <a:gd name="connsiteX0" fmla="*/ 0 w 2980320"/>
              <a:gd name="connsiteY0" fmla="*/ 450650 h 1014043"/>
              <a:gd name="connsiteX1" fmla="*/ 112235 w 2980320"/>
              <a:gd name="connsiteY1" fmla="*/ 338415 h 1014043"/>
              <a:gd name="connsiteX2" fmla="*/ 1740785 w 2980320"/>
              <a:gd name="connsiteY2" fmla="*/ 338415 h 1014043"/>
              <a:gd name="connsiteX3" fmla="*/ 2103565 w 2980320"/>
              <a:gd name="connsiteY3" fmla="*/ 14 h 1014043"/>
              <a:gd name="connsiteX4" fmla="*/ 2255724 w 2980320"/>
              <a:gd name="connsiteY4" fmla="*/ 343440 h 1014043"/>
              <a:gd name="connsiteX5" fmla="*/ 2665976 w 2980320"/>
              <a:gd name="connsiteY5" fmla="*/ 338415 h 1014043"/>
              <a:gd name="connsiteX6" fmla="*/ 2979178 w 2980320"/>
              <a:gd name="connsiteY6" fmla="*/ 686786 h 1014043"/>
              <a:gd name="connsiteX7" fmla="*/ 2728119 w 2980320"/>
              <a:gd name="connsiteY7" fmla="*/ 1008107 h 1014043"/>
              <a:gd name="connsiteX8" fmla="*/ 2486836 w 2980320"/>
              <a:gd name="connsiteY8" fmla="*/ 1011810 h 1014043"/>
              <a:gd name="connsiteX9" fmla="*/ 2495853 w 2980320"/>
              <a:gd name="connsiteY9" fmla="*/ 996995 h 1014043"/>
              <a:gd name="connsiteX10" fmla="*/ 1740785 w 2980320"/>
              <a:gd name="connsiteY10" fmla="*/ 1011810 h 1014043"/>
              <a:gd name="connsiteX11" fmla="*/ 1740785 w 2980320"/>
              <a:gd name="connsiteY11" fmla="*/ 1011810 h 1014043"/>
              <a:gd name="connsiteX12" fmla="*/ 112235 w 2980320"/>
              <a:gd name="connsiteY12" fmla="*/ 1011810 h 1014043"/>
              <a:gd name="connsiteX13" fmla="*/ 0 w 2980320"/>
              <a:gd name="connsiteY13" fmla="*/ 899575 h 1014043"/>
              <a:gd name="connsiteX14" fmla="*/ 0 w 2980320"/>
              <a:gd name="connsiteY14" fmla="*/ 618996 h 1014043"/>
              <a:gd name="connsiteX15" fmla="*/ 0 w 2980320"/>
              <a:gd name="connsiteY15" fmla="*/ 450648 h 1014043"/>
              <a:gd name="connsiteX16" fmla="*/ 0 w 2980320"/>
              <a:gd name="connsiteY16" fmla="*/ 450648 h 1014043"/>
              <a:gd name="connsiteX17" fmla="*/ 0 w 2980320"/>
              <a:gd name="connsiteY17" fmla="*/ 450650 h 1014043"/>
              <a:gd name="connsiteX0" fmla="*/ 0 w 2980320"/>
              <a:gd name="connsiteY0" fmla="*/ 450650 h 1014043"/>
              <a:gd name="connsiteX1" fmla="*/ 112235 w 2980320"/>
              <a:gd name="connsiteY1" fmla="*/ 338415 h 1014043"/>
              <a:gd name="connsiteX2" fmla="*/ 1740785 w 2980320"/>
              <a:gd name="connsiteY2" fmla="*/ 338415 h 1014043"/>
              <a:gd name="connsiteX3" fmla="*/ 2103565 w 2980320"/>
              <a:gd name="connsiteY3" fmla="*/ 14 h 1014043"/>
              <a:gd name="connsiteX4" fmla="*/ 2255724 w 2980320"/>
              <a:gd name="connsiteY4" fmla="*/ 343440 h 1014043"/>
              <a:gd name="connsiteX5" fmla="*/ 2665976 w 2980320"/>
              <a:gd name="connsiteY5" fmla="*/ 338415 h 1014043"/>
              <a:gd name="connsiteX6" fmla="*/ 2979178 w 2980320"/>
              <a:gd name="connsiteY6" fmla="*/ 686786 h 1014043"/>
              <a:gd name="connsiteX7" fmla="*/ 2728119 w 2980320"/>
              <a:gd name="connsiteY7" fmla="*/ 1008107 h 1014043"/>
              <a:gd name="connsiteX8" fmla="*/ 2486836 w 2980320"/>
              <a:gd name="connsiteY8" fmla="*/ 1011810 h 1014043"/>
              <a:gd name="connsiteX9" fmla="*/ 1740785 w 2980320"/>
              <a:gd name="connsiteY9" fmla="*/ 1011810 h 1014043"/>
              <a:gd name="connsiteX10" fmla="*/ 1740785 w 2980320"/>
              <a:gd name="connsiteY10" fmla="*/ 1011810 h 1014043"/>
              <a:gd name="connsiteX11" fmla="*/ 112235 w 2980320"/>
              <a:gd name="connsiteY11" fmla="*/ 1011810 h 1014043"/>
              <a:gd name="connsiteX12" fmla="*/ 0 w 2980320"/>
              <a:gd name="connsiteY12" fmla="*/ 899575 h 1014043"/>
              <a:gd name="connsiteX13" fmla="*/ 0 w 2980320"/>
              <a:gd name="connsiteY13" fmla="*/ 618996 h 1014043"/>
              <a:gd name="connsiteX14" fmla="*/ 0 w 2980320"/>
              <a:gd name="connsiteY14" fmla="*/ 450648 h 1014043"/>
              <a:gd name="connsiteX15" fmla="*/ 0 w 2980320"/>
              <a:gd name="connsiteY15" fmla="*/ 450648 h 1014043"/>
              <a:gd name="connsiteX16" fmla="*/ 0 w 2980320"/>
              <a:gd name="connsiteY16" fmla="*/ 450650 h 1014043"/>
              <a:gd name="connsiteX0" fmla="*/ 0 w 2980320"/>
              <a:gd name="connsiteY0" fmla="*/ 450650 h 1013039"/>
              <a:gd name="connsiteX1" fmla="*/ 112235 w 2980320"/>
              <a:gd name="connsiteY1" fmla="*/ 338415 h 1013039"/>
              <a:gd name="connsiteX2" fmla="*/ 1740785 w 2980320"/>
              <a:gd name="connsiteY2" fmla="*/ 338415 h 1013039"/>
              <a:gd name="connsiteX3" fmla="*/ 2103565 w 2980320"/>
              <a:gd name="connsiteY3" fmla="*/ 14 h 1013039"/>
              <a:gd name="connsiteX4" fmla="*/ 2255724 w 2980320"/>
              <a:gd name="connsiteY4" fmla="*/ 343440 h 1013039"/>
              <a:gd name="connsiteX5" fmla="*/ 2665976 w 2980320"/>
              <a:gd name="connsiteY5" fmla="*/ 338415 h 1013039"/>
              <a:gd name="connsiteX6" fmla="*/ 2979178 w 2980320"/>
              <a:gd name="connsiteY6" fmla="*/ 686786 h 1013039"/>
              <a:gd name="connsiteX7" fmla="*/ 2728119 w 2980320"/>
              <a:gd name="connsiteY7" fmla="*/ 1008107 h 1013039"/>
              <a:gd name="connsiteX8" fmla="*/ 2149951 w 2980320"/>
              <a:gd name="connsiteY8" fmla="*/ 1008372 h 1013039"/>
              <a:gd name="connsiteX9" fmla="*/ 1740785 w 2980320"/>
              <a:gd name="connsiteY9" fmla="*/ 1011810 h 1013039"/>
              <a:gd name="connsiteX10" fmla="*/ 1740785 w 2980320"/>
              <a:gd name="connsiteY10" fmla="*/ 1011810 h 1013039"/>
              <a:gd name="connsiteX11" fmla="*/ 112235 w 2980320"/>
              <a:gd name="connsiteY11" fmla="*/ 1011810 h 1013039"/>
              <a:gd name="connsiteX12" fmla="*/ 0 w 2980320"/>
              <a:gd name="connsiteY12" fmla="*/ 899575 h 1013039"/>
              <a:gd name="connsiteX13" fmla="*/ 0 w 2980320"/>
              <a:gd name="connsiteY13" fmla="*/ 618996 h 1013039"/>
              <a:gd name="connsiteX14" fmla="*/ 0 w 2980320"/>
              <a:gd name="connsiteY14" fmla="*/ 450648 h 1013039"/>
              <a:gd name="connsiteX15" fmla="*/ 0 w 2980320"/>
              <a:gd name="connsiteY15" fmla="*/ 450648 h 1013039"/>
              <a:gd name="connsiteX16" fmla="*/ 0 w 2980320"/>
              <a:gd name="connsiteY16" fmla="*/ 450650 h 1013039"/>
              <a:gd name="connsiteX0" fmla="*/ 0 w 2980320"/>
              <a:gd name="connsiteY0" fmla="*/ 450650 h 1015247"/>
              <a:gd name="connsiteX1" fmla="*/ 112235 w 2980320"/>
              <a:gd name="connsiteY1" fmla="*/ 338415 h 1015247"/>
              <a:gd name="connsiteX2" fmla="*/ 1740785 w 2980320"/>
              <a:gd name="connsiteY2" fmla="*/ 338415 h 1015247"/>
              <a:gd name="connsiteX3" fmla="*/ 2103565 w 2980320"/>
              <a:gd name="connsiteY3" fmla="*/ 14 h 1015247"/>
              <a:gd name="connsiteX4" fmla="*/ 2255724 w 2980320"/>
              <a:gd name="connsiteY4" fmla="*/ 343440 h 1015247"/>
              <a:gd name="connsiteX5" fmla="*/ 2665976 w 2980320"/>
              <a:gd name="connsiteY5" fmla="*/ 338415 h 1015247"/>
              <a:gd name="connsiteX6" fmla="*/ 2979178 w 2980320"/>
              <a:gd name="connsiteY6" fmla="*/ 686786 h 1015247"/>
              <a:gd name="connsiteX7" fmla="*/ 2728119 w 2980320"/>
              <a:gd name="connsiteY7" fmla="*/ 1008107 h 1015247"/>
              <a:gd name="connsiteX8" fmla="*/ 2149951 w 2980320"/>
              <a:gd name="connsiteY8" fmla="*/ 1008372 h 1015247"/>
              <a:gd name="connsiteX9" fmla="*/ 1740785 w 2980320"/>
              <a:gd name="connsiteY9" fmla="*/ 1011810 h 1015247"/>
              <a:gd name="connsiteX10" fmla="*/ 1740785 w 2980320"/>
              <a:gd name="connsiteY10" fmla="*/ 1011810 h 1015247"/>
              <a:gd name="connsiteX11" fmla="*/ 297865 w 2980320"/>
              <a:gd name="connsiteY11" fmla="*/ 1015247 h 1015247"/>
              <a:gd name="connsiteX12" fmla="*/ 0 w 2980320"/>
              <a:gd name="connsiteY12" fmla="*/ 899575 h 1015247"/>
              <a:gd name="connsiteX13" fmla="*/ 0 w 2980320"/>
              <a:gd name="connsiteY13" fmla="*/ 618996 h 1015247"/>
              <a:gd name="connsiteX14" fmla="*/ 0 w 2980320"/>
              <a:gd name="connsiteY14" fmla="*/ 450648 h 1015247"/>
              <a:gd name="connsiteX15" fmla="*/ 0 w 2980320"/>
              <a:gd name="connsiteY15" fmla="*/ 450648 h 1015247"/>
              <a:gd name="connsiteX16" fmla="*/ 0 w 2980320"/>
              <a:gd name="connsiteY16" fmla="*/ 450650 h 1015247"/>
              <a:gd name="connsiteX0" fmla="*/ 0 w 2980320"/>
              <a:gd name="connsiteY0" fmla="*/ 450650 h 1015247"/>
              <a:gd name="connsiteX1" fmla="*/ 112235 w 2980320"/>
              <a:gd name="connsiteY1" fmla="*/ 338415 h 1015247"/>
              <a:gd name="connsiteX2" fmla="*/ 1740785 w 2980320"/>
              <a:gd name="connsiteY2" fmla="*/ 338415 h 1015247"/>
              <a:gd name="connsiteX3" fmla="*/ 2103565 w 2980320"/>
              <a:gd name="connsiteY3" fmla="*/ 14 h 1015247"/>
              <a:gd name="connsiteX4" fmla="*/ 2255724 w 2980320"/>
              <a:gd name="connsiteY4" fmla="*/ 343440 h 1015247"/>
              <a:gd name="connsiteX5" fmla="*/ 2665976 w 2980320"/>
              <a:gd name="connsiteY5" fmla="*/ 338415 h 1015247"/>
              <a:gd name="connsiteX6" fmla="*/ 2979178 w 2980320"/>
              <a:gd name="connsiteY6" fmla="*/ 686786 h 1015247"/>
              <a:gd name="connsiteX7" fmla="*/ 2728119 w 2980320"/>
              <a:gd name="connsiteY7" fmla="*/ 1008107 h 1015247"/>
              <a:gd name="connsiteX8" fmla="*/ 2149951 w 2980320"/>
              <a:gd name="connsiteY8" fmla="*/ 1008372 h 1015247"/>
              <a:gd name="connsiteX9" fmla="*/ 1740785 w 2980320"/>
              <a:gd name="connsiteY9" fmla="*/ 1011810 h 1015247"/>
              <a:gd name="connsiteX10" fmla="*/ 1740785 w 2980320"/>
              <a:gd name="connsiteY10" fmla="*/ 1011810 h 1015247"/>
              <a:gd name="connsiteX11" fmla="*/ 297865 w 2980320"/>
              <a:gd name="connsiteY11" fmla="*/ 1015247 h 1015247"/>
              <a:gd name="connsiteX12" fmla="*/ 0 w 2980320"/>
              <a:gd name="connsiteY12" fmla="*/ 618996 h 1015247"/>
              <a:gd name="connsiteX13" fmla="*/ 0 w 2980320"/>
              <a:gd name="connsiteY13" fmla="*/ 450648 h 1015247"/>
              <a:gd name="connsiteX14" fmla="*/ 0 w 2980320"/>
              <a:gd name="connsiteY14" fmla="*/ 450648 h 1015247"/>
              <a:gd name="connsiteX15" fmla="*/ 0 w 2980320"/>
              <a:gd name="connsiteY15" fmla="*/ 450650 h 1015247"/>
              <a:gd name="connsiteX0" fmla="*/ 6875 w 2987195"/>
              <a:gd name="connsiteY0" fmla="*/ 450650 h 1015247"/>
              <a:gd name="connsiteX1" fmla="*/ 119110 w 2987195"/>
              <a:gd name="connsiteY1" fmla="*/ 338415 h 1015247"/>
              <a:gd name="connsiteX2" fmla="*/ 1747660 w 2987195"/>
              <a:gd name="connsiteY2" fmla="*/ 338415 h 1015247"/>
              <a:gd name="connsiteX3" fmla="*/ 2110440 w 2987195"/>
              <a:gd name="connsiteY3" fmla="*/ 14 h 1015247"/>
              <a:gd name="connsiteX4" fmla="*/ 2262599 w 2987195"/>
              <a:gd name="connsiteY4" fmla="*/ 343440 h 1015247"/>
              <a:gd name="connsiteX5" fmla="*/ 2672851 w 2987195"/>
              <a:gd name="connsiteY5" fmla="*/ 338415 h 1015247"/>
              <a:gd name="connsiteX6" fmla="*/ 2986053 w 2987195"/>
              <a:gd name="connsiteY6" fmla="*/ 686786 h 1015247"/>
              <a:gd name="connsiteX7" fmla="*/ 2734994 w 2987195"/>
              <a:gd name="connsiteY7" fmla="*/ 1008107 h 1015247"/>
              <a:gd name="connsiteX8" fmla="*/ 2156826 w 2987195"/>
              <a:gd name="connsiteY8" fmla="*/ 1008372 h 1015247"/>
              <a:gd name="connsiteX9" fmla="*/ 1747660 w 2987195"/>
              <a:gd name="connsiteY9" fmla="*/ 1011810 h 1015247"/>
              <a:gd name="connsiteX10" fmla="*/ 1747660 w 2987195"/>
              <a:gd name="connsiteY10" fmla="*/ 1011810 h 1015247"/>
              <a:gd name="connsiteX11" fmla="*/ 304740 w 2987195"/>
              <a:gd name="connsiteY11" fmla="*/ 1015247 h 1015247"/>
              <a:gd name="connsiteX12" fmla="*/ 0 w 2987195"/>
              <a:gd name="connsiteY12" fmla="*/ 701498 h 1015247"/>
              <a:gd name="connsiteX13" fmla="*/ 6875 w 2987195"/>
              <a:gd name="connsiteY13" fmla="*/ 450648 h 1015247"/>
              <a:gd name="connsiteX14" fmla="*/ 6875 w 2987195"/>
              <a:gd name="connsiteY14" fmla="*/ 450648 h 1015247"/>
              <a:gd name="connsiteX15" fmla="*/ 6875 w 2987195"/>
              <a:gd name="connsiteY15" fmla="*/ 450650 h 1015247"/>
              <a:gd name="connsiteX0" fmla="*/ 6875 w 2987195"/>
              <a:gd name="connsiteY0" fmla="*/ 450650 h 1015247"/>
              <a:gd name="connsiteX1" fmla="*/ 119110 w 2987195"/>
              <a:gd name="connsiteY1" fmla="*/ 338415 h 1015247"/>
              <a:gd name="connsiteX2" fmla="*/ 1747660 w 2987195"/>
              <a:gd name="connsiteY2" fmla="*/ 338415 h 1015247"/>
              <a:gd name="connsiteX3" fmla="*/ 2110440 w 2987195"/>
              <a:gd name="connsiteY3" fmla="*/ 14 h 1015247"/>
              <a:gd name="connsiteX4" fmla="*/ 2262599 w 2987195"/>
              <a:gd name="connsiteY4" fmla="*/ 343440 h 1015247"/>
              <a:gd name="connsiteX5" fmla="*/ 2672851 w 2987195"/>
              <a:gd name="connsiteY5" fmla="*/ 338415 h 1015247"/>
              <a:gd name="connsiteX6" fmla="*/ 2986053 w 2987195"/>
              <a:gd name="connsiteY6" fmla="*/ 686786 h 1015247"/>
              <a:gd name="connsiteX7" fmla="*/ 2734994 w 2987195"/>
              <a:gd name="connsiteY7" fmla="*/ 1008107 h 1015247"/>
              <a:gd name="connsiteX8" fmla="*/ 2156826 w 2987195"/>
              <a:gd name="connsiteY8" fmla="*/ 1008372 h 1015247"/>
              <a:gd name="connsiteX9" fmla="*/ 1747660 w 2987195"/>
              <a:gd name="connsiteY9" fmla="*/ 1011810 h 1015247"/>
              <a:gd name="connsiteX10" fmla="*/ 1747660 w 2987195"/>
              <a:gd name="connsiteY10" fmla="*/ 1011810 h 1015247"/>
              <a:gd name="connsiteX11" fmla="*/ 304740 w 2987195"/>
              <a:gd name="connsiteY11" fmla="*/ 1015247 h 1015247"/>
              <a:gd name="connsiteX12" fmla="*/ 0 w 2987195"/>
              <a:gd name="connsiteY12" fmla="*/ 701498 h 1015247"/>
              <a:gd name="connsiteX13" fmla="*/ 6875 w 2987195"/>
              <a:gd name="connsiteY13" fmla="*/ 450648 h 1015247"/>
              <a:gd name="connsiteX14" fmla="*/ 6875 w 2987195"/>
              <a:gd name="connsiteY14" fmla="*/ 450648 h 1015247"/>
              <a:gd name="connsiteX15" fmla="*/ 6875 w 2987195"/>
              <a:gd name="connsiteY15" fmla="*/ 450650 h 1015247"/>
              <a:gd name="connsiteX0" fmla="*/ 6875 w 2987195"/>
              <a:gd name="connsiteY0" fmla="*/ 450650 h 1018685"/>
              <a:gd name="connsiteX1" fmla="*/ 119110 w 2987195"/>
              <a:gd name="connsiteY1" fmla="*/ 338415 h 1018685"/>
              <a:gd name="connsiteX2" fmla="*/ 1747660 w 2987195"/>
              <a:gd name="connsiteY2" fmla="*/ 338415 h 1018685"/>
              <a:gd name="connsiteX3" fmla="*/ 2110440 w 2987195"/>
              <a:gd name="connsiteY3" fmla="*/ 14 h 1018685"/>
              <a:gd name="connsiteX4" fmla="*/ 2262599 w 2987195"/>
              <a:gd name="connsiteY4" fmla="*/ 343440 h 1018685"/>
              <a:gd name="connsiteX5" fmla="*/ 2672851 w 2987195"/>
              <a:gd name="connsiteY5" fmla="*/ 338415 h 1018685"/>
              <a:gd name="connsiteX6" fmla="*/ 2986053 w 2987195"/>
              <a:gd name="connsiteY6" fmla="*/ 686786 h 1018685"/>
              <a:gd name="connsiteX7" fmla="*/ 2734994 w 2987195"/>
              <a:gd name="connsiteY7" fmla="*/ 1008107 h 1018685"/>
              <a:gd name="connsiteX8" fmla="*/ 2156826 w 2987195"/>
              <a:gd name="connsiteY8" fmla="*/ 1008372 h 1018685"/>
              <a:gd name="connsiteX9" fmla="*/ 1747660 w 2987195"/>
              <a:gd name="connsiteY9" fmla="*/ 1011810 h 1018685"/>
              <a:gd name="connsiteX10" fmla="*/ 1747660 w 2987195"/>
              <a:gd name="connsiteY10" fmla="*/ 1011810 h 1018685"/>
              <a:gd name="connsiteX11" fmla="*/ 321927 w 2987195"/>
              <a:gd name="connsiteY11" fmla="*/ 1018685 h 1018685"/>
              <a:gd name="connsiteX12" fmla="*/ 0 w 2987195"/>
              <a:gd name="connsiteY12" fmla="*/ 701498 h 1018685"/>
              <a:gd name="connsiteX13" fmla="*/ 6875 w 2987195"/>
              <a:gd name="connsiteY13" fmla="*/ 450648 h 1018685"/>
              <a:gd name="connsiteX14" fmla="*/ 6875 w 2987195"/>
              <a:gd name="connsiteY14" fmla="*/ 450648 h 1018685"/>
              <a:gd name="connsiteX15" fmla="*/ 6875 w 2987195"/>
              <a:gd name="connsiteY15" fmla="*/ 450650 h 1018685"/>
              <a:gd name="connsiteX0" fmla="*/ 6875 w 2987195"/>
              <a:gd name="connsiteY0" fmla="*/ 450650 h 1018685"/>
              <a:gd name="connsiteX1" fmla="*/ 119110 w 2987195"/>
              <a:gd name="connsiteY1" fmla="*/ 338415 h 1018685"/>
              <a:gd name="connsiteX2" fmla="*/ 1747660 w 2987195"/>
              <a:gd name="connsiteY2" fmla="*/ 338415 h 1018685"/>
              <a:gd name="connsiteX3" fmla="*/ 2110440 w 2987195"/>
              <a:gd name="connsiteY3" fmla="*/ 14 h 1018685"/>
              <a:gd name="connsiteX4" fmla="*/ 2262599 w 2987195"/>
              <a:gd name="connsiteY4" fmla="*/ 343440 h 1018685"/>
              <a:gd name="connsiteX5" fmla="*/ 2672851 w 2987195"/>
              <a:gd name="connsiteY5" fmla="*/ 338415 h 1018685"/>
              <a:gd name="connsiteX6" fmla="*/ 2986053 w 2987195"/>
              <a:gd name="connsiteY6" fmla="*/ 686786 h 1018685"/>
              <a:gd name="connsiteX7" fmla="*/ 2734994 w 2987195"/>
              <a:gd name="connsiteY7" fmla="*/ 1008107 h 1018685"/>
              <a:gd name="connsiteX8" fmla="*/ 2156826 w 2987195"/>
              <a:gd name="connsiteY8" fmla="*/ 1008372 h 1018685"/>
              <a:gd name="connsiteX9" fmla="*/ 1747660 w 2987195"/>
              <a:gd name="connsiteY9" fmla="*/ 1011810 h 1018685"/>
              <a:gd name="connsiteX10" fmla="*/ 1747660 w 2987195"/>
              <a:gd name="connsiteY10" fmla="*/ 1011810 h 1018685"/>
              <a:gd name="connsiteX11" fmla="*/ 321927 w 2987195"/>
              <a:gd name="connsiteY11" fmla="*/ 1018685 h 1018685"/>
              <a:gd name="connsiteX12" fmla="*/ 0 w 2987195"/>
              <a:gd name="connsiteY12" fmla="*/ 701498 h 1018685"/>
              <a:gd name="connsiteX13" fmla="*/ 6875 w 2987195"/>
              <a:gd name="connsiteY13" fmla="*/ 450648 h 1018685"/>
              <a:gd name="connsiteX14" fmla="*/ 6875 w 2987195"/>
              <a:gd name="connsiteY14" fmla="*/ 450648 h 1018685"/>
              <a:gd name="connsiteX15" fmla="*/ 6875 w 2987195"/>
              <a:gd name="connsiteY15" fmla="*/ 450650 h 1018685"/>
              <a:gd name="connsiteX0" fmla="*/ 6875 w 2987195"/>
              <a:gd name="connsiteY0" fmla="*/ 450648 h 1018685"/>
              <a:gd name="connsiteX1" fmla="*/ 119110 w 2987195"/>
              <a:gd name="connsiteY1" fmla="*/ 338415 h 1018685"/>
              <a:gd name="connsiteX2" fmla="*/ 1747660 w 2987195"/>
              <a:gd name="connsiteY2" fmla="*/ 338415 h 1018685"/>
              <a:gd name="connsiteX3" fmla="*/ 2110440 w 2987195"/>
              <a:gd name="connsiteY3" fmla="*/ 14 h 1018685"/>
              <a:gd name="connsiteX4" fmla="*/ 2262599 w 2987195"/>
              <a:gd name="connsiteY4" fmla="*/ 343440 h 1018685"/>
              <a:gd name="connsiteX5" fmla="*/ 2672851 w 2987195"/>
              <a:gd name="connsiteY5" fmla="*/ 338415 h 1018685"/>
              <a:gd name="connsiteX6" fmla="*/ 2986053 w 2987195"/>
              <a:gd name="connsiteY6" fmla="*/ 686786 h 1018685"/>
              <a:gd name="connsiteX7" fmla="*/ 2734994 w 2987195"/>
              <a:gd name="connsiteY7" fmla="*/ 1008107 h 1018685"/>
              <a:gd name="connsiteX8" fmla="*/ 2156826 w 2987195"/>
              <a:gd name="connsiteY8" fmla="*/ 1008372 h 1018685"/>
              <a:gd name="connsiteX9" fmla="*/ 1747660 w 2987195"/>
              <a:gd name="connsiteY9" fmla="*/ 1011810 h 1018685"/>
              <a:gd name="connsiteX10" fmla="*/ 1747660 w 2987195"/>
              <a:gd name="connsiteY10" fmla="*/ 1011810 h 1018685"/>
              <a:gd name="connsiteX11" fmla="*/ 321927 w 2987195"/>
              <a:gd name="connsiteY11" fmla="*/ 1018685 h 1018685"/>
              <a:gd name="connsiteX12" fmla="*/ 0 w 2987195"/>
              <a:gd name="connsiteY12" fmla="*/ 701498 h 1018685"/>
              <a:gd name="connsiteX13" fmla="*/ 6875 w 2987195"/>
              <a:gd name="connsiteY13" fmla="*/ 450648 h 1018685"/>
              <a:gd name="connsiteX14" fmla="*/ 6875 w 2987195"/>
              <a:gd name="connsiteY14" fmla="*/ 450648 h 1018685"/>
              <a:gd name="connsiteX0" fmla="*/ 216569 w 2987195"/>
              <a:gd name="connsiteY0" fmla="*/ 546901 h 1018685"/>
              <a:gd name="connsiteX1" fmla="*/ 119110 w 2987195"/>
              <a:gd name="connsiteY1" fmla="*/ 338415 h 1018685"/>
              <a:gd name="connsiteX2" fmla="*/ 1747660 w 2987195"/>
              <a:gd name="connsiteY2" fmla="*/ 338415 h 1018685"/>
              <a:gd name="connsiteX3" fmla="*/ 2110440 w 2987195"/>
              <a:gd name="connsiteY3" fmla="*/ 14 h 1018685"/>
              <a:gd name="connsiteX4" fmla="*/ 2262599 w 2987195"/>
              <a:gd name="connsiteY4" fmla="*/ 343440 h 1018685"/>
              <a:gd name="connsiteX5" fmla="*/ 2672851 w 2987195"/>
              <a:gd name="connsiteY5" fmla="*/ 338415 h 1018685"/>
              <a:gd name="connsiteX6" fmla="*/ 2986053 w 2987195"/>
              <a:gd name="connsiteY6" fmla="*/ 686786 h 1018685"/>
              <a:gd name="connsiteX7" fmla="*/ 2734994 w 2987195"/>
              <a:gd name="connsiteY7" fmla="*/ 1008107 h 1018685"/>
              <a:gd name="connsiteX8" fmla="*/ 2156826 w 2987195"/>
              <a:gd name="connsiteY8" fmla="*/ 1008372 h 1018685"/>
              <a:gd name="connsiteX9" fmla="*/ 1747660 w 2987195"/>
              <a:gd name="connsiteY9" fmla="*/ 1011810 h 1018685"/>
              <a:gd name="connsiteX10" fmla="*/ 1747660 w 2987195"/>
              <a:gd name="connsiteY10" fmla="*/ 1011810 h 1018685"/>
              <a:gd name="connsiteX11" fmla="*/ 321927 w 2987195"/>
              <a:gd name="connsiteY11" fmla="*/ 1018685 h 1018685"/>
              <a:gd name="connsiteX12" fmla="*/ 0 w 2987195"/>
              <a:gd name="connsiteY12" fmla="*/ 701498 h 1018685"/>
              <a:gd name="connsiteX13" fmla="*/ 6875 w 2987195"/>
              <a:gd name="connsiteY13" fmla="*/ 450648 h 1018685"/>
              <a:gd name="connsiteX14" fmla="*/ 216569 w 2987195"/>
              <a:gd name="connsiteY14" fmla="*/ 546901 h 1018685"/>
              <a:gd name="connsiteX0" fmla="*/ 6875 w 2987195"/>
              <a:gd name="connsiteY0" fmla="*/ 450648 h 1018685"/>
              <a:gd name="connsiteX1" fmla="*/ 119110 w 2987195"/>
              <a:gd name="connsiteY1" fmla="*/ 338415 h 1018685"/>
              <a:gd name="connsiteX2" fmla="*/ 1747660 w 2987195"/>
              <a:gd name="connsiteY2" fmla="*/ 338415 h 1018685"/>
              <a:gd name="connsiteX3" fmla="*/ 2110440 w 2987195"/>
              <a:gd name="connsiteY3" fmla="*/ 14 h 1018685"/>
              <a:gd name="connsiteX4" fmla="*/ 2262599 w 2987195"/>
              <a:gd name="connsiteY4" fmla="*/ 343440 h 1018685"/>
              <a:gd name="connsiteX5" fmla="*/ 2672851 w 2987195"/>
              <a:gd name="connsiteY5" fmla="*/ 338415 h 1018685"/>
              <a:gd name="connsiteX6" fmla="*/ 2986053 w 2987195"/>
              <a:gd name="connsiteY6" fmla="*/ 686786 h 1018685"/>
              <a:gd name="connsiteX7" fmla="*/ 2734994 w 2987195"/>
              <a:gd name="connsiteY7" fmla="*/ 1008107 h 1018685"/>
              <a:gd name="connsiteX8" fmla="*/ 2156826 w 2987195"/>
              <a:gd name="connsiteY8" fmla="*/ 1008372 h 1018685"/>
              <a:gd name="connsiteX9" fmla="*/ 1747660 w 2987195"/>
              <a:gd name="connsiteY9" fmla="*/ 1011810 h 1018685"/>
              <a:gd name="connsiteX10" fmla="*/ 1747660 w 2987195"/>
              <a:gd name="connsiteY10" fmla="*/ 1011810 h 1018685"/>
              <a:gd name="connsiteX11" fmla="*/ 321927 w 2987195"/>
              <a:gd name="connsiteY11" fmla="*/ 1018685 h 1018685"/>
              <a:gd name="connsiteX12" fmla="*/ 0 w 2987195"/>
              <a:gd name="connsiteY12" fmla="*/ 701498 h 1018685"/>
              <a:gd name="connsiteX13" fmla="*/ 6875 w 2987195"/>
              <a:gd name="connsiteY13" fmla="*/ 450648 h 1018685"/>
              <a:gd name="connsiteX0" fmla="*/ 0 w 2987195"/>
              <a:gd name="connsiteY0" fmla="*/ 701498 h 1018685"/>
              <a:gd name="connsiteX1" fmla="*/ 119110 w 2987195"/>
              <a:gd name="connsiteY1" fmla="*/ 338415 h 1018685"/>
              <a:gd name="connsiteX2" fmla="*/ 1747660 w 2987195"/>
              <a:gd name="connsiteY2" fmla="*/ 338415 h 1018685"/>
              <a:gd name="connsiteX3" fmla="*/ 2110440 w 2987195"/>
              <a:gd name="connsiteY3" fmla="*/ 14 h 1018685"/>
              <a:gd name="connsiteX4" fmla="*/ 2262599 w 2987195"/>
              <a:gd name="connsiteY4" fmla="*/ 343440 h 1018685"/>
              <a:gd name="connsiteX5" fmla="*/ 2672851 w 2987195"/>
              <a:gd name="connsiteY5" fmla="*/ 338415 h 1018685"/>
              <a:gd name="connsiteX6" fmla="*/ 2986053 w 2987195"/>
              <a:gd name="connsiteY6" fmla="*/ 686786 h 1018685"/>
              <a:gd name="connsiteX7" fmla="*/ 2734994 w 2987195"/>
              <a:gd name="connsiteY7" fmla="*/ 1008107 h 1018685"/>
              <a:gd name="connsiteX8" fmla="*/ 2156826 w 2987195"/>
              <a:gd name="connsiteY8" fmla="*/ 1008372 h 1018685"/>
              <a:gd name="connsiteX9" fmla="*/ 1747660 w 2987195"/>
              <a:gd name="connsiteY9" fmla="*/ 1011810 h 1018685"/>
              <a:gd name="connsiteX10" fmla="*/ 1747660 w 2987195"/>
              <a:gd name="connsiteY10" fmla="*/ 1011810 h 1018685"/>
              <a:gd name="connsiteX11" fmla="*/ 321927 w 2987195"/>
              <a:gd name="connsiteY11" fmla="*/ 1018685 h 1018685"/>
              <a:gd name="connsiteX12" fmla="*/ 0 w 2987195"/>
              <a:gd name="connsiteY12" fmla="*/ 701498 h 1018685"/>
              <a:gd name="connsiteX0" fmla="*/ 565 w 2987760"/>
              <a:gd name="connsiteY0" fmla="*/ 701498 h 1018685"/>
              <a:gd name="connsiteX1" fmla="*/ 119675 w 2987760"/>
              <a:gd name="connsiteY1" fmla="*/ 338415 h 1018685"/>
              <a:gd name="connsiteX2" fmla="*/ 1748225 w 2987760"/>
              <a:gd name="connsiteY2" fmla="*/ 338415 h 1018685"/>
              <a:gd name="connsiteX3" fmla="*/ 2111005 w 2987760"/>
              <a:gd name="connsiteY3" fmla="*/ 14 h 1018685"/>
              <a:gd name="connsiteX4" fmla="*/ 2263164 w 2987760"/>
              <a:gd name="connsiteY4" fmla="*/ 343440 h 1018685"/>
              <a:gd name="connsiteX5" fmla="*/ 2673416 w 2987760"/>
              <a:gd name="connsiteY5" fmla="*/ 338415 h 1018685"/>
              <a:gd name="connsiteX6" fmla="*/ 2986618 w 2987760"/>
              <a:gd name="connsiteY6" fmla="*/ 686786 h 1018685"/>
              <a:gd name="connsiteX7" fmla="*/ 2735559 w 2987760"/>
              <a:gd name="connsiteY7" fmla="*/ 1008107 h 1018685"/>
              <a:gd name="connsiteX8" fmla="*/ 2157391 w 2987760"/>
              <a:gd name="connsiteY8" fmla="*/ 1008372 h 1018685"/>
              <a:gd name="connsiteX9" fmla="*/ 1748225 w 2987760"/>
              <a:gd name="connsiteY9" fmla="*/ 1011810 h 1018685"/>
              <a:gd name="connsiteX10" fmla="*/ 1748225 w 2987760"/>
              <a:gd name="connsiteY10" fmla="*/ 1011810 h 1018685"/>
              <a:gd name="connsiteX11" fmla="*/ 322492 w 2987760"/>
              <a:gd name="connsiteY11" fmla="*/ 1018685 h 1018685"/>
              <a:gd name="connsiteX12" fmla="*/ 565 w 2987760"/>
              <a:gd name="connsiteY12" fmla="*/ 701498 h 1018685"/>
              <a:gd name="connsiteX0" fmla="*/ 3986 w 2991181"/>
              <a:gd name="connsiteY0" fmla="*/ 701498 h 1018685"/>
              <a:gd name="connsiteX1" fmla="*/ 123096 w 2991181"/>
              <a:gd name="connsiteY1" fmla="*/ 338415 h 1018685"/>
              <a:gd name="connsiteX2" fmla="*/ 1751646 w 2991181"/>
              <a:gd name="connsiteY2" fmla="*/ 338415 h 1018685"/>
              <a:gd name="connsiteX3" fmla="*/ 2114426 w 2991181"/>
              <a:gd name="connsiteY3" fmla="*/ 14 h 1018685"/>
              <a:gd name="connsiteX4" fmla="*/ 2266585 w 2991181"/>
              <a:gd name="connsiteY4" fmla="*/ 343440 h 1018685"/>
              <a:gd name="connsiteX5" fmla="*/ 2676837 w 2991181"/>
              <a:gd name="connsiteY5" fmla="*/ 338415 h 1018685"/>
              <a:gd name="connsiteX6" fmla="*/ 2990039 w 2991181"/>
              <a:gd name="connsiteY6" fmla="*/ 686786 h 1018685"/>
              <a:gd name="connsiteX7" fmla="*/ 2738980 w 2991181"/>
              <a:gd name="connsiteY7" fmla="*/ 1008107 h 1018685"/>
              <a:gd name="connsiteX8" fmla="*/ 2160812 w 2991181"/>
              <a:gd name="connsiteY8" fmla="*/ 1008372 h 1018685"/>
              <a:gd name="connsiteX9" fmla="*/ 1751646 w 2991181"/>
              <a:gd name="connsiteY9" fmla="*/ 1011810 h 1018685"/>
              <a:gd name="connsiteX10" fmla="*/ 1751646 w 2991181"/>
              <a:gd name="connsiteY10" fmla="*/ 1011810 h 1018685"/>
              <a:gd name="connsiteX11" fmla="*/ 325913 w 2991181"/>
              <a:gd name="connsiteY11" fmla="*/ 1018685 h 1018685"/>
              <a:gd name="connsiteX12" fmla="*/ 3986 w 2991181"/>
              <a:gd name="connsiteY12" fmla="*/ 701498 h 1018685"/>
              <a:gd name="connsiteX0" fmla="*/ 3986 w 2991181"/>
              <a:gd name="connsiteY0" fmla="*/ 701498 h 1018685"/>
              <a:gd name="connsiteX1" fmla="*/ 301851 w 2991181"/>
              <a:gd name="connsiteY1" fmla="*/ 352165 h 1018685"/>
              <a:gd name="connsiteX2" fmla="*/ 1751646 w 2991181"/>
              <a:gd name="connsiteY2" fmla="*/ 338415 h 1018685"/>
              <a:gd name="connsiteX3" fmla="*/ 2114426 w 2991181"/>
              <a:gd name="connsiteY3" fmla="*/ 14 h 1018685"/>
              <a:gd name="connsiteX4" fmla="*/ 2266585 w 2991181"/>
              <a:gd name="connsiteY4" fmla="*/ 343440 h 1018685"/>
              <a:gd name="connsiteX5" fmla="*/ 2676837 w 2991181"/>
              <a:gd name="connsiteY5" fmla="*/ 338415 h 1018685"/>
              <a:gd name="connsiteX6" fmla="*/ 2990039 w 2991181"/>
              <a:gd name="connsiteY6" fmla="*/ 686786 h 1018685"/>
              <a:gd name="connsiteX7" fmla="*/ 2738980 w 2991181"/>
              <a:gd name="connsiteY7" fmla="*/ 1008107 h 1018685"/>
              <a:gd name="connsiteX8" fmla="*/ 2160812 w 2991181"/>
              <a:gd name="connsiteY8" fmla="*/ 1008372 h 1018685"/>
              <a:gd name="connsiteX9" fmla="*/ 1751646 w 2991181"/>
              <a:gd name="connsiteY9" fmla="*/ 1011810 h 1018685"/>
              <a:gd name="connsiteX10" fmla="*/ 1751646 w 2991181"/>
              <a:gd name="connsiteY10" fmla="*/ 1011810 h 1018685"/>
              <a:gd name="connsiteX11" fmla="*/ 325913 w 2991181"/>
              <a:gd name="connsiteY11" fmla="*/ 1018685 h 1018685"/>
              <a:gd name="connsiteX12" fmla="*/ 3986 w 2991181"/>
              <a:gd name="connsiteY12" fmla="*/ 701498 h 1018685"/>
              <a:gd name="connsiteX0" fmla="*/ 3986 w 2991181"/>
              <a:gd name="connsiteY0" fmla="*/ 701498 h 1018685"/>
              <a:gd name="connsiteX1" fmla="*/ 301851 w 2991181"/>
              <a:gd name="connsiteY1" fmla="*/ 352165 h 1018685"/>
              <a:gd name="connsiteX2" fmla="*/ 1751646 w 2991181"/>
              <a:gd name="connsiteY2" fmla="*/ 338415 h 1018685"/>
              <a:gd name="connsiteX3" fmla="*/ 2114426 w 2991181"/>
              <a:gd name="connsiteY3" fmla="*/ 14 h 1018685"/>
              <a:gd name="connsiteX4" fmla="*/ 2266585 w 2991181"/>
              <a:gd name="connsiteY4" fmla="*/ 343440 h 1018685"/>
              <a:gd name="connsiteX5" fmla="*/ 2676837 w 2991181"/>
              <a:gd name="connsiteY5" fmla="*/ 338415 h 1018685"/>
              <a:gd name="connsiteX6" fmla="*/ 2990039 w 2991181"/>
              <a:gd name="connsiteY6" fmla="*/ 686786 h 1018685"/>
              <a:gd name="connsiteX7" fmla="*/ 2738980 w 2991181"/>
              <a:gd name="connsiteY7" fmla="*/ 1008107 h 1018685"/>
              <a:gd name="connsiteX8" fmla="*/ 2160812 w 2991181"/>
              <a:gd name="connsiteY8" fmla="*/ 1008372 h 1018685"/>
              <a:gd name="connsiteX9" fmla="*/ 1751646 w 2991181"/>
              <a:gd name="connsiteY9" fmla="*/ 1011810 h 1018685"/>
              <a:gd name="connsiteX10" fmla="*/ 1751646 w 2991181"/>
              <a:gd name="connsiteY10" fmla="*/ 1011810 h 1018685"/>
              <a:gd name="connsiteX11" fmla="*/ 325913 w 2991181"/>
              <a:gd name="connsiteY11" fmla="*/ 1018685 h 1018685"/>
              <a:gd name="connsiteX12" fmla="*/ 3986 w 2991181"/>
              <a:gd name="connsiteY12" fmla="*/ 701498 h 1018685"/>
              <a:gd name="connsiteX0" fmla="*/ 3986 w 2991181"/>
              <a:gd name="connsiteY0" fmla="*/ 701498 h 1018685"/>
              <a:gd name="connsiteX1" fmla="*/ 301851 w 2991181"/>
              <a:gd name="connsiteY1" fmla="*/ 352165 h 1018685"/>
              <a:gd name="connsiteX2" fmla="*/ 1751646 w 2991181"/>
              <a:gd name="connsiteY2" fmla="*/ 338415 h 1018685"/>
              <a:gd name="connsiteX3" fmla="*/ 2114426 w 2991181"/>
              <a:gd name="connsiteY3" fmla="*/ 14 h 1018685"/>
              <a:gd name="connsiteX4" fmla="*/ 2266585 w 2991181"/>
              <a:gd name="connsiteY4" fmla="*/ 343440 h 1018685"/>
              <a:gd name="connsiteX5" fmla="*/ 2676837 w 2991181"/>
              <a:gd name="connsiteY5" fmla="*/ 338415 h 1018685"/>
              <a:gd name="connsiteX6" fmla="*/ 2990039 w 2991181"/>
              <a:gd name="connsiteY6" fmla="*/ 686786 h 1018685"/>
              <a:gd name="connsiteX7" fmla="*/ 2738980 w 2991181"/>
              <a:gd name="connsiteY7" fmla="*/ 1008107 h 1018685"/>
              <a:gd name="connsiteX8" fmla="*/ 2160812 w 2991181"/>
              <a:gd name="connsiteY8" fmla="*/ 1008372 h 1018685"/>
              <a:gd name="connsiteX9" fmla="*/ 1751646 w 2991181"/>
              <a:gd name="connsiteY9" fmla="*/ 1011810 h 1018685"/>
              <a:gd name="connsiteX10" fmla="*/ 1751646 w 2991181"/>
              <a:gd name="connsiteY10" fmla="*/ 1011810 h 1018685"/>
              <a:gd name="connsiteX11" fmla="*/ 325913 w 2991181"/>
              <a:gd name="connsiteY11" fmla="*/ 1018685 h 1018685"/>
              <a:gd name="connsiteX12" fmla="*/ 3986 w 2991181"/>
              <a:gd name="connsiteY12" fmla="*/ 701498 h 1018685"/>
              <a:gd name="connsiteX0" fmla="*/ 2906 w 2990101"/>
              <a:gd name="connsiteY0" fmla="*/ 701498 h 1018730"/>
              <a:gd name="connsiteX1" fmla="*/ 300771 w 2990101"/>
              <a:gd name="connsiteY1" fmla="*/ 352165 h 1018730"/>
              <a:gd name="connsiteX2" fmla="*/ 1750566 w 2990101"/>
              <a:gd name="connsiteY2" fmla="*/ 338415 h 1018730"/>
              <a:gd name="connsiteX3" fmla="*/ 2113346 w 2990101"/>
              <a:gd name="connsiteY3" fmla="*/ 14 h 1018730"/>
              <a:gd name="connsiteX4" fmla="*/ 2265505 w 2990101"/>
              <a:gd name="connsiteY4" fmla="*/ 343440 h 1018730"/>
              <a:gd name="connsiteX5" fmla="*/ 2675757 w 2990101"/>
              <a:gd name="connsiteY5" fmla="*/ 338415 h 1018730"/>
              <a:gd name="connsiteX6" fmla="*/ 2988959 w 2990101"/>
              <a:gd name="connsiteY6" fmla="*/ 686786 h 1018730"/>
              <a:gd name="connsiteX7" fmla="*/ 2737900 w 2990101"/>
              <a:gd name="connsiteY7" fmla="*/ 1008107 h 1018730"/>
              <a:gd name="connsiteX8" fmla="*/ 2159732 w 2990101"/>
              <a:gd name="connsiteY8" fmla="*/ 1008372 h 1018730"/>
              <a:gd name="connsiteX9" fmla="*/ 1750566 w 2990101"/>
              <a:gd name="connsiteY9" fmla="*/ 1011810 h 1018730"/>
              <a:gd name="connsiteX10" fmla="*/ 1750566 w 2990101"/>
              <a:gd name="connsiteY10" fmla="*/ 1011810 h 1018730"/>
              <a:gd name="connsiteX11" fmla="*/ 324833 w 2990101"/>
              <a:gd name="connsiteY11" fmla="*/ 1018685 h 1018730"/>
              <a:gd name="connsiteX12" fmla="*/ 2906 w 2990101"/>
              <a:gd name="connsiteY12" fmla="*/ 701498 h 1018730"/>
              <a:gd name="connsiteX0" fmla="*/ 2906 w 2990101"/>
              <a:gd name="connsiteY0" fmla="*/ 701498 h 1018730"/>
              <a:gd name="connsiteX1" fmla="*/ 300771 w 2990101"/>
              <a:gd name="connsiteY1" fmla="*/ 352165 h 1018730"/>
              <a:gd name="connsiteX2" fmla="*/ 1750566 w 2990101"/>
              <a:gd name="connsiteY2" fmla="*/ 338415 h 1018730"/>
              <a:gd name="connsiteX3" fmla="*/ 2113346 w 2990101"/>
              <a:gd name="connsiteY3" fmla="*/ 14 h 1018730"/>
              <a:gd name="connsiteX4" fmla="*/ 2265505 w 2990101"/>
              <a:gd name="connsiteY4" fmla="*/ 343440 h 1018730"/>
              <a:gd name="connsiteX5" fmla="*/ 2675757 w 2990101"/>
              <a:gd name="connsiteY5" fmla="*/ 338415 h 1018730"/>
              <a:gd name="connsiteX6" fmla="*/ 2988959 w 2990101"/>
              <a:gd name="connsiteY6" fmla="*/ 686786 h 1018730"/>
              <a:gd name="connsiteX7" fmla="*/ 2737900 w 2990101"/>
              <a:gd name="connsiteY7" fmla="*/ 1008107 h 1018730"/>
              <a:gd name="connsiteX8" fmla="*/ 2159732 w 2990101"/>
              <a:gd name="connsiteY8" fmla="*/ 1008372 h 1018730"/>
              <a:gd name="connsiteX9" fmla="*/ 1750566 w 2990101"/>
              <a:gd name="connsiteY9" fmla="*/ 1011810 h 1018730"/>
              <a:gd name="connsiteX10" fmla="*/ 1750566 w 2990101"/>
              <a:gd name="connsiteY10" fmla="*/ 1011810 h 1018730"/>
              <a:gd name="connsiteX11" fmla="*/ 324833 w 2990101"/>
              <a:gd name="connsiteY11" fmla="*/ 1018685 h 1018730"/>
              <a:gd name="connsiteX12" fmla="*/ 2906 w 2990101"/>
              <a:gd name="connsiteY12" fmla="*/ 701498 h 1018730"/>
              <a:gd name="connsiteX0" fmla="*/ 2906 w 2990101"/>
              <a:gd name="connsiteY0" fmla="*/ 701498 h 1018730"/>
              <a:gd name="connsiteX1" fmla="*/ 300771 w 2990101"/>
              <a:gd name="connsiteY1" fmla="*/ 352165 h 1018730"/>
              <a:gd name="connsiteX2" fmla="*/ 1750566 w 2990101"/>
              <a:gd name="connsiteY2" fmla="*/ 338415 h 1018730"/>
              <a:gd name="connsiteX3" fmla="*/ 2113346 w 2990101"/>
              <a:gd name="connsiteY3" fmla="*/ 14 h 1018730"/>
              <a:gd name="connsiteX4" fmla="*/ 2265505 w 2990101"/>
              <a:gd name="connsiteY4" fmla="*/ 343440 h 1018730"/>
              <a:gd name="connsiteX5" fmla="*/ 2675757 w 2990101"/>
              <a:gd name="connsiteY5" fmla="*/ 338415 h 1018730"/>
              <a:gd name="connsiteX6" fmla="*/ 2988959 w 2990101"/>
              <a:gd name="connsiteY6" fmla="*/ 686786 h 1018730"/>
              <a:gd name="connsiteX7" fmla="*/ 2737900 w 2990101"/>
              <a:gd name="connsiteY7" fmla="*/ 1008107 h 1018730"/>
              <a:gd name="connsiteX8" fmla="*/ 2159732 w 2990101"/>
              <a:gd name="connsiteY8" fmla="*/ 1008372 h 1018730"/>
              <a:gd name="connsiteX9" fmla="*/ 1750566 w 2990101"/>
              <a:gd name="connsiteY9" fmla="*/ 1011810 h 1018730"/>
              <a:gd name="connsiteX10" fmla="*/ 1750566 w 2990101"/>
              <a:gd name="connsiteY10" fmla="*/ 1011810 h 1018730"/>
              <a:gd name="connsiteX11" fmla="*/ 324833 w 2990101"/>
              <a:gd name="connsiteY11" fmla="*/ 1018685 h 1018730"/>
              <a:gd name="connsiteX12" fmla="*/ 2906 w 2990101"/>
              <a:gd name="connsiteY12" fmla="*/ 701498 h 1018730"/>
              <a:gd name="connsiteX0" fmla="*/ 2906 w 2990101"/>
              <a:gd name="connsiteY0" fmla="*/ 701498 h 1018730"/>
              <a:gd name="connsiteX1" fmla="*/ 300771 w 2990101"/>
              <a:gd name="connsiteY1" fmla="*/ 352165 h 1018730"/>
              <a:gd name="connsiteX2" fmla="*/ 1750566 w 2990101"/>
              <a:gd name="connsiteY2" fmla="*/ 338415 h 1018730"/>
              <a:gd name="connsiteX3" fmla="*/ 2113346 w 2990101"/>
              <a:gd name="connsiteY3" fmla="*/ 14 h 1018730"/>
              <a:gd name="connsiteX4" fmla="*/ 2265505 w 2990101"/>
              <a:gd name="connsiteY4" fmla="*/ 343440 h 1018730"/>
              <a:gd name="connsiteX5" fmla="*/ 2675757 w 2990101"/>
              <a:gd name="connsiteY5" fmla="*/ 338415 h 1018730"/>
              <a:gd name="connsiteX6" fmla="*/ 2988959 w 2990101"/>
              <a:gd name="connsiteY6" fmla="*/ 686786 h 1018730"/>
              <a:gd name="connsiteX7" fmla="*/ 2737900 w 2990101"/>
              <a:gd name="connsiteY7" fmla="*/ 1008107 h 1018730"/>
              <a:gd name="connsiteX8" fmla="*/ 2159732 w 2990101"/>
              <a:gd name="connsiteY8" fmla="*/ 1008372 h 1018730"/>
              <a:gd name="connsiteX9" fmla="*/ 1750566 w 2990101"/>
              <a:gd name="connsiteY9" fmla="*/ 1011810 h 1018730"/>
              <a:gd name="connsiteX10" fmla="*/ 1750566 w 2990101"/>
              <a:gd name="connsiteY10" fmla="*/ 1011810 h 1018730"/>
              <a:gd name="connsiteX11" fmla="*/ 324833 w 2990101"/>
              <a:gd name="connsiteY11" fmla="*/ 1018685 h 1018730"/>
              <a:gd name="connsiteX12" fmla="*/ 2906 w 2990101"/>
              <a:gd name="connsiteY12" fmla="*/ 701498 h 1018730"/>
              <a:gd name="connsiteX0" fmla="*/ 2906 w 2990101"/>
              <a:gd name="connsiteY0" fmla="*/ 701498 h 1018730"/>
              <a:gd name="connsiteX1" fmla="*/ 300771 w 2990101"/>
              <a:gd name="connsiteY1" fmla="*/ 352165 h 1018730"/>
              <a:gd name="connsiteX2" fmla="*/ 1750566 w 2990101"/>
              <a:gd name="connsiteY2" fmla="*/ 338415 h 1018730"/>
              <a:gd name="connsiteX3" fmla="*/ 2113346 w 2990101"/>
              <a:gd name="connsiteY3" fmla="*/ 14 h 1018730"/>
              <a:gd name="connsiteX4" fmla="*/ 2265505 w 2990101"/>
              <a:gd name="connsiteY4" fmla="*/ 343440 h 1018730"/>
              <a:gd name="connsiteX5" fmla="*/ 2675757 w 2990101"/>
              <a:gd name="connsiteY5" fmla="*/ 338415 h 1018730"/>
              <a:gd name="connsiteX6" fmla="*/ 2988959 w 2990101"/>
              <a:gd name="connsiteY6" fmla="*/ 686786 h 1018730"/>
              <a:gd name="connsiteX7" fmla="*/ 2737900 w 2990101"/>
              <a:gd name="connsiteY7" fmla="*/ 1008107 h 1018730"/>
              <a:gd name="connsiteX8" fmla="*/ 2159732 w 2990101"/>
              <a:gd name="connsiteY8" fmla="*/ 1008372 h 1018730"/>
              <a:gd name="connsiteX9" fmla="*/ 1750566 w 2990101"/>
              <a:gd name="connsiteY9" fmla="*/ 1011810 h 1018730"/>
              <a:gd name="connsiteX10" fmla="*/ 1750566 w 2990101"/>
              <a:gd name="connsiteY10" fmla="*/ 1011810 h 1018730"/>
              <a:gd name="connsiteX11" fmla="*/ 324833 w 2990101"/>
              <a:gd name="connsiteY11" fmla="*/ 1018685 h 1018730"/>
              <a:gd name="connsiteX12" fmla="*/ 2906 w 2990101"/>
              <a:gd name="connsiteY12" fmla="*/ 701498 h 1018730"/>
              <a:gd name="connsiteX0" fmla="*/ 2906 w 2990101"/>
              <a:gd name="connsiteY0" fmla="*/ 701485 h 1018717"/>
              <a:gd name="connsiteX1" fmla="*/ 300771 w 2990101"/>
              <a:gd name="connsiteY1" fmla="*/ 352152 h 1018717"/>
              <a:gd name="connsiteX2" fmla="*/ 1826766 w 2990101"/>
              <a:gd name="connsiteY2" fmla="*/ 341577 h 1018717"/>
              <a:gd name="connsiteX3" fmla="*/ 2113346 w 2990101"/>
              <a:gd name="connsiteY3" fmla="*/ 1 h 1018717"/>
              <a:gd name="connsiteX4" fmla="*/ 2265505 w 2990101"/>
              <a:gd name="connsiteY4" fmla="*/ 343427 h 1018717"/>
              <a:gd name="connsiteX5" fmla="*/ 2675757 w 2990101"/>
              <a:gd name="connsiteY5" fmla="*/ 338402 h 1018717"/>
              <a:gd name="connsiteX6" fmla="*/ 2988959 w 2990101"/>
              <a:gd name="connsiteY6" fmla="*/ 686773 h 1018717"/>
              <a:gd name="connsiteX7" fmla="*/ 2737900 w 2990101"/>
              <a:gd name="connsiteY7" fmla="*/ 1008094 h 1018717"/>
              <a:gd name="connsiteX8" fmla="*/ 2159732 w 2990101"/>
              <a:gd name="connsiteY8" fmla="*/ 1008359 h 1018717"/>
              <a:gd name="connsiteX9" fmla="*/ 1750566 w 2990101"/>
              <a:gd name="connsiteY9" fmla="*/ 1011797 h 1018717"/>
              <a:gd name="connsiteX10" fmla="*/ 1750566 w 2990101"/>
              <a:gd name="connsiteY10" fmla="*/ 1011797 h 1018717"/>
              <a:gd name="connsiteX11" fmla="*/ 324833 w 2990101"/>
              <a:gd name="connsiteY11" fmla="*/ 1018672 h 1018717"/>
              <a:gd name="connsiteX12" fmla="*/ 2906 w 2990101"/>
              <a:gd name="connsiteY12" fmla="*/ 701485 h 1018717"/>
              <a:gd name="connsiteX0" fmla="*/ 2906 w 2990101"/>
              <a:gd name="connsiteY0" fmla="*/ 701578 h 1018810"/>
              <a:gd name="connsiteX1" fmla="*/ 300771 w 2990101"/>
              <a:gd name="connsiteY1" fmla="*/ 352245 h 1018810"/>
              <a:gd name="connsiteX2" fmla="*/ 1826766 w 2990101"/>
              <a:gd name="connsiteY2" fmla="*/ 341670 h 1018810"/>
              <a:gd name="connsiteX3" fmla="*/ 2113346 w 2990101"/>
              <a:gd name="connsiteY3" fmla="*/ 94 h 1018810"/>
              <a:gd name="connsiteX4" fmla="*/ 2265505 w 2990101"/>
              <a:gd name="connsiteY4" fmla="*/ 343520 h 1018810"/>
              <a:gd name="connsiteX5" fmla="*/ 2675757 w 2990101"/>
              <a:gd name="connsiteY5" fmla="*/ 338495 h 1018810"/>
              <a:gd name="connsiteX6" fmla="*/ 2988959 w 2990101"/>
              <a:gd name="connsiteY6" fmla="*/ 686866 h 1018810"/>
              <a:gd name="connsiteX7" fmla="*/ 2737900 w 2990101"/>
              <a:gd name="connsiteY7" fmla="*/ 1008187 h 1018810"/>
              <a:gd name="connsiteX8" fmla="*/ 2159732 w 2990101"/>
              <a:gd name="connsiteY8" fmla="*/ 1008452 h 1018810"/>
              <a:gd name="connsiteX9" fmla="*/ 1750566 w 2990101"/>
              <a:gd name="connsiteY9" fmla="*/ 1011890 h 1018810"/>
              <a:gd name="connsiteX10" fmla="*/ 1750566 w 2990101"/>
              <a:gd name="connsiteY10" fmla="*/ 1011890 h 1018810"/>
              <a:gd name="connsiteX11" fmla="*/ 324833 w 2990101"/>
              <a:gd name="connsiteY11" fmla="*/ 1018765 h 1018810"/>
              <a:gd name="connsiteX12" fmla="*/ 2906 w 2990101"/>
              <a:gd name="connsiteY12" fmla="*/ 701578 h 10188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990101" h="1018810">
                <a:moveTo>
                  <a:pt x="2906" y="701578"/>
                </a:moveTo>
                <a:cubicBezTo>
                  <a:pt x="-5518" y="553049"/>
                  <a:pt x="23874" y="356395"/>
                  <a:pt x="300771" y="352245"/>
                </a:cubicBezTo>
                <a:lnTo>
                  <a:pt x="1826766" y="341670"/>
                </a:lnTo>
                <a:cubicBezTo>
                  <a:pt x="2100287" y="343303"/>
                  <a:pt x="2113248" y="2961"/>
                  <a:pt x="2113346" y="94"/>
                </a:cubicBezTo>
                <a:cubicBezTo>
                  <a:pt x="2113444" y="-2773"/>
                  <a:pt x="2340389" y="58223"/>
                  <a:pt x="2265505" y="343520"/>
                </a:cubicBezTo>
                <a:lnTo>
                  <a:pt x="2675757" y="338495"/>
                </a:lnTo>
                <a:cubicBezTo>
                  <a:pt x="2868372" y="348544"/>
                  <a:pt x="3004031" y="469130"/>
                  <a:pt x="2988959" y="686866"/>
                </a:cubicBezTo>
                <a:cubicBezTo>
                  <a:pt x="2983367" y="935884"/>
                  <a:pt x="2924362" y="985257"/>
                  <a:pt x="2737900" y="1008187"/>
                </a:cubicBezTo>
                <a:cubicBezTo>
                  <a:pt x="2599032" y="1019734"/>
                  <a:pt x="2240160" y="1007218"/>
                  <a:pt x="2159732" y="1008452"/>
                </a:cubicBezTo>
                <a:lnTo>
                  <a:pt x="1750566" y="1011890"/>
                </a:lnTo>
                <a:lnTo>
                  <a:pt x="1750566" y="1011890"/>
                </a:lnTo>
                <a:lnTo>
                  <a:pt x="324833" y="1018765"/>
                </a:lnTo>
                <a:cubicBezTo>
                  <a:pt x="55328" y="1022047"/>
                  <a:pt x="-16202" y="847241"/>
                  <a:pt x="2906" y="701578"/>
                </a:cubicBezTo>
                <a:close/>
              </a:path>
            </a:pathLst>
          </a:custGeom>
          <a:solidFill>
            <a:schemeClr val="bg1"/>
          </a:solidFill>
          <a:ln w="38100">
            <a:solidFill>
              <a:srgbClr val="004AA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extBox 14">
            <a:extLst>
              <a:ext uri="{FF2B5EF4-FFF2-40B4-BE49-F238E27FC236}">
                <a16:creationId xmlns:a16="http://schemas.microsoft.com/office/drawing/2014/main" id="{060E1674-4CE6-DE7C-8256-609ECEF531BA}"/>
              </a:ext>
            </a:extLst>
          </p:cNvPr>
          <p:cNvSpPr txBox="1"/>
          <p:nvPr userDrawn="1"/>
        </p:nvSpPr>
        <p:spPr>
          <a:xfrm>
            <a:off x="654000" y="5916541"/>
            <a:ext cx="2990101" cy="323165"/>
          </a:xfrm>
          <a:prstGeom prst="rect">
            <a:avLst/>
          </a:prstGeom>
          <a:noFill/>
        </p:spPr>
        <p:txBody>
          <a:bodyPr wrap="square" anchor="ctr">
            <a:spAutoFit/>
          </a:bodyPr>
          <a:lstStyle/>
          <a:p>
            <a:pPr algn="ctr"/>
            <a:r>
              <a:rPr lang="en-US" sz="1500" b="1">
                <a:solidFill>
                  <a:srgbClr val="004AAD"/>
                </a:solidFill>
                <a:latin typeface="Arial" panose="020B0604020202020204" pitchFamily="34" charset="0"/>
                <a:cs typeface="Arial" panose="020B0604020202020204" pitchFamily="34" charset="0"/>
              </a:rPr>
              <a:t> #</a:t>
            </a:r>
            <a:r>
              <a:rPr lang="en-US" sz="1500" b="1" err="1">
                <a:solidFill>
                  <a:srgbClr val="004AAD"/>
                </a:solidFill>
                <a:latin typeface="Arial" panose="020B0604020202020204" pitchFamily="34" charset="0"/>
                <a:cs typeface="Arial" panose="020B0604020202020204" pitchFamily="34" charset="0"/>
              </a:rPr>
              <a:t>TalkScottishEducation</a:t>
            </a:r>
            <a:endParaRPr lang="en-US" sz="1500" b="1">
              <a:solidFill>
                <a:srgbClr val="004AAD"/>
              </a:solidFill>
              <a:latin typeface="Arial" panose="020B0604020202020204" pitchFamily="34" charset="0"/>
              <a:cs typeface="Arial" panose="020B0604020202020204" pitchFamily="34" charset="0"/>
            </a:endParaRPr>
          </a:p>
        </p:txBody>
      </p:sp>
      <p:sp>
        <p:nvSpPr>
          <p:cNvPr id="2" name="Text Placeholder 2">
            <a:extLst>
              <a:ext uri="{FF2B5EF4-FFF2-40B4-BE49-F238E27FC236}">
                <a16:creationId xmlns:a16="http://schemas.microsoft.com/office/drawing/2014/main" id="{D6F67E55-A3C9-62DE-E5FB-4EF3C615EFA8}"/>
              </a:ext>
            </a:extLst>
          </p:cNvPr>
          <p:cNvSpPr>
            <a:spLocks noGrp="1"/>
          </p:cNvSpPr>
          <p:nvPr>
            <p:ph type="body" idx="1" hasCustomPrompt="1"/>
          </p:nvPr>
        </p:nvSpPr>
        <p:spPr>
          <a:xfrm>
            <a:off x="621997" y="756859"/>
            <a:ext cx="10742255" cy="569049"/>
          </a:xfrm>
        </p:spPr>
        <p:txBody>
          <a:bodyPr anchor="t">
            <a:normAutofit/>
          </a:bodyPr>
          <a:lstStyle>
            <a:lvl1pPr marL="0" indent="0">
              <a:buNone/>
              <a:defRPr sz="2800" b="1">
                <a:solidFill>
                  <a:srgbClr val="004AAD"/>
                </a:solidFill>
                <a:latin typeface="Arial" panose="020B0604020202020204" pitchFamily="34" charset="0"/>
                <a:cs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5" name="Content Placeholder 3">
            <a:extLst>
              <a:ext uri="{FF2B5EF4-FFF2-40B4-BE49-F238E27FC236}">
                <a16:creationId xmlns:a16="http://schemas.microsoft.com/office/drawing/2014/main" id="{677893B3-21E7-FA61-B214-5EE23997809B}"/>
              </a:ext>
            </a:extLst>
          </p:cNvPr>
          <p:cNvSpPr>
            <a:spLocks noGrp="1"/>
          </p:cNvSpPr>
          <p:nvPr>
            <p:ph sz="half" idx="2"/>
          </p:nvPr>
        </p:nvSpPr>
        <p:spPr>
          <a:xfrm>
            <a:off x="621997" y="1325908"/>
            <a:ext cx="10742255" cy="391093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342929429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1_Comparison">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06A419FB-686E-2F10-E1E0-F2BC57A34643}"/>
              </a:ext>
            </a:extLst>
          </p:cNvPr>
          <p:cNvSpPr/>
          <p:nvPr userDrawn="1"/>
        </p:nvSpPr>
        <p:spPr>
          <a:xfrm>
            <a:off x="-1" y="5847481"/>
            <a:ext cx="12301729" cy="1201271"/>
          </a:xfrm>
          <a:prstGeom prst="rect">
            <a:avLst/>
          </a:prstGeom>
          <a:solidFill>
            <a:srgbClr val="004AA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ounded Rectangular Callout 1">
            <a:extLst>
              <a:ext uri="{FF2B5EF4-FFF2-40B4-BE49-F238E27FC236}">
                <a16:creationId xmlns:a16="http://schemas.microsoft.com/office/drawing/2014/main" id="{5A63D3C4-2484-8588-1BA8-85A51DF42797}"/>
              </a:ext>
            </a:extLst>
          </p:cNvPr>
          <p:cNvSpPr/>
          <p:nvPr userDrawn="1"/>
        </p:nvSpPr>
        <p:spPr>
          <a:xfrm>
            <a:off x="8615134" y="5504144"/>
            <a:ext cx="2990101" cy="1018810"/>
          </a:xfrm>
          <a:custGeom>
            <a:avLst/>
            <a:gdLst>
              <a:gd name="connsiteX0" fmla="*/ 0 w 2984203"/>
              <a:gd name="connsiteY0" fmla="*/ 112235 h 673395"/>
              <a:gd name="connsiteX1" fmla="*/ 112235 w 2984203"/>
              <a:gd name="connsiteY1" fmla="*/ 0 h 673395"/>
              <a:gd name="connsiteX2" fmla="*/ 1740785 w 2984203"/>
              <a:gd name="connsiteY2" fmla="*/ 0 h 673395"/>
              <a:gd name="connsiteX3" fmla="*/ 2103565 w 2984203"/>
              <a:gd name="connsiteY3" fmla="*/ -338401 h 673395"/>
              <a:gd name="connsiteX4" fmla="*/ 2486836 w 2984203"/>
              <a:gd name="connsiteY4" fmla="*/ 0 h 673395"/>
              <a:gd name="connsiteX5" fmla="*/ 2871968 w 2984203"/>
              <a:gd name="connsiteY5" fmla="*/ 0 h 673395"/>
              <a:gd name="connsiteX6" fmla="*/ 2984203 w 2984203"/>
              <a:gd name="connsiteY6" fmla="*/ 112235 h 673395"/>
              <a:gd name="connsiteX7" fmla="*/ 2984203 w 2984203"/>
              <a:gd name="connsiteY7" fmla="*/ 112233 h 673395"/>
              <a:gd name="connsiteX8" fmla="*/ 2984203 w 2984203"/>
              <a:gd name="connsiteY8" fmla="*/ 112233 h 673395"/>
              <a:gd name="connsiteX9" fmla="*/ 2984203 w 2984203"/>
              <a:gd name="connsiteY9" fmla="*/ 280581 h 673395"/>
              <a:gd name="connsiteX10" fmla="*/ 2984203 w 2984203"/>
              <a:gd name="connsiteY10" fmla="*/ 561160 h 673395"/>
              <a:gd name="connsiteX11" fmla="*/ 2871968 w 2984203"/>
              <a:gd name="connsiteY11" fmla="*/ 673395 h 673395"/>
              <a:gd name="connsiteX12" fmla="*/ 2486836 w 2984203"/>
              <a:gd name="connsiteY12" fmla="*/ 673395 h 673395"/>
              <a:gd name="connsiteX13" fmla="*/ 1740785 w 2984203"/>
              <a:gd name="connsiteY13" fmla="*/ 673395 h 673395"/>
              <a:gd name="connsiteX14" fmla="*/ 1740785 w 2984203"/>
              <a:gd name="connsiteY14" fmla="*/ 673395 h 673395"/>
              <a:gd name="connsiteX15" fmla="*/ 112235 w 2984203"/>
              <a:gd name="connsiteY15" fmla="*/ 673395 h 673395"/>
              <a:gd name="connsiteX16" fmla="*/ 0 w 2984203"/>
              <a:gd name="connsiteY16" fmla="*/ 561160 h 673395"/>
              <a:gd name="connsiteX17" fmla="*/ 0 w 2984203"/>
              <a:gd name="connsiteY17" fmla="*/ 280581 h 673395"/>
              <a:gd name="connsiteX18" fmla="*/ 0 w 2984203"/>
              <a:gd name="connsiteY18" fmla="*/ 112233 h 673395"/>
              <a:gd name="connsiteX19" fmla="*/ 0 w 2984203"/>
              <a:gd name="connsiteY19" fmla="*/ 112233 h 673395"/>
              <a:gd name="connsiteX20" fmla="*/ 0 w 2984203"/>
              <a:gd name="connsiteY20" fmla="*/ 112235 h 673395"/>
              <a:gd name="connsiteX0" fmla="*/ 0 w 2984203"/>
              <a:gd name="connsiteY0" fmla="*/ 450636 h 1011796"/>
              <a:gd name="connsiteX1" fmla="*/ 112235 w 2984203"/>
              <a:gd name="connsiteY1" fmla="*/ 338401 h 1011796"/>
              <a:gd name="connsiteX2" fmla="*/ 1740785 w 2984203"/>
              <a:gd name="connsiteY2" fmla="*/ 338401 h 1011796"/>
              <a:gd name="connsiteX3" fmla="*/ 2103565 w 2984203"/>
              <a:gd name="connsiteY3" fmla="*/ 0 h 1011796"/>
              <a:gd name="connsiteX4" fmla="*/ 2486836 w 2984203"/>
              <a:gd name="connsiteY4" fmla="*/ 338401 h 1011796"/>
              <a:gd name="connsiteX5" fmla="*/ 2871968 w 2984203"/>
              <a:gd name="connsiteY5" fmla="*/ 338401 h 1011796"/>
              <a:gd name="connsiteX6" fmla="*/ 2984203 w 2984203"/>
              <a:gd name="connsiteY6" fmla="*/ 450636 h 1011796"/>
              <a:gd name="connsiteX7" fmla="*/ 2984203 w 2984203"/>
              <a:gd name="connsiteY7" fmla="*/ 450634 h 1011796"/>
              <a:gd name="connsiteX8" fmla="*/ 2984203 w 2984203"/>
              <a:gd name="connsiteY8" fmla="*/ 450634 h 1011796"/>
              <a:gd name="connsiteX9" fmla="*/ 2984203 w 2984203"/>
              <a:gd name="connsiteY9" fmla="*/ 618982 h 1011796"/>
              <a:gd name="connsiteX10" fmla="*/ 2984203 w 2984203"/>
              <a:gd name="connsiteY10" fmla="*/ 899561 h 1011796"/>
              <a:gd name="connsiteX11" fmla="*/ 2871968 w 2984203"/>
              <a:gd name="connsiteY11" fmla="*/ 1011796 h 1011796"/>
              <a:gd name="connsiteX12" fmla="*/ 2486836 w 2984203"/>
              <a:gd name="connsiteY12" fmla="*/ 1011796 h 1011796"/>
              <a:gd name="connsiteX13" fmla="*/ 1740785 w 2984203"/>
              <a:gd name="connsiteY13" fmla="*/ 1011796 h 1011796"/>
              <a:gd name="connsiteX14" fmla="*/ 1740785 w 2984203"/>
              <a:gd name="connsiteY14" fmla="*/ 1011796 h 1011796"/>
              <a:gd name="connsiteX15" fmla="*/ 112235 w 2984203"/>
              <a:gd name="connsiteY15" fmla="*/ 1011796 h 1011796"/>
              <a:gd name="connsiteX16" fmla="*/ 0 w 2984203"/>
              <a:gd name="connsiteY16" fmla="*/ 899561 h 1011796"/>
              <a:gd name="connsiteX17" fmla="*/ 0 w 2984203"/>
              <a:gd name="connsiteY17" fmla="*/ 618982 h 1011796"/>
              <a:gd name="connsiteX18" fmla="*/ 0 w 2984203"/>
              <a:gd name="connsiteY18" fmla="*/ 450634 h 1011796"/>
              <a:gd name="connsiteX19" fmla="*/ 0 w 2984203"/>
              <a:gd name="connsiteY19" fmla="*/ 450634 h 1011796"/>
              <a:gd name="connsiteX20" fmla="*/ 0 w 2984203"/>
              <a:gd name="connsiteY20" fmla="*/ 450636 h 1011796"/>
              <a:gd name="connsiteX0" fmla="*/ 0 w 2984203"/>
              <a:gd name="connsiteY0" fmla="*/ 450636 h 1011796"/>
              <a:gd name="connsiteX1" fmla="*/ 112235 w 2984203"/>
              <a:gd name="connsiteY1" fmla="*/ 338401 h 1011796"/>
              <a:gd name="connsiteX2" fmla="*/ 1740785 w 2984203"/>
              <a:gd name="connsiteY2" fmla="*/ 338401 h 1011796"/>
              <a:gd name="connsiteX3" fmla="*/ 2103565 w 2984203"/>
              <a:gd name="connsiteY3" fmla="*/ 0 h 1011796"/>
              <a:gd name="connsiteX4" fmla="*/ 2486836 w 2984203"/>
              <a:gd name="connsiteY4" fmla="*/ 338401 h 1011796"/>
              <a:gd name="connsiteX5" fmla="*/ 2871968 w 2984203"/>
              <a:gd name="connsiteY5" fmla="*/ 338401 h 1011796"/>
              <a:gd name="connsiteX6" fmla="*/ 2984203 w 2984203"/>
              <a:gd name="connsiteY6" fmla="*/ 450636 h 1011796"/>
              <a:gd name="connsiteX7" fmla="*/ 2984203 w 2984203"/>
              <a:gd name="connsiteY7" fmla="*/ 450634 h 1011796"/>
              <a:gd name="connsiteX8" fmla="*/ 2984203 w 2984203"/>
              <a:gd name="connsiteY8" fmla="*/ 450634 h 1011796"/>
              <a:gd name="connsiteX9" fmla="*/ 2984203 w 2984203"/>
              <a:gd name="connsiteY9" fmla="*/ 618982 h 1011796"/>
              <a:gd name="connsiteX10" fmla="*/ 2984203 w 2984203"/>
              <a:gd name="connsiteY10" fmla="*/ 899561 h 1011796"/>
              <a:gd name="connsiteX11" fmla="*/ 2871968 w 2984203"/>
              <a:gd name="connsiteY11" fmla="*/ 1011796 h 1011796"/>
              <a:gd name="connsiteX12" fmla="*/ 2486836 w 2984203"/>
              <a:gd name="connsiteY12" fmla="*/ 1011796 h 1011796"/>
              <a:gd name="connsiteX13" fmla="*/ 1740785 w 2984203"/>
              <a:gd name="connsiteY13" fmla="*/ 1011796 h 1011796"/>
              <a:gd name="connsiteX14" fmla="*/ 1740785 w 2984203"/>
              <a:gd name="connsiteY14" fmla="*/ 1011796 h 1011796"/>
              <a:gd name="connsiteX15" fmla="*/ 112235 w 2984203"/>
              <a:gd name="connsiteY15" fmla="*/ 1011796 h 1011796"/>
              <a:gd name="connsiteX16" fmla="*/ 0 w 2984203"/>
              <a:gd name="connsiteY16" fmla="*/ 899561 h 1011796"/>
              <a:gd name="connsiteX17" fmla="*/ 0 w 2984203"/>
              <a:gd name="connsiteY17" fmla="*/ 618982 h 1011796"/>
              <a:gd name="connsiteX18" fmla="*/ 0 w 2984203"/>
              <a:gd name="connsiteY18" fmla="*/ 450634 h 1011796"/>
              <a:gd name="connsiteX19" fmla="*/ 0 w 2984203"/>
              <a:gd name="connsiteY19" fmla="*/ 450634 h 1011796"/>
              <a:gd name="connsiteX20" fmla="*/ 0 w 2984203"/>
              <a:gd name="connsiteY20" fmla="*/ 450636 h 1011796"/>
              <a:gd name="connsiteX0" fmla="*/ 0 w 2984203"/>
              <a:gd name="connsiteY0" fmla="*/ 450636 h 1011796"/>
              <a:gd name="connsiteX1" fmla="*/ 112235 w 2984203"/>
              <a:gd name="connsiteY1" fmla="*/ 338401 h 1011796"/>
              <a:gd name="connsiteX2" fmla="*/ 1740785 w 2984203"/>
              <a:gd name="connsiteY2" fmla="*/ 338401 h 1011796"/>
              <a:gd name="connsiteX3" fmla="*/ 2103565 w 2984203"/>
              <a:gd name="connsiteY3" fmla="*/ 0 h 1011796"/>
              <a:gd name="connsiteX4" fmla="*/ 2255724 w 2984203"/>
              <a:gd name="connsiteY4" fmla="*/ 343426 h 1011796"/>
              <a:gd name="connsiteX5" fmla="*/ 2871968 w 2984203"/>
              <a:gd name="connsiteY5" fmla="*/ 338401 h 1011796"/>
              <a:gd name="connsiteX6" fmla="*/ 2984203 w 2984203"/>
              <a:gd name="connsiteY6" fmla="*/ 450636 h 1011796"/>
              <a:gd name="connsiteX7" fmla="*/ 2984203 w 2984203"/>
              <a:gd name="connsiteY7" fmla="*/ 450634 h 1011796"/>
              <a:gd name="connsiteX8" fmla="*/ 2984203 w 2984203"/>
              <a:gd name="connsiteY8" fmla="*/ 450634 h 1011796"/>
              <a:gd name="connsiteX9" fmla="*/ 2984203 w 2984203"/>
              <a:gd name="connsiteY9" fmla="*/ 618982 h 1011796"/>
              <a:gd name="connsiteX10" fmla="*/ 2984203 w 2984203"/>
              <a:gd name="connsiteY10" fmla="*/ 899561 h 1011796"/>
              <a:gd name="connsiteX11" fmla="*/ 2871968 w 2984203"/>
              <a:gd name="connsiteY11" fmla="*/ 1011796 h 1011796"/>
              <a:gd name="connsiteX12" fmla="*/ 2486836 w 2984203"/>
              <a:gd name="connsiteY12" fmla="*/ 1011796 h 1011796"/>
              <a:gd name="connsiteX13" fmla="*/ 1740785 w 2984203"/>
              <a:gd name="connsiteY13" fmla="*/ 1011796 h 1011796"/>
              <a:gd name="connsiteX14" fmla="*/ 1740785 w 2984203"/>
              <a:gd name="connsiteY14" fmla="*/ 1011796 h 1011796"/>
              <a:gd name="connsiteX15" fmla="*/ 112235 w 2984203"/>
              <a:gd name="connsiteY15" fmla="*/ 1011796 h 1011796"/>
              <a:gd name="connsiteX16" fmla="*/ 0 w 2984203"/>
              <a:gd name="connsiteY16" fmla="*/ 899561 h 1011796"/>
              <a:gd name="connsiteX17" fmla="*/ 0 w 2984203"/>
              <a:gd name="connsiteY17" fmla="*/ 618982 h 1011796"/>
              <a:gd name="connsiteX18" fmla="*/ 0 w 2984203"/>
              <a:gd name="connsiteY18" fmla="*/ 450634 h 1011796"/>
              <a:gd name="connsiteX19" fmla="*/ 0 w 2984203"/>
              <a:gd name="connsiteY19" fmla="*/ 450634 h 1011796"/>
              <a:gd name="connsiteX20" fmla="*/ 0 w 2984203"/>
              <a:gd name="connsiteY20" fmla="*/ 450636 h 1011796"/>
              <a:gd name="connsiteX0" fmla="*/ 0 w 2984203"/>
              <a:gd name="connsiteY0" fmla="*/ 450636 h 1011796"/>
              <a:gd name="connsiteX1" fmla="*/ 112235 w 2984203"/>
              <a:gd name="connsiteY1" fmla="*/ 338401 h 1011796"/>
              <a:gd name="connsiteX2" fmla="*/ 1740785 w 2984203"/>
              <a:gd name="connsiteY2" fmla="*/ 338401 h 1011796"/>
              <a:gd name="connsiteX3" fmla="*/ 2103565 w 2984203"/>
              <a:gd name="connsiteY3" fmla="*/ 0 h 1011796"/>
              <a:gd name="connsiteX4" fmla="*/ 2255724 w 2984203"/>
              <a:gd name="connsiteY4" fmla="*/ 343426 h 1011796"/>
              <a:gd name="connsiteX5" fmla="*/ 2871968 w 2984203"/>
              <a:gd name="connsiteY5" fmla="*/ 338401 h 1011796"/>
              <a:gd name="connsiteX6" fmla="*/ 2984203 w 2984203"/>
              <a:gd name="connsiteY6" fmla="*/ 450636 h 1011796"/>
              <a:gd name="connsiteX7" fmla="*/ 2984203 w 2984203"/>
              <a:gd name="connsiteY7" fmla="*/ 450634 h 1011796"/>
              <a:gd name="connsiteX8" fmla="*/ 2984203 w 2984203"/>
              <a:gd name="connsiteY8" fmla="*/ 450634 h 1011796"/>
              <a:gd name="connsiteX9" fmla="*/ 2984203 w 2984203"/>
              <a:gd name="connsiteY9" fmla="*/ 618982 h 1011796"/>
              <a:gd name="connsiteX10" fmla="*/ 2984203 w 2984203"/>
              <a:gd name="connsiteY10" fmla="*/ 899561 h 1011796"/>
              <a:gd name="connsiteX11" fmla="*/ 2871968 w 2984203"/>
              <a:gd name="connsiteY11" fmla="*/ 1011796 h 1011796"/>
              <a:gd name="connsiteX12" fmla="*/ 2486836 w 2984203"/>
              <a:gd name="connsiteY12" fmla="*/ 1011796 h 1011796"/>
              <a:gd name="connsiteX13" fmla="*/ 1740785 w 2984203"/>
              <a:gd name="connsiteY13" fmla="*/ 1011796 h 1011796"/>
              <a:gd name="connsiteX14" fmla="*/ 1740785 w 2984203"/>
              <a:gd name="connsiteY14" fmla="*/ 1011796 h 1011796"/>
              <a:gd name="connsiteX15" fmla="*/ 112235 w 2984203"/>
              <a:gd name="connsiteY15" fmla="*/ 1011796 h 1011796"/>
              <a:gd name="connsiteX16" fmla="*/ 0 w 2984203"/>
              <a:gd name="connsiteY16" fmla="*/ 899561 h 1011796"/>
              <a:gd name="connsiteX17" fmla="*/ 0 w 2984203"/>
              <a:gd name="connsiteY17" fmla="*/ 618982 h 1011796"/>
              <a:gd name="connsiteX18" fmla="*/ 0 w 2984203"/>
              <a:gd name="connsiteY18" fmla="*/ 450634 h 1011796"/>
              <a:gd name="connsiteX19" fmla="*/ 0 w 2984203"/>
              <a:gd name="connsiteY19" fmla="*/ 450634 h 1011796"/>
              <a:gd name="connsiteX20" fmla="*/ 0 w 2984203"/>
              <a:gd name="connsiteY20" fmla="*/ 450636 h 1011796"/>
              <a:gd name="connsiteX0" fmla="*/ 0 w 2984203"/>
              <a:gd name="connsiteY0" fmla="*/ 450650 h 1011810"/>
              <a:gd name="connsiteX1" fmla="*/ 112235 w 2984203"/>
              <a:gd name="connsiteY1" fmla="*/ 338415 h 1011810"/>
              <a:gd name="connsiteX2" fmla="*/ 1740785 w 2984203"/>
              <a:gd name="connsiteY2" fmla="*/ 338415 h 1011810"/>
              <a:gd name="connsiteX3" fmla="*/ 2103565 w 2984203"/>
              <a:gd name="connsiteY3" fmla="*/ 14 h 1011810"/>
              <a:gd name="connsiteX4" fmla="*/ 2255724 w 2984203"/>
              <a:gd name="connsiteY4" fmla="*/ 343440 h 1011810"/>
              <a:gd name="connsiteX5" fmla="*/ 2871968 w 2984203"/>
              <a:gd name="connsiteY5" fmla="*/ 338415 h 1011810"/>
              <a:gd name="connsiteX6" fmla="*/ 2984203 w 2984203"/>
              <a:gd name="connsiteY6" fmla="*/ 450650 h 1011810"/>
              <a:gd name="connsiteX7" fmla="*/ 2984203 w 2984203"/>
              <a:gd name="connsiteY7" fmla="*/ 450648 h 1011810"/>
              <a:gd name="connsiteX8" fmla="*/ 2984203 w 2984203"/>
              <a:gd name="connsiteY8" fmla="*/ 450648 h 1011810"/>
              <a:gd name="connsiteX9" fmla="*/ 2984203 w 2984203"/>
              <a:gd name="connsiteY9" fmla="*/ 618996 h 1011810"/>
              <a:gd name="connsiteX10" fmla="*/ 2984203 w 2984203"/>
              <a:gd name="connsiteY10" fmla="*/ 899575 h 1011810"/>
              <a:gd name="connsiteX11" fmla="*/ 2871968 w 2984203"/>
              <a:gd name="connsiteY11" fmla="*/ 1011810 h 1011810"/>
              <a:gd name="connsiteX12" fmla="*/ 2486836 w 2984203"/>
              <a:gd name="connsiteY12" fmla="*/ 1011810 h 1011810"/>
              <a:gd name="connsiteX13" fmla="*/ 1740785 w 2984203"/>
              <a:gd name="connsiteY13" fmla="*/ 1011810 h 1011810"/>
              <a:gd name="connsiteX14" fmla="*/ 1740785 w 2984203"/>
              <a:gd name="connsiteY14" fmla="*/ 1011810 h 1011810"/>
              <a:gd name="connsiteX15" fmla="*/ 112235 w 2984203"/>
              <a:gd name="connsiteY15" fmla="*/ 1011810 h 1011810"/>
              <a:gd name="connsiteX16" fmla="*/ 0 w 2984203"/>
              <a:gd name="connsiteY16" fmla="*/ 899575 h 1011810"/>
              <a:gd name="connsiteX17" fmla="*/ 0 w 2984203"/>
              <a:gd name="connsiteY17" fmla="*/ 618996 h 1011810"/>
              <a:gd name="connsiteX18" fmla="*/ 0 w 2984203"/>
              <a:gd name="connsiteY18" fmla="*/ 450648 h 1011810"/>
              <a:gd name="connsiteX19" fmla="*/ 0 w 2984203"/>
              <a:gd name="connsiteY19" fmla="*/ 450648 h 1011810"/>
              <a:gd name="connsiteX20" fmla="*/ 0 w 2984203"/>
              <a:gd name="connsiteY20" fmla="*/ 450650 h 1011810"/>
              <a:gd name="connsiteX0" fmla="*/ 0 w 2984203"/>
              <a:gd name="connsiteY0" fmla="*/ 450650 h 1011810"/>
              <a:gd name="connsiteX1" fmla="*/ 112235 w 2984203"/>
              <a:gd name="connsiteY1" fmla="*/ 338415 h 1011810"/>
              <a:gd name="connsiteX2" fmla="*/ 1740785 w 2984203"/>
              <a:gd name="connsiteY2" fmla="*/ 338415 h 1011810"/>
              <a:gd name="connsiteX3" fmla="*/ 2103565 w 2984203"/>
              <a:gd name="connsiteY3" fmla="*/ 14 h 1011810"/>
              <a:gd name="connsiteX4" fmla="*/ 2255724 w 2984203"/>
              <a:gd name="connsiteY4" fmla="*/ 343440 h 1011810"/>
              <a:gd name="connsiteX5" fmla="*/ 2665976 w 2984203"/>
              <a:gd name="connsiteY5" fmla="*/ 338415 h 1011810"/>
              <a:gd name="connsiteX6" fmla="*/ 2984203 w 2984203"/>
              <a:gd name="connsiteY6" fmla="*/ 450650 h 1011810"/>
              <a:gd name="connsiteX7" fmla="*/ 2984203 w 2984203"/>
              <a:gd name="connsiteY7" fmla="*/ 450648 h 1011810"/>
              <a:gd name="connsiteX8" fmla="*/ 2984203 w 2984203"/>
              <a:gd name="connsiteY8" fmla="*/ 450648 h 1011810"/>
              <a:gd name="connsiteX9" fmla="*/ 2984203 w 2984203"/>
              <a:gd name="connsiteY9" fmla="*/ 618996 h 1011810"/>
              <a:gd name="connsiteX10" fmla="*/ 2984203 w 2984203"/>
              <a:gd name="connsiteY10" fmla="*/ 899575 h 1011810"/>
              <a:gd name="connsiteX11" fmla="*/ 2871968 w 2984203"/>
              <a:gd name="connsiteY11" fmla="*/ 1011810 h 1011810"/>
              <a:gd name="connsiteX12" fmla="*/ 2486836 w 2984203"/>
              <a:gd name="connsiteY12" fmla="*/ 1011810 h 1011810"/>
              <a:gd name="connsiteX13" fmla="*/ 1740785 w 2984203"/>
              <a:gd name="connsiteY13" fmla="*/ 1011810 h 1011810"/>
              <a:gd name="connsiteX14" fmla="*/ 1740785 w 2984203"/>
              <a:gd name="connsiteY14" fmla="*/ 1011810 h 1011810"/>
              <a:gd name="connsiteX15" fmla="*/ 112235 w 2984203"/>
              <a:gd name="connsiteY15" fmla="*/ 1011810 h 1011810"/>
              <a:gd name="connsiteX16" fmla="*/ 0 w 2984203"/>
              <a:gd name="connsiteY16" fmla="*/ 899575 h 1011810"/>
              <a:gd name="connsiteX17" fmla="*/ 0 w 2984203"/>
              <a:gd name="connsiteY17" fmla="*/ 618996 h 1011810"/>
              <a:gd name="connsiteX18" fmla="*/ 0 w 2984203"/>
              <a:gd name="connsiteY18" fmla="*/ 450648 h 1011810"/>
              <a:gd name="connsiteX19" fmla="*/ 0 w 2984203"/>
              <a:gd name="connsiteY19" fmla="*/ 450648 h 1011810"/>
              <a:gd name="connsiteX20" fmla="*/ 0 w 2984203"/>
              <a:gd name="connsiteY20" fmla="*/ 450650 h 1011810"/>
              <a:gd name="connsiteX0" fmla="*/ 0 w 2984203"/>
              <a:gd name="connsiteY0" fmla="*/ 450650 h 1011810"/>
              <a:gd name="connsiteX1" fmla="*/ 112235 w 2984203"/>
              <a:gd name="connsiteY1" fmla="*/ 338415 h 1011810"/>
              <a:gd name="connsiteX2" fmla="*/ 1740785 w 2984203"/>
              <a:gd name="connsiteY2" fmla="*/ 338415 h 1011810"/>
              <a:gd name="connsiteX3" fmla="*/ 2103565 w 2984203"/>
              <a:gd name="connsiteY3" fmla="*/ 14 h 1011810"/>
              <a:gd name="connsiteX4" fmla="*/ 2255724 w 2984203"/>
              <a:gd name="connsiteY4" fmla="*/ 343440 h 1011810"/>
              <a:gd name="connsiteX5" fmla="*/ 2665976 w 2984203"/>
              <a:gd name="connsiteY5" fmla="*/ 338415 h 1011810"/>
              <a:gd name="connsiteX6" fmla="*/ 2984203 w 2984203"/>
              <a:gd name="connsiteY6" fmla="*/ 450650 h 1011810"/>
              <a:gd name="connsiteX7" fmla="*/ 2984203 w 2984203"/>
              <a:gd name="connsiteY7" fmla="*/ 450648 h 1011810"/>
              <a:gd name="connsiteX8" fmla="*/ 2984203 w 2984203"/>
              <a:gd name="connsiteY8" fmla="*/ 450648 h 1011810"/>
              <a:gd name="connsiteX9" fmla="*/ 2984203 w 2984203"/>
              <a:gd name="connsiteY9" fmla="*/ 899575 h 1011810"/>
              <a:gd name="connsiteX10" fmla="*/ 2871968 w 2984203"/>
              <a:gd name="connsiteY10" fmla="*/ 1011810 h 1011810"/>
              <a:gd name="connsiteX11" fmla="*/ 2486836 w 2984203"/>
              <a:gd name="connsiteY11" fmla="*/ 1011810 h 1011810"/>
              <a:gd name="connsiteX12" fmla="*/ 1740785 w 2984203"/>
              <a:gd name="connsiteY12" fmla="*/ 1011810 h 1011810"/>
              <a:gd name="connsiteX13" fmla="*/ 1740785 w 2984203"/>
              <a:gd name="connsiteY13" fmla="*/ 1011810 h 1011810"/>
              <a:gd name="connsiteX14" fmla="*/ 112235 w 2984203"/>
              <a:gd name="connsiteY14" fmla="*/ 1011810 h 1011810"/>
              <a:gd name="connsiteX15" fmla="*/ 0 w 2984203"/>
              <a:gd name="connsiteY15" fmla="*/ 899575 h 1011810"/>
              <a:gd name="connsiteX16" fmla="*/ 0 w 2984203"/>
              <a:gd name="connsiteY16" fmla="*/ 618996 h 1011810"/>
              <a:gd name="connsiteX17" fmla="*/ 0 w 2984203"/>
              <a:gd name="connsiteY17" fmla="*/ 450648 h 1011810"/>
              <a:gd name="connsiteX18" fmla="*/ 0 w 2984203"/>
              <a:gd name="connsiteY18" fmla="*/ 450648 h 1011810"/>
              <a:gd name="connsiteX19" fmla="*/ 0 w 2984203"/>
              <a:gd name="connsiteY19" fmla="*/ 450650 h 1011810"/>
              <a:gd name="connsiteX0" fmla="*/ 0 w 3396186"/>
              <a:gd name="connsiteY0" fmla="*/ 450650 h 1011810"/>
              <a:gd name="connsiteX1" fmla="*/ 112235 w 3396186"/>
              <a:gd name="connsiteY1" fmla="*/ 338415 h 1011810"/>
              <a:gd name="connsiteX2" fmla="*/ 1740785 w 3396186"/>
              <a:gd name="connsiteY2" fmla="*/ 338415 h 1011810"/>
              <a:gd name="connsiteX3" fmla="*/ 2103565 w 3396186"/>
              <a:gd name="connsiteY3" fmla="*/ 14 h 1011810"/>
              <a:gd name="connsiteX4" fmla="*/ 2255724 w 3396186"/>
              <a:gd name="connsiteY4" fmla="*/ 343440 h 1011810"/>
              <a:gd name="connsiteX5" fmla="*/ 2665976 w 3396186"/>
              <a:gd name="connsiteY5" fmla="*/ 338415 h 1011810"/>
              <a:gd name="connsiteX6" fmla="*/ 2984203 w 3396186"/>
              <a:gd name="connsiteY6" fmla="*/ 450650 h 1011810"/>
              <a:gd name="connsiteX7" fmla="*/ 2984203 w 3396186"/>
              <a:gd name="connsiteY7" fmla="*/ 450648 h 1011810"/>
              <a:gd name="connsiteX8" fmla="*/ 3396186 w 3396186"/>
              <a:gd name="connsiteY8" fmla="*/ 747074 h 1011810"/>
              <a:gd name="connsiteX9" fmla="*/ 2984203 w 3396186"/>
              <a:gd name="connsiteY9" fmla="*/ 899575 h 1011810"/>
              <a:gd name="connsiteX10" fmla="*/ 2871968 w 3396186"/>
              <a:gd name="connsiteY10" fmla="*/ 1011810 h 1011810"/>
              <a:gd name="connsiteX11" fmla="*/ 2486836 w 3396186"/>
              <a:gd name="connsiteY11" fmla="*/ 1011810 h 1011810"/>
              <a:gd name="connsiteX12" fmla="*/ 1740785 w 3396186"/>
              <a:gd name="connsiteY12" fmla="*/ 1011810 h 1011810"/>
              <a:gd name="connsiteX13" fmla="*/ 1740785 w 3396186"/>
              <a:gd name="connsiteY13" fmla="*/ 1011810 h 1011810"/>
              <a:gd name="connsiteX14" fmla="*/ 112235 w 3396186"/>
              <a:gd name="connsiteY14" fmla="*/ 1011810 h 1011810"/>
              <a:gd name="connsiteX15" fmla="*/ 0 w 3396186"/>
              <a:gd name="connsiteY15" fmla="*/ 899575 h 1011810"/>
              <a:gd name="connsiteX16" fmla="*/ 0 w 3396186"/>
              <a:gd name="connsiteY16" fmla="*/ 618996 h 1011810"/>
              <a:gd name="connsiteX17" fmla="*/ 0 w 3396186"/>
              <a:gd name="connsiteY17" fmla="*/ 450648 h 1011810"/>
              <a:gd name="connsiteX18" fmla="*/ 0 w 3396186"/>
              <a:gd name="connsiteY18" fmla="*/ 450648 h 1011810"/>
              <a:gd name="connsiteX19" fmla="*/ 0 w 3396186"/>
              <a:gd name="connsiteY19" fmla="*/ 450650 h 1011810"/>
              <a:gd name="connsiteX0" fmla="*/ 0 w 2984203"/>
              <a:gd name="connsiteY0" fmla="*/ 450650 h 1011810"/>
              <a:gd name="connsiteX1" fmla="*/ 112235 w 2984203"/>
              <a:gd name="connsiteY1" fmla="*/ 338415 h 1011810"/>
              <a:gd name="connsiteX2" fmla="*/ 1740785 w 2984203"/>
              <a:gd name="connsiteY2" fmla="*/ 338415 h 1011810"/>
              <a:gd name="connsiteX3" fmla="*/ 2103565 w 2984203"/>
              <a:gd name="connsiteY3" fmla="*/ 14 h 1011810"/>
              <a:gd name="connsiteX4" fmla="*/ 2255724 w 2984203"/>
              <a:gd name="connsiteY4" fmla="*/ 343440 h 1011810"/>
              <a:gd name="connsiteX5" fmla="*/ 2665976 w 2984203"/>
              <a:gd name="connsiteY5" fmla="*/ 338415 h 1011810"/>
              <a:gd name="connsiteX6" fmla="*/ 2984203 w 2984203"/>
              <a:gd name="connsiteY6" fmla="*/ 450650 h 1011810"/>
              <a:gd name="connsiteX7" fmla="*/ 2984203 w 2984203"/>
              <a:gd name="connsiteY7" fmla="*/ 450648 h 1011810"/>
              <a:gd name="connsiteX8" fmla="*/ 2984203 w 2984203"/>
              <a:gd name="connsiteY8" fmla="*/ 899575 h 1011810"/>
              <a:gd name="connsiteX9" fmla="*/ 2871968 w 2984203"/>
              <a:gd name="connsiteY9" fmla="*/ 1011810 h 1011810"/>
              <a:gd name="connsiteX10" fmla="*/ 2486836 w 2984203"/>
              <a:gd name="connsiteY10" fmla="*/ 1011810 h 1011810"/>
              <a:gd name="connsiteX11" fmla="*/ 1740785 w 2984203"/>
              <a:gd name="connsiteY11" fmla="*/ 1011810 h 1011810"/>
              <a:gd name="connsiteX12" fmla="*/ 1740785 w 2984203"/>
              <a:gd name="connsiteY12" fmla="*/ 1011810 h 1011810"/>
              <a:gd name="connsiteX13" fmla="*/ 112235 w 2984203"/>
              <a:gd name="connsiteY13" fmla="*/ 1011810 h 1011810"/>
              <a:gd name="connsiteX14" fmla="*/ 0 w 2984203"/>
              <a:gd name="connsiteY14" fmla="*/ 899575 h 1011810"/>
              <a:gd name="connsiteX15" fmla="*/ 0 w 2984203"/>
              <a:gd name="connsiteY15" fmla="*/ 618996 h 1011810"/>
              <a:gd name="connsiteX16" fmla="*/ 0 w 2984203"/>
              <a:gd name="connsiteY16" fmla="*/ 450648 h 1011810"/>
              <a:gd name="connsiteX17" fmla="*/ 0 w 2984203"/>
              <a:gd name="connsiteY17" fmla="*/ 450648 h 1011810"/>
              <a:gd name="connsiteX18" fmla="*/ 0 w 2984203"/>
              <a:gd name="connsiteY18" fmla="*/ 450650 h 1011810"/>
              <a:gd name="connsiteX0" fmla="*/ 0 w 2984203"/>
              <a:gd name="connsiteY0" fmla="*/ 450650 h 1011810"/>
              <a:gd name="connsiteX1" fmla="*/ 112235 w 2984203"/>
              <a:gd name="connsiteY1" fmla="*/ 338415 h 1011810"/>
              <a:gd name="connsiteX2" fmla="*/ 1740785 w 2984203"/>
              <a:gd name="connsiteY2" fmla="*/ 338415 h 1011810"/>
              <a:gd name="connsiteX3" fmla="*/ 2103565 w 2984203"/>
              <a:gd name="connsiteY3" fmla="*/ 14 h 1011810"/>
              <a:gd name="connsiteX4" fmla="*/ 2255724 w 2984203"/>
              <a:gd name="connsiteY4" fmla="*/ 343440 h 1011810"/>
              <a:gd name="connsiteX5" fmla="*/ 2665976 w 2984203"/>
              <a:gd name="connsiteY5" fmla="*/ 338415 h 1011810"/>
              <a:gd name="connsiteX6" fmla="*/ 2984203 w 2984203"/>
              <a:gd name="connsiteY6" fmla="*/ 450650 h 1011810"/>
              <a:gd name="connsiteX7" fmla="*/ 2984203 w 2984203"/>
              <a:gd name="connsiteY7" fmla="*/ 676735 h 1011810"/>
              <a:gd name="connsiteX8" fmla="*/ 2984203 w 2984203"/>
              <a:gd name="connsiteY8" fmla="*/ 899575 h 1011810"/>
              <a:gd name="connsiteX9" fmla="*/ 2871968 w 2984203"/>
              <a:gd name="connsiteY9" fmla="*/ 1011810 h 1011810"/>
              <a:gd name="connsiteX10" fmla="*/ 2486836 w 2984203"/>
              <a:gd name="connsiteY10" fmla="*/ 1011810 h 1011810"/>
              <a:gd name="connsiteX11" fmla="*/ 1740785 w 2984203"/>
              <a:gd name="connsiteY11" fmla="*/ 1011810 h 1011810"/>
              <a:gd name="connsiteX12" fmla="*/ 1740785 w 2984203"/>
              <a:gd name="connsiteY12" fmla="*/ 1011810 h 1011810"/>
              <a:gd name="connsiteX13" fmla="*/ 112235 w 2984203"/>
              <a:gd name="connsiteY13" fmla="*/ 1011810 h 1011810"/>
              <a:gd name="connsiteX14" fmla="*/ 0 w 2984203"/>
              <a:gd name="connsiteY14" fmla="*/ 899575 h 1011810"/>
              <a:gd name="connsiteX15" fmla="*/ 0 w 2984203"/>
              <a:gd name="connsiteY15" fmla="*/ 618996 h 1011810"/>
              <a:gd name="connsiteX16" fmla="*/ 0 w 2984203"/>
              <a:gd name="connsiteY16" fmla="*/ 450648 h 1011810"/>
              <a:gd name="connsiteX17" fmla="*/ 0 w 2984203"/>
              <a:gd name="connsiteY17" fmla="*/ 450648 h 1011810"/>
              <a:gd name="connsiteX18" fmla="*/ 0 w 2984203"/>
              <a:gd name="connsiteY18" fmla="*/ 450650 h 1011810"/>
              <a:gd name="connsiteX0" fmla="*/ 0 w 2984203"/>
              <a:gd name="connsiteY0" fmla="*/ 450650 h 1011810"/>
              <a:gd name="connsiteX1" fmla="*/ 112235 w 2984203"/>
              <a:gd name="connsiteY1" fmla="*/ 338415 h 1011810"/>
              <a:gd name="connsiteX2" fmla="*/ 1740785 w 2984203"/>
              <a:gd name="connsiteY2" fmla="*/ 338415 h 1011810"/>
              <a:gd name="connsiteX3" fmla="*/ 2103565 w 2984203"/>
              <a:gd name="connsiteY3" fmla="*/ 14 h 1011810"/>
              <a:gd name="connsiteX4" fmla="*/ 2255724 w 2984203"/>
              <a:gd name="connsiteY4" fmla="*/ 343440 h 1011810"/>
              <a:gd name="connsiteX5" fmla="*/ 2665976 w 2984203"/>
              <a:gd name="connsiteY5" fmla="*/ 338415 h 1011810"/>
              <a:gd name="connsiteX6" fmla="*/ 2974154 w 2984203"/>
              <a:gd name="connsiteY6" fmla="*/ 566206 h 1011810"/>
              <a:gd name="connsiteX7" fmla="*/ 2984203 w 2984203"/>
              <a:gd name="connsiteY7" fmla="*/ 676735 h 1011810"/>
              <a:gd name="connsiteX8" fmla="*/ 2984203 w 2984203"/>
              <a:gd name="connsiteY8" fmla="*/ 899575 h 1011810"/>
              <a:gd name="connsiteX9" fmla="*/ 2871968 w 2984203"/>
              <a:gd name="connsiteY9" fmla="*/ 1011810 h 1011810"/>
              <a:gd name="connsiteX10" fmla="*/ 2486836 w 2984203"/>
              <a:gd name="connsiteY10" fmla="*/ 1011810 h 1011810"/>
              <a:gd name="connsiteX11" fmla="*/ 1740785 w 2984203"/>
              <a:gd name="connsiteY11" fmla="*/ 1011810 h 1011810"/>
              <a:gd name="connsiteX12" fmla="*/ 1740785 w 2984203"/>
              <a:gd name="connsiteY12" fmla="*/ 1011810 h 1011810"/>
              <a:gd name="connsiteX13" fmla="*/ 112235 w 2984203"/>
              <a:gd name="connsiteY13" fmla="*/ 1011810 h 1011810"/>
              <a:gd name="connsiteX14" fmla="*/ 0 w 2984203"/>
              <a:gd name="connsiteY14" fmla="*/ 899575 h 1011810"/>
              <a:gd name="connsiteX15" fmla="*/ 0 w 2984203"/>
              <a:gd name="connsiteY15" fmla="*/ 618996 h 1011810"/>
              <a:gd name="connsiteX16" fmla="*/ 0 w 2984203"/>
              <a:gd name="connsiteY16" fmla="*/ 450648 h 1011810"/>
              <a:gd name="connsiteX17" fmla="*/ 0 w 2984203"/>
              <a:gd name="connsiteY17" fmla="*/ 450648 h 1011810"/>
              <a:gd name="connsiteX18" fmla="*/ 0 w 2984203"/>
              <a:gd name="connsiteY18" fmla="*/ 450650 h 1011810"/>
              <a:gd name="connsiteX0" fmla="*/ 0 w 2984203"/>
              <a:gd name="connsiteY0" fmla="*/ 450650 h 1011810"/>
              <a:gd name="connsiteX1" fmla="*/ 112235 w 2984203"/>
              <a:gd name="connsiteY1" fmla="*/ 338415 h 1011810"/>
              <a:gd name="connsiteX2" fmla="*/ 1740785 w 2984203"/>
              <a:gd name="connsiteY2" fmla="*/ 338415 h 1011810"/>
              <a:gd name="connsiteX3" fmla="*/ 2103565 w 2984203"/>
              <a:gd name="connsiteY3" fmla="*/ 14 h 1011810"/>
              <a:gd name="connsiteX4" fmla="*/ 2255724 w 2984203"/>
              <a:gd name="connsiteY4" fmla="*/ 343440 h 1011810"/>
              <a:gd name="connsiteX5" fmla="*/ 2665976 w 2984203"/>
              <a:gd name="connsiteY5" fmla="*/ 338415 h 1011810"/>
              <a:gd name="connsiteX6" fmla="*/ 2974154 w 2984203"/>
              <a:gd name="connsiteY6" fmla="*/ 566206 h 1011810"/>
              <a:gd name="connsiteX7" fmla="*/ 2984203 w 2984203"/>
              <a:gd name="connsiteY7" fmla="*/ 899575 h 1011810"/>
              <a:gd name="connsiteX8" fmla="*/ 2871968 w 2984203"/>
              <a:gd name="connsiteY8" fmla="*/ 1011810 h 1011810"/>
              <a:gd name="connsiteX9" fmla="*/ 2486836 w 2984203"/>
              <a:gd name="connsiteY9" fmla="*/ 1011810 h 1011810"/>
              <a:gd name="connsiteX10" fmla="*/ 1740785 w 2984203"/>
              <a:gd name="connsiteY10" fmla="*/ 1011810 h 1011810"/>
              <a:gd name="connsiteX11" fmla="*/ 1740785 w 2984203"/>
              <a:gd name="connsiteY11" fmla="*/ 1011810 h 1011810"/>
              <a:gd name="connsiteX12" fmla="*/ 112235 w 2984203"/>
              <a:gd name="connsiteY12" fmla="*/ 1011810 h 1011810"/>
              <a:gd name="connsiteX13" fmla="*/ 0 w 2984203"/>
              <a:gd name="connsiteY13" fmla="*/ 899575 h 1011810"/>
              <a:gd name="connsiteX14" fmla="*/ 0 w 2984203"/>
              <a:gd name="connsiteY14" fmla="*/ 618996 h 1011810"/>
              <a:gd name="connsiteX15" fmla="*/ 0 w 2984203"/>
              <a:gd name="connsiteY15" fmla="*/ 450648 h 1011810"/>
              <a:gd name="connsiteX16" fmla="*/ 0 w 2984203"/>
              <a:gd name="connsiteY16" fmla="*/ 450648 h 1011810"/>
              <a:gd name="connsiteX17" fmla="*/ 0 w 2984203"/>
              <a:gd name="connsiteY17" fmla="*/ 450650 h 1011810"/>
              <a:gd name="connsiteX0" fmla="*/ 0 w 2984203"/>
              <a:gd name="connsiteY0" fmla="*/ 450650 h 1011810"/>
              <a:gd name="connsiteX1" fmla="*/ 112235 w 2984203"/>
              <a:gd name="connsiteY1" fmla="*/ 338415 h 1011810"/>
              <a:gd name="connsiteX2" fmla="*/ 1740785 w 2984203"/>
              <a:gd name="connsiteY2" fmla="*/ 338415 h 1011810"/>
              <a:gd name="connsiteX3" fmla="*/ 2103565 w 2984203"/>
              <a:gd name="connsiteY3" fmla="*/ 14 h 1011810"/>
              <a:gd name="connsiteX4" fmla="*/ 2255724 w 2984203"/>
              <a:gd name="connsiteY4" fmla="*/ 343440 h 1011810"/>
              <a:gd name="connsiteX5" fmla="*/ 2665976 w 2984203"/>
              <a:gd name="connsiteY5" fmla="*/ 338415 h 1011810"/>
              <a:gd name="connsiteX6" fmla="*/ 2979178 w 2984203"/>
              <a:gd name="connsiteY6" fmla="*/ 686786 h 1011810"/>
              <a:gd name="connsiteX7" fmla="*/ 2984203 w 2984203"/>
              <a:gd name="connsiteY7" fmla="*/ 899575 h 1011810"/>
              <a:gd name="connsiteX8" fmla="*/ 2871968 w 2984203"/>
              <a:gd name="connsiteY8" fmla="*/ 1011810 h 1011810"/>
              <a:gd name="connsiteX9" fmla="*/ 2486836 w 2984203"/>
              <a:gd name="connsiteY9" fmla="*/ 1011810 h 1011810"/>
              <a:gd name="connsiteX10" fmla="*/ 1740785 w 2984203"/>
              <a:gd name="connsiteY10" fmla="*/ 1011810 h 1011810"/>
              <a:gd name="connsiteX11" fmla="*/ 1740785 w 2984203"/>
              <a:gd name="connsiteY11" fmla="*/ 1011810 h 1011810"/>
              <a:gd name="connsiteX12" fmla="*/ 112235 w 2984203"/>
              <a:gd name="connsiteY12" fmla="*/ 1011810 h 1011810"/>
              <a:gd name="connsiteX13" fmla="*/ 0 w 2984203"/>
              <a:gd name="connsiteY13" fmla="*/ 899575 h 1011810"/>
              <a:gd name="connsiteX14" fmla="*/ 0 w 2984203"/>
              <a:gd name="connsiteY14" fmla="*/ 618996 h 1011810"/>
              <a:gd name="connsiteX15" fmla="*/ 0 w 2984203"/>
              <a:gd name="connsiteY15" fmla="*/ 450648 h 1011810"/>
              <a:gd name="connsiteX16" fmla="*/ 0 w 2984203"/>
              <a:gd name="connsiteY16" fmla="*/ 450648 h 1011810"/>
              <a:gd name="connsiteX17" fmla="*/ 0 w 2984203"/>
              <a:gd name="connsiteY17" fmla="*/ 450650 h 1011810"/>
              <a:gd name="connsiteX0" fmla="*/ 0 w 2984203"/>
              <a:gd name="connsiteY0" fmla="*/ 450650 h 1011810"/>
              <a:gd name="connsiteX1" fmla="*/ 112235 w 2984203"/>
              <a:gd name="connsiteY1" fmla="*/ 338415 h 1011810"/>
              <a:gd name="connsiteX2" fmla="*/ 1740785 w 2984203"/>
              <a:gd name="connsiteY2" fmla="*/ 338415 h 1011810"/>
              <a:gd name="connsiteX3" fmla="*/ 2103565 w 2984203"/>
              <a:gd name="connsiteY3" fmla="*/ 14 h 1011810"/>
              <a:gd name="connsiteX4" fmla="*/ 2255724 w 2984203"/>
              <a:gd name="connsiteY4" fmla="*/ 343440 h 1011810"/>
              <a:gd name="connsiteX5" fmla="*/ 2665976 w 2984203"/>
              <a:gd name="connsiteY5" fmla="*/ 338415 h 1011810"/>
              <a:gd name="connsiteX6" fmla="*/ 2979178 w 2984203"/>
              <a:gd name="connsiteY6" fmla="*/ 686786 h 1011810"/>
              <a:gd name="connsiteX7" fmla="*/ 2984203 w 2984203"/>
              <a:gd name="connsiteY7" fmla="*/ 899575 h 1011810"/>
              <a:gd name="connsiteX8" fmla="*/ 2871968 w 2984203"/>
              <a:gd name="connsiteY8" fmla="*/ 1011810 h 1011810"/>
              <a:gd name="connsiteX9" fmla="*/ 2486836 w 2984203"/>
              <a:gd name="connsiteY9" fmla="*/ 1011810 h 1011810"/>
              <a:gd name="connsiteX10" fmla="*/ 1740785 w 2984203"/>
              <a:gd name="connsiteY10" fmla="*/ 1011810 h 1011810"/>
              <a:gd name="connsiteX11" fmla="*/ 1740785 w 2984203"/>
              <a:gd name="connsiteY11" fmla="*/ 1011810 h 1011810"/>
              <a:gd name="connsiteX12" fmla="*/ 112235 w 2984203"/>
              <a:gd name="connsiteY12" fmla="*/ 1011810 h 1011810"/>
              <a:gd name="connsiteX13" fmla="*/ 0 w 2984203"/>
              <a:gd name="connsiteY13" fmla="*/ 899575 h 1011810"/>
              <a:gd name="connsiteX14" fmla="*/ 0 w 2984203"/>
              <a:gd name="connsiteY14" fmla="*/ 618996 h 1011810"/>
              <a:gd name="connsiteX15" fmla="*/ 0 w 2984203"/>
              <a:gd name="connsiteY15" fmla="*/ 450648 h 1011810"/>
              <a:gd name="connsiteX16" fmla="*/ 0 w 2984203"/>
              <a:gd name="connsiteY16" fmla="*/ 450648 h 1011810"/>
              <a:gd name="connsiteX17" fmla="*/ 0 w 2984203"/>
              <a:gd name="connsiteY17" fmla="*/ 450650 h 1011810"/>
              <a:gd name="connsiteX0" fmla="*/ 0 w 2984203"/>
              <a:gd name="connsiteY0" fmla="*/ 450650 h 1011810"/>
              <a:gd name="connsiteX1" fmla="*/ 112235 w 2984203"/>
              <a:gd name="connsiteY1" fmla="*/ 338415 h 1011810"/>
              <a:gd name="connsiteX2" fmla="*/ 1740785 w 2984203"/>
              <a:gd name="connsiteY2" fmla="*/ 338415 h 1011810"/>
              <a:gd name="connsiteX3" fmla="*/ 2103565 w 2984203"/>
              <a:gd name="connsiteY3" fmla="*/ 14 h 1011810"/>
              <a:gd name="connsiteX4" fmla="*/ 2255724 w 2984203"/>
              <a:gd name="connsiteY4" fmla="*/ 343440 h 1011810"/>
              <a:gd name="connsiteX5" fmla="*/ 2665976 w 2984203"/>
              <a:gd name="connsiteY5" fmla="*/ 338415 h 1011810"/>
              <a:gd name="connsiteX6" fmla="*/ 2979178 w 2984203"/>
              <a:gd name="connsiteY6" fmla="*/ 686786 h 1011810"/>
              <a:gd name="connsiteX7" fmla="*/ 2984203 w 2984203"/>
              <a:gd name="connsiteY7" fmla="*/ 899575 h 1011810"/>
              <a:gd name="connsiteX8" fmla="*/ 2871968 w 2984203"/>
              <a:gd name="connsiteY8" fmla="*/ 1011810 h 1011810"/>
              <a:gd name="connsiteX9" fmla="*/ 2486836 w 2984203"/>
              <a:gd name="connsiteY9" fmla="*/ 1011810 h 1011810"/>
              <a:gd name="connsiteX10" fmla="*/ 1740785 w 2984203"/>
              <a:gd name="connsiteY10" fmla="*/ 1011810 h 1011810"/>
              <a:gd name="connsiteX11" fmla="*/ 1740785 w 2984203"/>
              <a:gd name="connsiteY11" fmla="*/ 1011810 h 1011810"/>
              <a:gd name="connsiteX12" fmla="*/ 112235 w 2984203"/>
              <a:gd name="connsiteY12" fmla="*/ 1011810 h 1011810"/>
              <a:gd name="connsiteX13" fmla="*/ 0 w 2984203"/>
              <a:gd name="connsiteY13" fmla="*/ 899575 h 1011810"/>
              <a:gd name="connsiteX14" fmla="*/ 0 w 2984203"/>
              <a:gd name="connsiteY14" fmla="*/ 618996 h 1011810"/>
              <a:gd name="connsiteX15" fmla="*/ 0 w 2984203"/>
              <a:gd name="connsiteY15" fmla="*/ 450648 h 1011810"/>
              <a:gd name="connsiteX16" fmla="*/ 0 w 2984203"/>
              <a:gd name="connsiteY16" fmla="*/ 450648 h 1011810"/>
              <a:gd name="connsiteX17" fmla="*/ 0 w 2984203"/>
              <a:gd name="connsiteY17" fmla="*/ 450650 h 1011810"/>
              <a:gd name="connsiteX0" fmla="*/ 0 w 2984203"/>
              <a:gd name="connsiteY0" fmla="*/ 450650 h 1011810"/>
              <a:gd name="connsiteX1" fmla="*/ 112235 w 2984203"/>
              <a:gd name="connsiteY1" fmla="*/ 338415 h 1011810"/>
              <a:gd name="connsiteX2" fmla="*/ 1740785 w 2984203"/>
              <a:gd name="connsiteY2" fmla="*/ 338415 h 1011810"/>
              <a:gd name="connsiteX3" fmla="*/ 2103565 w 2984203"/>
              <a:gd name="connsiteY3" fmla="*/ 14 h 1011810"/>
              <a:gd name="connsiteX4" fmla="*/ 2255724 w 2984203"/>
              <a:gd name="connsiteY4" fmla="*/ 343440 h 1011810"/>
              <a:gd name="connsiteX5" fmla="*/ 2665976 w 2984203"/>
              <a:gd name="connsiteY5" fmla="*/ 338415 h 1011810"/>
              <a:gd name="connsiteX6" fmla="*/ 2979178 w 2984203"/>
              <a:gd name="connsiteY6" fmla="*/ 686786 h 1011810"/>
              <a:gd name="connsiteX7" fmla="*/ 2984203 w 2984203"/>
              <a:gd name="connsiteY7" fmla="*/ 899575 h 1011810"/>
              <a:gd name="connsiteX8" fmla="*/ 2871968 w 2984203"/>
              <a:gd name="connsiteY8" fmla="*/ 1011810 h 1011810"/>
              <a:gd name="connsiteX9" fmla="*/ 2486836 w 2984203"/>
              <a:gd name="connsiteY9" fmla="*/ 1011810 h 1011810"/>
              <a:gd name="connsiteX10" fmla="*/ 1740785 w 2984203"/>
              <a:gd name="connsiteY10" fmla="*/ 1011810 h 1011810"/>
              <a:gd name="connsiteX11" fmla="*/ 1740785 w 2984203"/>
              <a:gd name="connsiteY11" fmla="*/ 1011810 h 1011810"/>
              <a:gd name="connsiteX12" fmla="*/ 112235 w 2984203"/>
              <a:gd name="connsiteY12" fmla="*/ 1011810 h 1011810"/>
              <a:gd name="connsiteX13" fmla="*/ 0 w 2984203"/>
              <a:gd name="connsiteY13" fmla="*/ 899575 h 1011810"/>
              <a:gd name="connsiteX14" fmla="*/ 0 w 2984203"/>
              <a:gd name="connsiteY14" fmla="*/ 618996 h 1011810"/>
              <a:gd name="connsiteX15" fmla="*/ 0 w 2984203"/>
              <a:gd name="connsiteY15" fmla="*/ 450648 h 1011810"/>
              <a:gd name="connsiteX16" fmla="*/ 0 w 2984203"/>
              <a:gd name="connsiteY16" fmla="*/ 450648 h 1011810"/>
              <a:gd name="connsiteX17" fmla="*/ 0 w 2984203"/>
              <a:gd name="connsiteY17" fmla="*/ 450650 h 1011810"/>
              <a:gd name="connsiteX0" fmla="*/ 0 w 2984203"/>
              <a:gd name="connsiteY0" fmla="*/ 450650 h 1011810"/>
              <a:gd name="connsiteX1" fmla="*/ 112235 w 2984203"/>
              <a:gd name="connsiteY1" fmla="*/ 338415 h 1011810"/>
              <a:gd name="connsiteX2" fmla="*/ 1740785 w 2984203"/>
              <a:gd name="connsiteY2" fmla="*/ 338415 h 1011810"/>
              <a:gd name="connsiteX3" fmla="*/ 2103565 w 2984203"/>
              <a:gd name="connsiteY3" fmla="*/ 14 h 1011810"/>
              <a:gd name="connsiteX4" fmla="*/ 2255724 w 2984203"/>
              <a:gd name="connsiteY4" fmla="*/ 343440 h 1011810"/>
              <a:gd name="connsiteX5" fmla="*/ 2665976 w 2984203"/>
              <a:gd name="connsiteY5" fmla="*/ 338415 h 1011810"/>
              <a:gd name="connsiteX6" fmla="*/ 2979178 w 2984203"/>
              <a:gd name="connsiteY6" fmla="*/ 686786 h 1011810"/>
              <a:gd name="connsiteX7" fmla="*/ 2984203 w 2984203"/>
              <a:gd name="connsiteY7" fmla="*/ 899575 h 1011810"/>
              <a:gd name="connsiteX8" fmla="*/ 2871968 w 2984203"/>
              <a:gd name="connsiteY8" fmla="*/ 1011810 h 1011810"/>
              <a:gd name="connsiteX9" fmla="*/ 2486836 w 2984203"/>
              <a:gd name="connsiteY9" fmla="*/ 1011810 h 1011810"/>
              <a:gd name="connsiteX10" fmla="*/ 1740785 w 2984203"/>
              <a:gd name="connsiteY10" fmla="*/ 1011810 h 1011810"/>
              <a:gd name="connsiteX11" fmla="*/ 1740785 w 2984203"/>
              <a:gd name="connsiteY11" fmla="*/ 1011810 h 1011810"/>
              <a:gd name="connsiteX12" fmla="*/ 112235 w 2984203"/>
              <a:gd name="connsiteY12" fmla="*/ 1011810 h 1011810"/>
              <a:gd name="connsiteX13" fmla="*/ 0 w 2984203"/>
              <a:gd name="connsiteY13" fmla="*/ 899575 h 1011810"/>
              <a:gd name="connsiteX14" fmla="*/ 0 w 2984203"/>
              <a:gd name="connsiteY14" fmla="*/ 618996 h 1011810"/>
              <a:gd name="connsiteX15" fmla="*/ 0 w 2984203"/>
              <a:gd name="connsiteY15" fmla="*/ 450648 h 1011810"/>
              <a:gd name="connsiteX16" fmla="*/ 0 w 2984203"/>
              <a:gd name="connsiteY16" fmla="*/ 450648 h 1011810"/>
              <a:gd name="connsiteX17" fmla="*/ 0 w 2984203"/>
              <a:gd name="connsiteY17" fmla="*/ 450650 h 1011810"/>
              <a:gd name="connsiteX0" fmla="*/ 0 w 2980320"/>
              <a:gd name="connsiteY0" fmla="*/ 450650 h 1011810"/>
              <a:gd name="connsiteX1" fmla="*/ 112235 w 2980320"/>
              <a:gd name="connsiteY1" fmla="*/ 338415 h 1011810"/>
              <a:gd name="connsiteX2" fmla="*/ 1740785 w 2980320"/>
              <a:gd name="connsiteY2" fmla="*/ 338415 h 1011810"/>
              <a:gd name="connsiteX3" fmla="*/ 2103565 w 2980320"/>
              <a:gd name="connsiteY3" fmla="*/ 14 h 1011810"/>
              <a:gd name="connsiteX4" fmla="*/ 2255724 w 2980320"/>
              <a:gd name="connsiteY4" fmla="*/ 343440 h 1011810"/>
              <a:gd name="connsiteX5" fmla="*/ 2665976 w 2980320"/>
              <a:gd name="connsiteY5" fmla="*/ 338415 h 1011810"/>
              <a:gd name="connsiteX6" fmla="*/ 2979178 w 2980320"/>
              <a:gd name="connsiteY6" fmla="*/ 686786 h 1011810"/>
              <a:gd name="connsiteX7" fmla="*/ 2871968 w 2980320"/>
              <a:gd name="connsiteY7" fmla="*/ 1011810 h 1011810"/>
              <a:gd name="connsiteX8" fmla="*/ 2486836 w 2980320"/>
              <a:gd name="connsiteY8" fmla="*/ 1011810 h 1011810"/>
              <a:gd name="connsiteX9" fmla="*/ 1740785 w 2980320"/>
              <a:gd name="connsiteY9" fmla="*/ 1011810 h 1011810"/>
              <a:gd name="connsiteX10" fmla="*/ 1740785 w 2980320"/>
              <a:gd name="connsiteY10" fmla="*/ 1011810 h 1011810"/>
              <a:gd name="connsiteX11" fmla="*/ 112235 w 2980320"/>
              <a:gd name="connsiteY11" fmla="*/ 1011810 h 1011810"/>
              <a:gd name="connsiteX12" fmla="*/ 0 w 2980320"/>
              <a:gd name="connsiteY12" fmla="*/ 899575 h 1011810"/>
              <a:gd name="connsiteX13" fmla="*/ 0 w 2980320"/>
              <a:gd name="connsiteY13" fmla="*/ 618996 h 1011810"/>
              <a:gd name="connsiteX14" fmla="*/ 0 w 2980320"/>
              <a:gd name="connsiteY14" fmla="*/ 450648 h 1011810"/>
              <a:gd name="connsiteX15" fmla="*/ 0 w 2980320"/>
              <a:gd name="connsiteY15" fmla="*/ 450648 h 1011810"/>
              <a:gd name="connsiteX16" fmla="*/ 0 w 2980320"/>
              <a:gd name="connsiteY16" fmla="*/ 450650 h 1011810"/>
              <a:gd name="connsiteX0" fmla="*/ 0 w 2980320"/>
              <a:gd name="connsiteY0" fmla="*/ 450650 h 1011810"/>
              <a:gd name="connsiteX1" fmla="*/ 112235 w 2980320"/>
              <a:gd name="connsiteY1" fmla="*/ 338415 h 1011810"/>
              <a:gd name="connsiteX2" fmla="*/ 1740785 w 2980320"/>
              <a:gd name="connsiteY2" fmla="*/ 338415 h 1011810"/>
              <a:gd name="connsiteX3" fmla="*/ 2103565 w 2980320"/>
              <a:gd name="connsiteY3" fmla="*/ 14 h 1011810"/>
              <a:gd name="connsiteX4" fmla="*/ 2255724 w 2980320"/>
              <a:gd name="connsiteY4" fmla="*/ 343440 h 1011810"/>
              <a:gd name="connsiteX5" fmla="*/ 2665976 w 2980320"/>
              <a:gd name="connsiteY5" fmla="*/ 338415 h 1011810"/>
              <a:gd name="connsiteX6" fmla="*/ 2979178 w 2980320"/>
              <a:gd name="connsiteY6" fmla="*/ 686786 h 1011810"/>
              <a:gd name="connsiteX7" fmla="*/ 2871968 w 2980320"/>
              <a:gd name="connsiteY7" fmla="*/ 1011810 h 1011810"/>
              <a:gd name="connsiteX8" fmla="*/ 2486836 w 2980320"/>
              <a:gd name="connsiteY8" fmla="*/ 1011810 h 1011810"/>
              <a:gd name="connsiteX9" fmla="*/ 1740785 w 2980320"/>
              <a:gd name="connsiteY9" fmla="*/ 1011810 h 1011810"/>
              <a:gd name="connsiteX10" fmla="*/ 1740785 w 2980320"/>
              <a:gd name="connsiteY10" fmla="*/ 1011810 h 1011810"/>
              <a:gd name="connsiteX11" fmla="*/ 112235 w 2980320"/>
              <a:gd name="connsiteY11" fmla="*/ 1011810 h 1011810"/>
              <a:gd name="connsiteX12" fmla="*/ 0 w 2980320"/>
              <a:gd name="connsiteY12" fmla="*/ 899575 h 1011810"/>
              <a:gd name="connsiteX13" fmla="*/ 0 w 2980320"/>
              <a:gd name="connsiteY13" fmla="*/ 618996 h 1011810"/>
              <a:gd name="connsiteX14" fmla="*/ 0 w 2980320"/>
              <a:gd name="connsiteY14" fmla="*/ 450648 h 1011810"/>
              <a:gd name="connsiteX15" fmla="*/ 0 w 2980320"/>
              <a:gd name="connsiteY15" fmla="*/ 450648 h 1011810"/>
              <a:gd name="connsiteX16" fmla="*/ 0 w 2980320"/>
              <a:gd name="connsiteY16" fmla="*/ 450650 h 1011810"/>
              <a:gd name="connsiteX0" fmla="*/ 0 w 2980320"/>
              <a:gd name="connsiteY0" fmla="*/ 450650 h 1021858"/>
              <a:gd name="connsiteX1" fmla="*/ 112235 w 2980320"/>
              <a:gd name="connsiteY1" fmla="*/ 338415 h 1021858"/>
              <a:gd name="connsiteX2" fmla="*/ 1740785 w 2980320"/>
              <a:gd name="connsiteY2" fmla="*/ 338415 h 1021858"/>
              <a:gd name="connsiteX3" fmla="*/ 2103565 w 2980320"/>
              <a:gd name="connsiteY3" fmla="*/ 14 h 1021858"/>
              <a:gd name="connsiteX4" fmla="*/ 2255724 w 2980320"/>
              <a:gd name="connsiteY4" fmla="*/ 343440 h 1021858"/>
              <a:gd name="connsiteX5" fmla="*/ 2665976 w 2980320"/>
              <a:gd name="connsiteY5" fmla="*/ 338415 h 1021858"/>
              <a:gd name="connsiteX6" fmla="*/ 2979178 w 2980320"/>
              <a:gd name="connsiteY6" fmla="*/ 686786 h 1021858"/>
              <a:gd name="connsiteX7" fmla="*/ 2701146 w 2980320"/>
              <a:gd name="connsiteY7" fmla="*/ 1021858 h 1021858"/>
              <a:gd name="connsiteX8" fmla="*/ 2486836 w 2980320"/>
              <a:gd name="connsiteY8" fmla="*/ 1011810 h 1021858"/>
              <a:gd name="connsiteX9" fmla="*/ 1740785 w 2980320"/>
              <a:gd name="connsiteY9" fmla="*/ 1011810 h 1021858"/>
              <a:gd name="connsiteX10" fmla="*/ 1740785 w 2980320"/>
              <a:gd name="connsiteY10" fmla="*/ 1011810 h 1021858"/>
              <a:gd name="connsiteX11" fmla="*/ 112235 w 2980320"/>
              <a:gd name="connsiteY11" fmla="*/ 1011810 h 1021858"/>
              <a:gd name="connsiteX12" fmla="*/ 0 w 2980320"/>
              <a:gd name="connsiteY12" fmla="*/ 899575 h 1021858"/>
              <a:gd name="connsiteX13" fmla="*/ 0 w 2980320"/>
              <a:gd name="connsiteY13" fmla="*/ 618996 h 1021858"/>
              <a:gd name="connsiteX14" fmla="*/ 0 w 2980320"/>
              <a:gd name="connsiteY14" fmla="*/ 450648 h 1021858"/>
              <a:gd name="connsiteX15" fmla="*/ 0 w 2980320"/>
              <a:gd name="connsiteY15" fmla="*/ 450648 h 1021858"/>
              <a:gd name="connsiteX16" fmla="*/ 0 w 2980320"/>
              <a:gd name="connsiteY16" fmla="*/ 450650 h 1021858"/>
              <a:gd name="connsiteX0" fmla="*/ 0 w 2980320"/>
              <a:gd name="connsiteY0" fmla="*/ 450650 h 1021858"/>
              <a:gd name="connsiteX1" fmla="*/ 112235 w 2980320"/>
              <a:gd name="connsiteY1" fmla="*/ 338415 h 1021858"/>
              <a:gd name="connsiteX2" fmla="*/ 1740785 w 2980320"/>
              <a:gd name="connsiteY2" fmla="*/ 338415 h 1021858"/>
              <a:gd name="connsiteX3" fmla="*/ 2103565 w 2980320"/>
              <a:gd name="connsiteY3" fmla="*/ 14 h 1021858"/>
              <a:gd name="connsiteX4" fmla="*/ 2255724 w 2980320"/>
              <a:gd name="connsiteY4" fmla="*/ 343440 h 1021858"/>
              <a:gd name="connsiteX5" fmla="*/ 2665976 w 2980320"/>
              <a:gd name="connsiteY5" fmla="*/ 338415 h 1021858"/>
              <a:gd name="connsiteX6" fmla="*/ 2979178 w 2980320"/>
              <a:gd name="connsiteY6" fmla="*/ 686786 h 1021858"/>
              <a:gd name="connsiteX7" fmla="*/ 2701146 w 2980320"/>
              <a:gd name="connsiteY7" fmla="*/ 1021858 h 1021858"/>
              <a:gd name="connsiteX8" fmla="*/ 2486836 w 2980320"/>
              <a:gd name="connsiteY8" fmla="*/ 1011810 h 1021858"/>
              <a:gd name="connsiteX9" fmla="*/ 1740785 w 2980320"/>
              <a:gd name="connsiteY9" fmla="*/ 1011810 h 1021858"/>
              <a:gd name="connsiteX10" fmla="*/ 1740785 w 2980320"/>
              <a:gd name="connsiteY10" fmla="*/ 1011810 h 1021858"/>
              <a:gd name="connsiteX11" fmla="*/ 112235 w 2980320"/>
              <a:gd name="connsiteY11" fmla="*/ 1011810 h 1021858"/>
              <a:gd name="connsiteX12" fmla="*/ 0 w 2980320"/>
              <a:gd name="connsiteY12" fmla="*/ 899575 h 1021858"/>
              <a:gd name="connsiteX13" fmla="*/ 0 w 2980320"/>
              <a:gd name="connsiteY13" fmla="*/ 618996 h 1021858"/>
              <a:gd name="connsiteX14" fmla="*/ 0 w 2980320"/>
              <a:gd name="connsiteY14" fmla="*/ 450648 h 1021858"/>
              <a:gd name="connsiteX15" fmla="*/ 0 w 2980320"/>
              <a:gd name="connsiteY15" fmla="*/ 450648 h 1021858"/>
              <a:gd name="connsiteX16" fmla="*/ 0 w 2980320"/>
              <a:gd name="connsiteY16" fmla="*/ 450650 h 1021858"/>
              <a:gd name="connsiteX0" fmla="*/ 0 w 2980320"/>
              <a:gd name="connsiteY0" fmla="*/ 450650 h 1011810"/>
              <a:gd name="connsiteX1" fmla="*/ 112235 w 2980320"/>
              <a:gd name="connsiteY1" fmla="*/ 338415 h 1011810"/>
              <a:gd name="connsiteX2" fmla="*/ 1740785 w 2980320"/>
              <a:gd name="connsiteY2" fmla="*/ 338415 h 1011810"/>
              <a:gd name="connsiteX3" fmla="*/ 2103565 w 2980320"/>
              <a:gd name="connsiteY3" fmla="*/ 14 h 1011810"/>
              <a:gd name="connsiteX4" fmla="*/ 2255724 w 2980320"/>
              <a:gd name="connsiteY4" fmla="*/ 343440 h 1011810"/>
              <a:gd name="connsiteX5" fmla="*/ 2665976 w 2980320"/>
              <a:gd name="connsiteY5" fmla="*/ 338415 h 1011810"/>
              <a:gd name="connsiteX6" fmla="*/ 2979178 w 2980320"/>
              <a:gd name="connsiteY6" fmla="*/ 686786 h 1011810"/>
              <a:gd name="connsiteX7" fmla="*/ 2716219 w 2980320"/>
              <a:gd name="connsiteY7" fmla="*/ 1001761 h 1011810"/>
              <a:gd name="connsiteX8" fmla="*/ 2486836 w 2980320"/>
              <a:gd name="connsiteY8" fmla="*/ 1011810 h 1011810"/>
              <a:gd name="connsiteX9" fmla="*/ 1740785 w 2980320"/>
              <a:gd name="connsiteY9" fmla="*/ 1011810 h 1011810"/>
              <a:gd name="connsiteX10" fmla="*/ 1740785 w 2980320"/>
              <a:gd name="connsiteY10" fmla="*/ 1011810 h 1011810"/>
              <a:gd name="connsiteX11" fmla="*/ 112235 w 2980320"/>
              <a:gd name="connsiteY11" fmla="*/ 1011810 h 1011810"/>
              <a:gd name="connsiteX12" fmla="*/ 0 w 2980320"/>
              <a:gd name="connsiteY12" fmla="*/ 899575 h 1011810"/>
              <a:gd name="connsiteX13" fmla="*/ 0 w 2980320"/>
              <a:gd name="connsiteY13" fmla="*/ 618996 h 1011810"/>
              <a:gd name="connsiteX14" fmla="*/ 0 w 2980320"/>
              <a:gd name="connsiteY14" fmla="*/ 450648 h 1011810"/>
              <a:gd name="connsiteX15" fmla="*/ 0 w 2980320"/>
              <a:gd name="connsiteY15" fmla="*/ 450648 h 1011810"/>
              <a:gd name="connsiteX16" fmla="*/ 0 w 2980320"/>
              <a:gd name="connsiteY16" fmla="*/ 450650 h 1011810"/>
              <a:gd name="connsiteX0" fmla="*/ 0 w 2980320"/>
              <a:gd name="connsiteY0" fmla="*/ 450650 h 1021858"/>
              <a:gd name="connsiteX1" fmla="*/ 112235 w 2980320"/>
              <a:gd name="connsiteY1" fmla="*/ 338415 h 1021858"/>
              <a:gd name="connsiteX2" fmla="*/ 1740785 w 2980320"/>
              <a:gd name="connsiteY2" fmla="*/ 338415 h 1021858"/>
              <a:gd name="connsiteX3" fmla="*/ 2103565 w 2980320"/>
              <a:gd name="connsiteY3" fmla="*/ 14 h 1021858"/>
              <a:gd name="connsiteX4" fmla="*/ 2255724 w 2980320"/>
              <a:gd name="connsiteY4" fmla="*/ 343440 h 1021858"/>
              <a:gd name="connsiteX5" fmla="*/ 2665976 w 2980320"/>
              <a:gd name="connsiteY5" fmla="*/ 338415 h 1021858"/>
              <a:gd name="connsiteX6" fmla="*/ 2979178 w 2980320"/>
              <a:gd name="connsiteY6" fmla="*/ 686786 h 1021858"/>
              <a:gd name="connsiteX7" fmla="*/ 2721244 w 2980320"/>
              <a:gd name="connsiteY7" fmla="*/ 1021858 h 1021858"/>
              <a:gd name="connsiteX8" fmla="*/ 2486836 w 2980320"/>
              <a:gd name="connsiteY8" fmla="*/ 1011810 h 1021858"/>
              <a:gd name="connsiteX9" fmla="*/ 1740785 w 2980320"/>
              <a:gd name="connsiteY9" fmla="*/ 1011810 h 1021858"/>
              <a:gd name="connsiteX10" fmla="*/ 1740785 w 2980320"/>
              <a:gd name="connsiteY10" fmla="*/ 1011810 h 1021858"/>
              <a:gd name="connsiteX11" fmla="*/ 112235 w 2980320"/>
              <a:gd name="connsiteY11" fmla="*/ 1011810 h 1021858"/>
              <a:gd name="connsiteX12" fmla="*/ 0 w 2980320"/>
              <a:gd name="connsiteY12" fmla="*/ 899575 h 1021858"/>
              <a:gd name="connsiteX13" fmla="*/ 0 w 2980320"/>
              <a:gd name="connsiteY13" fmla="*/ 618996 h 1021858"/>
              <a:gd name="connsiteX14" fmla="*/ 0 w 2980320"/>
              <a:gd name="connsiteY14" fmla="*/ 450648 h 1021858"/>
              <a:gd name="connsiteX15" fmla="*/ 0 w 2980320"/>
              <a:gd name="connsiteY15" fmla="*/ 450648 h 1021858"/>
              <a:gd name="connsiteX16" fmla="*/ 0 w 2980320"/>
              <a:gd name="connsiteY16" fmla="*/ 450650 h 1021858"/>
              <a:gd name="connsiteX0" fmla="*/ 0 w 2980320"/>
              <a:gd name="connsiteY0" fmla="*/ 450650 h 1011810"/>
              <a:gd name="connsiteX1" fmla="*/ 112235 w 2980320"/>
              <a:gd name="connsiteY1" fmla="*/ 338415 h 1011810"/>
              <a:gd name="connsiteX2" fmla="*/ 1740785 w 2980320"/>
              <a:gd name="connsiteY2" fmla="*/ 338415 h 1011810"/>
              <a:gd name="connsiteX3" fmla="*/ 2103565 w 2980320"/>
              <a:gd name="connsiteY3" fmla="*/ 14 h 1011810"/>
              <a:gd name="connsiteX4" fmla="*/ 2255724 w 2980320"/>
              <a:gd name="connsiteY4" fmla="*/ 343440 h 1011810"/>
              <a:gd name="connsiteX5" fmla="*/ 2665976 w 2980320"/>
              <a:gd name="connsiteY5" fmla="*/ 338415 h 1011810"/>
              <a:gd name="connsiteX6" fmla="*/ 2979178 w 2980320"/>
              <a:gd name="connsiteY6" fmla="*/ 686786 h 1011810"/>
              <a:gd name="connsiteX7" fmla="*/ 2728119 w 2980320"/>
              <a:gd name="connsiteY7" fmla="*/ 1008107 h 1011810"/>
              <a:gd name="connsiteX8" fmla="*/ 2486836 w 2980320"/>
              <a:gd name="connsiteY8" fmla="*/ 1011810 h 1011810"/>
              <a:gd name="connsiteX9" fmla="*/ 1740785 w 2980320"/>
              <a:gd name="connsiteY9" fmla="*/ 1011810 h 1011810"/>
              <a:gd name="connsiteX10" fmla="*/ 1740785 w 2980320"/>
              <a:gd name="connsiteY10" fmla="*/ 1011810 h 1011810"/>
              <a:gd name="connsiteX11" fmla="*/ 112235 w 2980320"/>
              <a:gd name="connsiteY11" fmla="*/ 1011810 h 1011810"/>
              <a:gd name="connsiteX12" fmla="*/ 0 w 2980320"/>
              <a:gd name="connsiteY12" fmla="*/ 899575 h 1011810"/>
              <a:gd name="connsiteX13" fmla="*/ 0 w 2980320"/>
              <a:gd name="connsiteY13" fmla="*/ 618996 h 1011810"/>
              <a:gd name="connsiteX14" fmla="*/ 0 w 2980320"/>
              <a:gd name="connsiteY14" fmla="*/ 450648 h 1011810"/>
              <a:gd name="connsiteX15" fmla="*/ 0 w 2980320"/>
              <a:gd name="connsiteY15" fmla="*/ 450648 h 1011810"/>
              <a:gd name="connsiteX16" fmla="*/ 0 w 2980320"/>
              <a:gd name="connsiteY16" fmla="*/ 450650 h 1011810"/>
              <a:gd name="connsiteX0" fmla="*/ 0 w 2980320"/>
              <a:gd name="connsiteY0" fmla="*/ 450650 h 1014043"/>
              <a:gd name="connsiteX1" fmla="*/ 112235 w 2980320"/>
              <a:gd name="connsiteY1" fmla="*/ 338415 h 1014043"/>
              <a:gd name="connsiteX2" fmla="*/ 1740785 w 2980320"/>
              <a:gd name="connsiteY2" fmla="*/ 338415 h 1014043"/>
              <a:gd name="connsiteX3" fmla="*/ 2103565 w 2980320"/>
              <a:gd name="connsiteY3" fmla="*/ 14 h 1014043"/>
              <a:gd name="connsiteX4" fmla="*/ 2255724 w 2980320"/>
              <a:gd name="connsiteY4" fmla="*/ 343440 h 1014043"/>
              <a:gd name="connsiteX5" fmla="*/ 2665976 w 2980320"/>
              <a:gd name="connsiteY5" fmla="*/ 338415 h 1014043"/>
              <a:gd name="connsiteX6" fmla="*/ 2979178 w 2980320"/>
              <a:gd name="connsiteY6" fmla="*/ 686786 h 1014043"/>
              <a:gd name="connsiteX7" fmla="*/ 2728119 w 2980320"/>
              <a:gd name="connsiteY7" fmla="*/ 1008107 h 1014043"/>
              <a:gd name="connsiteX8" fmla="*/ 2486836 w 2980320"/>
              <a:gd name="connsiteY8" fmla="*/ 1011810 h 1014043"/>
              <a:gd name="connsiteX9" fmla="*/ 1740785 w 2980320"/>
              <a:gd name="connsiteY9" fmla="*/ 1011810 h 1014043"/>
              <a:gd name="connsiteX10" fmla="*/ 1740785 w 2980320"/>
              <a:gd name="connsiteY10" fmla="*/ 1011810 h 1014043"/>
              <a:gd name="connsiteX11" fmla="*/ 112235 w 2980320"/>
              <a:gd name="connsiteY11" fmla="*/ 1011810 h 1014043"/>
              <a:gd name="connsiteX12" fmla="*/ 0 w 2980320"/>
              <a:gd name="connsiteY12" fmla="*/ 899575 h 1014043"/>
              <a:gd name="connsiteX13" fmla="*/ 0 w 2980320"/>
              <a:gd name="connsiteY13" fmla="*/ 618996 h 1014043"/>
              <a:gd name="connsiteX14" fmla="*/ 0 w 2980320"/>
              <a:gd name="connsiteY14" fmla="*/ 450648 h 1014043"/>
              <a:gd name="connsiteX15" fmla="*/ 0 w 2980320"/>
              <a:gd name="connsiteY15" fmla="*/ 450648 h 1014043"/>
              <a:gd name="connsiteX16" fmla="*/ 0 w 2980320"/>
              <a:gd name="connsiteY16" fmla="*/ 450650 h 1014043"/>
              <a:gd name="connsiteX0" fmla="*/ 0 w 2980320"/>
              <a:gd name="connsiteY0" fmla="*/ 450650 h 1014043"/>
              <a:gd name="connsiteX1" fmla="*/ 112235 w 2980320"/>
              <a:gd name="connsiteY1" fmla="*/ 338415 h 1014043"/>
              <a:gd name="connsiteX2" fmla="*/ 1740785 w 2980320"/>
              <a:gd name="connsiteY2" fmla="*/ 338415 h 1014043"/>
              <a:gd name="connsiteX3" fmla="*/ 2103565 w 2980320"/>
              <a:gd name="connsiteY3" fmla="*/ 14 h 1014043"/>
              <a:gd name="connsiteX4" fmla="*/ 2255724 w 2980320"/>
              <a:gd name="connsiteY4" fmla="*/ 343440 h 1014043"/>
              <a:gd name="connsiteX5" fmla="*/ 2665976 w 2980320"/>
              <a:gd name="connsiteY5" fmla="*/ 338415 h 1014043"/>
              <a:gd name="connsiteX6" fmla="*/ 2979178 w 2980320"/>
              <a:gd name="connsiteY6" fmla="*/ 686786 h 1014043"/>
              <a:gd name="connsiteX7" fmla="*/ 2728119 w 2980320"/>
              <a:gd name="connsiteY7" fmla="*/ 1008107 h 1014043"/>
              <a:gd name="connsiteX8" fmla="*/ 2486836 w 2980320"/>
              <a:gd name="connsiteY8" fmla="*/ 1011810 h 1014043"/>
              <a:gd name="connsiteX9" fmla="*/ 2495853 w 2980320"/>
              <a:gd name="connsiteY9" fmla="*/ 996995 h 1014043"/>
              <a:gd name="connsiteX10" fmla="*/ 1740785 w 2980320"/>
              <a:gd name="connsiteY10" fmla="*/ 1011810 h 1014043"/>
              <a:gd name="connsiteX11" fmla="*/ 1740785 w 2980320"/>
              <a:gd name="connsiteY11" fmla="*/ 1011810 h 1014043"/>
              <a:gd name="connsiteX12" fmla="*/ 112235 w 2980320"/>
              <a:gd name="connsiteY12" fmla="*/ 1011810 h 1014043"/>
              <a:gd name="connsiteX13" fmla="*/ 0 w 2980320"/>
              <a:gd name="connsiteY13" fmla="*/ 899575 h 1014043"/>
              <a:gd name="connsiteX14" fmla="*/ 0 w 2980320"/>
              <a:gd name="connsiteY14" fmla="*/ 618996 h 1014043"/>
              <a:gd name="connsiteX15" fmla="*/ 0 w 2980320"/>
              <a:gd name="connsiteY15" fmla="*/ 450648 h 1014043"/>
              <a:gd name="connsiteX16" fmla="*/ 0 w 2980320"/>
              <a:gd name="connsiteY16" fmla="*/ 450648 h 1014043"/>
              <a:gd name="connsiteX17" fmla="*/ 0 w 2980320"/>
              <a:gd name="connsiteY17" fmla="*/ 450650 h 1014043"/>
              <a:gd name="connsiteX0" fmla="*/ 0 w 2980320"/>
              <a:gd name="connsiteY0" fmla="*/ 450650 h 1014043"/>
              <a:gd name="connsiteX1" fmla="*/ 112235 w 2980320"/>
              <a:gd name="connsiteY1" fmla="*/ 338415 h 1014043"/>
              <a:gd name="connsiteX2" fmla="*/ 1740785 w 2980320"/>
              <a:gd name="connsiteY2" fmla="*/ 338415 h 1014043"/>
              <a:gd name="connsiteX3" fmla="*/ 2103565 w 2980320"/>
              <a:gd name="connsiteY3" fmla="*/ 14 h 1014043"/>
              <a:gd name="connsiteX4" fmla="*/ 2255724 w 2980320"/>
              <a:gd name="connsiteY4" fmla="*/ 343440 h 1014043"/>
              <a:gd name="connsiteX5" fmla="*/ 2665976 w 2980320"/>
              <a:gd name="connsiteY5" fmla="*/ 338415 h 1014043"/>
              <a:gd name="connsiteX6" fmla="*/ 2979178 w 2980320"/>
              <a:gd name="connsiteY6" fmla="*/ 686786 h 1014043"/>
              <a:gd name="connsiteX7" fmla="*/ 2728119 w 2980320"/>
              <a:gd name="connsiteY7" fmla="*/ 1008107 h 1014043"/>
              <a:gd name="connsiteX8" fmla="*/ 2486836 w 2980320"/>
              <a:gd name="connsiteY8" fmla="*/ 1011810 h 1014043"/>
              <a:gd name="connsiteX9" fmla="*/ 1740785 w 2980320"/>
              <a:gd name="connsiteY9" fmla="*/ 1011810 h 1014043"/>
              <a:gd name="connsiteX10" fmla="*/ 1740785 w 2980320"/>
              <a:gd name="connsiteY10" fmla="*/ 1011810 h 1014043"/>
              <a:gd name="connsiteX11" fmla="*/ 112235 w 2980320"/>
              <a:gd name="connsiteY11" fmla="*/ 1011810 h 1014043"/>
              <a:gd name="connsiteX12" fmla="*/ 0 w 2980320"/>
              <a:gd name="connsiteY12" fmla="*/ 899575 h 1014043"/>
              <a:gd name="connsiteX13" fmla="*/ 0 w 2980320"/>
              <a:gd name="connsiteY13" fmla="*/ 618996 h 1014043"/>
              <a:gd name="connsiteX14" fmla="*/ 0 w 2980320"/>
              <a:gd name="connsiteY14" fmla="*/ 450648 h 1014043"/>
              <a:gd name="connsiteX15" fmla="*/ 0 w 2980320"/>
              <a:gd name="connsiteY15" fmla="*/ 450648 h 1014043"/>
              <a:gd name="connsiteX16" fmla="*/ 0 w 2980320"/>
              <a:gd name="connsiteY16" fmla="*/ 450650 h 1014043"/>
              <a:gd name="connsiteX0" fmla="*/ 0 w 2980320"/>
              <a:gd name="connsiteY0" fmla="*/ 450650 h 1013039"/>
              <a:gd name="connsiteX1" fmla="*/ 112235 w 2980320"/>
              <a:gd name="connsiteY1" fmla="*/ 338415 h 1013039"/>
              <a:gd name="connsiteX2" fmla="*/ 1740785 w 2980320"/>
              <a:gd name="connsiteY2" fmla="*/ 338415 h 1013039"/>
              <a:gd name="connsiteX3" fmla="*/ 2103565 w 2980320"/>
              <a:gd name="connsiteY3" fmla="*/ 14 h 1013039"/>
              <a:gd name="connsiteX4" fmla="*/ 2255724 w 2980320"/>
              <a:gd name="connsiteY4" fmla="*/ 343440 h 1013039"/>
              <a:gd name="connsiteX5" fmla="*/ 2665976 w 2980320"/>
              <a:gd name="connsiteY5" fmla="*/ 338415 h 1013039"/>
              <a:gd name="connsiteX6" fmla="*/ 2979178 w 2980320"/>
              <a:gd name="connsiteY6" fmla="*/ 686786 h 1013039"/>
              <a:gd name="connsiteX7" fmla="*/ 2728119 w 2980320"/>
              <a:gd name="connsiteY7" fmla="*/ 1008107 h 1013039"/>
              <a:gd name="connsiteX8" fmla="*/ 2149951 w 2980320"/>
              <a:gd name="connsiteY8" fmla="*/ 1008372 h 1013039"/>
              <a:gd name="connsiteX9" fmla="*/ 1740785 w 2980320"/>
              <a:gd name="connsiteY9" fmla="*/ 1011810 h 1013039"/>
              <a:gd name="connsiteX10" fmla="*/ 1740785 w 2980320"/>
              <a:gd name="connsiteY10" fmla="*/ 1011810 h 1013039"/>
              <a:gd name="connsiteX11" fmla="*/ 112235 w 2980320"/>
              <a:gd name="connsiteY11" fmla="*/ 1011810 h 1013039"/>
              <a:gd name="connsiteX12" fmla="*/ 0 w 2980320"/>
              <a:gd name="connsiteY12" fmla="*/ 899575 h 1013039"/>
              <a:gd name="connsiteX13" fmla="*/ 0 w 2980320"/>
              <a:gd name="connsiteY13" fmla="*/ 618996 h 1013039"/>
              <a:gd name="connsiteX14" fmla="*/ 0 w 2980320"/>
              <a:gd name="connsiteY14" fmla="*/ 450648 h 1013039"/>
              <a:gd name="connsiteX15" fmla="*/ 0 w 2980320"/>
              <a:gd name="connsiteY15" fmla="*/ 450648 h 1013039"/>
              <a:gd name="connsiteX16" fmla="*/ 0 w 2980320"/>
              <a:gd name="connsiteY16" fmla="*/ 450650 h 1013039"/>
              <a:gd name="connsiteX0" fmla="*/ 0 w 2980320"/>
              <a:gd name="connsiteY0" fmla="*/ 450650 h 1015247"/>
              <a:gd name="connsiteX1" fmla="*/ 112235 w 2980320"/>
              <a:gd name="connsiteY1" fmla="*/ 338415 h 1015247"/>
              <a:gd name="connsiteX2" fmla="*/ 1740785 w 2980320"/>
              <a:gd name="connsiteY2" fmla="*/ 338415 h 1015247"/>
              <a:gd name="connsiteX3" fmla="*/ 2103565 w 2980320"/>
              <a:gd name="connsiteY3" fmla="*/ 14 h 1015247"/>
              <a:gd name="connsiteX4" fmla="*/ 2255724 w 2980320"/>
              <a:gd name="connsiteY4" fmla="*/ 343440 h 1015247"/>
              <a:gd name="connsiteX5" fmla="*/ 2665976 w 2980320"/>
              <a:gd name="connsiteY5" fmla="*/ 338415 h 1015247"/>
              <a:gd name="connsiteX6" fmla="*/ 2979178 w 2980320"/>
              <a:gd name="connsiteY6" fmla="*/ 686786 h 1015247"/>
              <a:gd name="connsiteX7" fmla="*/ 2728119 w 2980320"/>
              <a:gd name="connsiteY7" fmla="*/ 1008107 h 1015247"/>
              <a:gd name="connsiteX8" fmla="*/ 2149951 w 2980320"/>
              <a:gd name="connsiteY8" fmla="*/ 1008372 h 1015247"/>
              <a:gd name="connsiteX9" fmla="*/ 1740785 w 2980320"/>
              <a:gd name="connsiteY9" fmla="*/ 1011810 h 1015247"/>
              <a:gd name="connsiteX10" fmla="*/ 1740785 w 2980320"/>
              <a:gd name="connsiteY10" fmla="*/ 1011810 h 1015247"/>
              <a:gd name="connsiteX11" fmla="*/ 297865 w 2980320"/>
              <a:gd name="connsiteY11" fmla="*/ 1015247 h 1015247"/>
              <a:gd name="connsiteX12" fmla="*/ 0 w 2980320"/>
              <a:gd name="connsiteY12" fmla="*/ 899575 h 1015247"/>
              <a:gd name="connsiteX13" fmla="*/ 0 w 2980320"/>
              <a:gd name="connsiteY13" fmla="*/ 618996 h 1015247"/>
              <a:gd name="connsiteX14" fmla="*/ 0 w 2980320"/>
              <a:gd name="connsiteY14" fmla="*/ 450648 h 1015247"/>
              <a:gd name="connsiteX15" fmla="*/ 0 w 2980320"/>
              <a:gd name="connsiteY15" fmla="*/ 450648 h 1015247"/>
              <a:gd name="connsiteX16" fmla="*/ 0 w 2980320"/>
              <a:gd name="connsiteY16" fmla="*/ 450650 h 1015247"/>
              <a:gd name="connsiteX0" fmla="*/ 0 w 2980320"/>
              <a:gd name="connsiteY0" fmla="*/ 450650 h 1015247"/>
              <a:gd name="connsiteX1" fmla="*/ 112235 w 2980320"/>
              <a:gd name="connsiteY1" fmla="*/ 338415 h 1015247"/>
              <a:gd name="connsiteX2" fmla="*/ 1740785 w 2980320"/>
              <a:gd name="connsiteY2" fmla="*/ 338415 h 1015247"/>
              <a:gd name="connsiteX3" fmla="*/ 2103565 w 2980320"/>
              <a:gd name="connsiteY3" fmla="*/ 14 h 1015247"/>
              <a:gd name="connsiteX4" fmla="*/ 2255724 w 2980320"/>
              <a:gd name="connsiteY4" fmla="*/ 343440 h 1015247"/>
              <a:gd name="connsiteX5" fmla="*/ 2665976 w 2980320"/>
              <a:gd name="connsiteY5" fmla="*/ 338415 h 1015247"/>
              <a:gd name="connsiteX6" fmla="*/ 2979178 w 2980320"/>
              <a:gd name="connsiteY6" fmla="*/ 686786 h 1015247"/>
              <a:gd name="connsiteX7" fmla="*/ 2728119 w 2980320"/>
              <a:gd name="connsiteY7" fmla="*/ 1008107 h 1015247"/>
              <a:gd name="connsiteX8" fmla="*/ 2149951 w 2980320"/>
              <a:gd name="connsiteY8" fmla="*/ 1008372 h 1015247"/>
              <a:gd name="connsiteX9" fmla="*/ 1740785 w 2980320"/>
              <a:gd name="connsiteY9" fmla="*/ 1011810 h 1015247"/>
              <a:gd name="connsiteX10" fmla="*/ 1740785 w 2980320"/>
              <a:gd name="connsiteY10" fmla="*/ 1011810 h 1015247"/>
              <a:gd name="connsiteX11" fmla="*/ 297865 w 2980320"/>
              <a:gd name="connsiteY11" fmla="*/ 1015247 h 1015247"/>
              <a:gd name="connsiteX12" fmla="*/ 0 w 2980320"/>
              <a:gd name="connsiteY12" fmla="*/ 618996 h 1015247"/>
              <a:gd name="connsiteX13" fmla="*/ 0 w 2980320"/>
              <a:gd name="connsiteY13" fmla="*/ 450648 h 1015247"/>
              <a:gd name="connsiteX14" fmla="*/ 0 w 2980320"/>
              <a:gd name="connsiteY14" fmla="*/ 450648 h 1015247"/>
              <a:gd name="connsiteX15" fmla="*/ 0 w 2980320"/>
              <a:gd name="connsiteY15" fmla="*/ 450650 h 1015247"/>
              <a:gd name="connsiteX0" fmla="*/ 6875 w 2987195"/>
              <a:gd name="connsiteY0" fmla="*/ 450650 h 1015247"/>
              <a:gd name="connsiteX1" fmla="*/ 119110 w 2987195"/>
              <a:gd name="connsiteY1" fmla="*/ 338415 h 1015247"/>
              <a:gd name="connsiteX2" fmla="*/ 1747660 w 2987195"/>
              <a:gd name="connsiteY2" fmla="*/ 338415 h 1015247"/>
              <a:gd name="connsiteX3" fmla="*/ 2110440 w 2987195"/>
              <a:gd name="connsiteY3" fmla="*/ 14 h 1015247"/>
              <a:gd name="connsiteX4" fmla="*/ 2262599 w 2987195"/>
              <a:gd name="connsiteY4" fmla="*/ 343440 h 1015247"/>
              <a:gd name="connsiteX5" fmla="*/ 2672851 w 2987195"/>
              <a:gd name="connsiteY5" fmla="*/ 338415 h 1015247"/>
              <a:gd name="connsiteX6" fmla="*/ 2986053 w 2987195"/>
              <a:gd name="connsiteY6" fmla="*/ 686786 h 1015247"/>
              <a:gd name="connsiteX7" fmla="*/ 2734994 w 2987195"/>
              <a:gd name="connsiteY7" fmla="*/ 1008107 h 1015247"/>
              <a:gd name="connsiteX8" fmla="*/ 2156826 w 2987195"/>
              <a:gd name="connsiteY8" fmla="*/ 1008372 h 1015247"/>
              <a:gd name="connsiteX9" fmla="*/ 1747660 w 2987195"/>
              <a:gd name="connsiteY9" fmla="*/ 1011810 h 1015247"/>
              <a:gd name="connsiteX10" fmla="*/ 1747660 w 2987195"/>
              <a:gd name="connsiteY10" fmla="*/ 1011810 h 1015247"/>
              <a:gd name="connsiteX11" fmla="*/ 304740 w 2987195"/>
              <a:gd name="connsiteY11" fmla="*/ 1015247 h 1015247"/>
              <a:gd name="connsiteX12" fmla="*/ 0 w 2987195"/>
              <a:gd name="connsiteY12" fmla="*/ 701498 h 1015247"/>
              <a:gd name="connsiteX13" fmla="*/ 6875 w 2987195"/>
              <a:gd name="connsiteY13" fmla="*/ 450648 h 1015247"/>
              <a:gd name="connsiteX14" fmla="*/ 6875 w 2987195"/>
              <a:gd name="connsiteY14" fmla="*/ 450648 h 1015247"/>
              <a:gd name="connsiteX15" fmla="*/ 6875 w 2987195"/>
              <a:gd name="connsiteY15" fmla="*/ 450650 h 1015247"/>
              <a:gd name="connsiteX0" fmla="*/ 6875 w 2987195"/>
              <a:gd name="connsiteY0" fmla="*/ 450650 h 1015247"/>
              <a:gd name="connsiteX1" fmla="*/ 119110 w 2987195"/>
              <a:gd name="connsiteY1" fmla="*/ 338415 h 1015247"/>
              <a:gd name="connsiteX2" fmla="*/ 1747660 w 2987195"/>
              <a:gd name="connsiteY2" fmla="*/ 338415 h 1015247"/>
              <a:gd name="connsiteX3" fmla="*/ 2110440 w 2987195"/>
              <a:gd name="connsiteY3" fmla="*/ 14 h 1015247"/>
              <a:gd name="connsiteX4" fmla="*/ 2262599 w 2987195"/>
              <a:gd name="connsiteY4" fmla="*/ 343440 h 1015247"/>
              <a:gd name="connsiteX5" fmla="*/ 2672851 w 2987195"/>
              <a:gd name="connsiteY5" fmla="*/ 338415 h 1015247"/>
              <a:gd name="connsiteX6" fmla="*/ 2986053 w 2987195"/>
              <a:gd name="connsiteY6" fmla="*/ 686786 h 1015247"/>
              <a:gd name="connsiteX7" fmla="*/ 2734994 w 2987195"/>
              <a:gd name="connsiteY7" fmla="*/ 1008107 h 1015247"/>
              <a:gd name="connsiteX8" fmla="*/ 2156826 w 2987195"/>
              <a:gd name="connsiteY8" fmla="*/ 1008372 h 1015247"/>
              <a:gd name="connsiteX9" fmla="*/ 1747660 w 2987195"/>
              <a:gd name="connsiteY9" fmla="*/ 1011810 h 1015247"/>
              <a:gd name="connsiteX10" fmla="*/ 1747660 w 2987195"/>
              <a:gd name="connsiteY10" fmla="*/ 1011810 h 1015247"/>
              <a:gd name="connsiteX11" fmla="*/ 304740 w 2987195"/>
              <a:gd name="connsiteY11" fmla="*/ 1015247 h 1015247"/>
              <a:gd name="connsiteX12" fmla="*/ 0 w 2987195"/>
              <a:gd name="connsiteY12" fmla="*/ 701498 h 1015247"/>
              <a:gd name="connsiteX13" fmla="*/ 6875 w 2987195"/>
              <a:gd name="connsiteY13" fmla="*/ 450648 h 1015247"/>
              <a:gd name="connsiteX14" fmla="*/ 6875 w 2987195"/>
              <a:gd name="connsiteY14" fmla="*/ 450648 h 1015247"/>
              <a:gd name="connsiteX15" fmla="*/ 6875 w 2987195"/>
              <a:gd name="connsiteY15" fmla="*/ 450650 h 1015247"/>
              <a:gd name="connsiteX0" fmla="*/ 6875 w 2987195"/>
              <a:gd name="connsiteY0" fmla="*/ 450650 h 1018685"/>
              <a:gd name="connsiteX1" fmla="*/ 119110 w 2987195"/>
              <a:gd name="connsiteY1" fmla="*/ 338415 h 1018685"/>
              <a:gd name="connsiteX2" fmla="*/ 1747660 w 2987195"/>
              <a:gd name="connsiteY2" fmla="*/ 338415 h 1018685"/>
              <a:gd name="connsiteX3" fmla="*/ 2110440 w 2987195"/>
              <a:gd name="connsiteY3" fmla="*/ 14 h 1018685"/>
              <a:gd name="connsiteX4" fmla="*/ 2262599 w 2987195"/>
              <a:gd name="connsiteY4" fmla="*/ 343440 h 1018685"/>
              <a:gd name="connsiteX5" fmla="*/ 2672851 w 2987195"/>
              <a:gd name="connsiteY5" fmla="*/ 338415 h 1018685"/>
              <a:gd name="connsiteX6" fmla="*/ 2986053 w 2987195"/>
              <a:gd name="connsiteY6" fmla="*/ 686786 h 1018685"/>
              <a:gd name="connsiteX7" fmla="*/ 2734994 w 2987195"/>
              <a:gd name="connsiteY7" fmla="*/ 1008107 h 1018685"/>
              <a:gd name="connsiteX8" fmla="*/ 2156826 w 2987195"/>
              <a:gd name="connsiteY8" fmla="*/ 1008372 h 1018685"/>
              <a:gd name="connsiteX9" fmla="*/ 1747660 w 2987195"/>
              <a:gd name="connsiteY9" fmla="*/ 1011810 h 1018685"/>
              <a:gd name="connsiteX10" fmla="*/ 1747660 w 2987195"/>
              <a:gd name="connsiteY10" fmla="*/ 1011810 h 1018685"/>
              <a:gd name="connsiteX11" fmla="*/ 321927 w 2987195"/>
              <a:gd name="connsiteY11" fmla="*/ 1018685 h 1018685"/>
              <a:gd name="connsiteX12" fmla="*/ 0 w 2987195"/>
              <a:gd name="connsiteY12" fmla="*/ 701498 h 1018685"/>
              <a:gd name="connsiteX13" fmla="*/ 6875 w 2987195"/>
              <a:gd name="connsiteY13" fmla="*/ 450648 h 1018685"/>
              <a:gd name="connsiteX14" fmla="*/ 6875 w 2987195"/>
              <a:gd name="connsiteY14" fmla="*/ 450648 h 1018685"/>
              <a:gd name="connsiteX15" fmla="*/ 6875 w 2987195"/>
              <a:gd name="connsiteY15" fmla="*/ 450650 h 1018685"/>
              <a:gd name="connsiteX0" fmla="*/ 6875 w 2987195"/>
              <a:gd name="connsiteY0" fmla="*/ 450650 h 1018685"/>
              <a:gd name="connsiteX1" fmla="*/ 119110 w 2987195"/>
              <a:gd name="connsiteY1" fmla="*/ 338415 h 1018685"/>
              <a:gd name="connsiteX2" fmla="*/ 1747660 w 2987195"/>
              <a:gd name="connsiteY2" fmla="*/ 338415 h 1018685"/>
              <a:gd name="connsiteX3" fmla="*/ 2110440 w 2987195"/>
              <a:gd name="connsiteY3" fmla="*/ 14 h 1018685"/>
              <a:gd name="connsiteX4" fmla="*/ 2262599 w 2987195"/>
              <a:gd name="connsiteY4" fmla="*/ 343440 h 1018685"/>
              <a:gd name="connsiteX5" fmla="*/ 2672851 w 2987195"/>
              <a:gd name="connsiteY5" fmla="*/ 338415 h 1018685"/>
              <a:gd name="connsiteX6" fmla="*/ 2986053 w 2987195"/>
              <a:gd name="connsiteY6" fmla="*/ 686786 h 1018685"/>
              <a:gd name="connsiteX7" fmla="*/ 2734994 w 2987195"/>
              <a:gd name="connsiteY7" fmla="*/ 1008107 h 1018685"/>
              <a:gd name="connsiteX8" fmla="*/ 2156826 w 2987195"/>
              <a:gd name="connsiteY8" fmla="*/ 1008372 h 1018685"/>
              <a:gd name="connsiteX9" fmla="*/ 1747660 w 2987195"/>
              <a:gd name="connsiteY9" fmla="*/ 1011810 h 1018685"/>
              <a:gd name="connsiteX10" fmla="*/ 1747660 w 2987195"/>
              <a:gd name="connsiteY10" fmla="*/ 1011810 h 1018685"/>
              <a:gd name="connsiteX11" fmla="*/ 321927 w 2987195"/>
              <a:gd name="connsiteY11" fmla="*/ 1018685 h 1018685"/>
              <a:gd name="connsiteX12" fmla="*/ 0 w 2987195"/>
              <a:gd name="connsiteY12" fmla="*/ 701498 h 1018685"/>
              <a:gd name="connsiteX13" fmla="*/ 6875 w 2987195"/>
              <a:gd name="connsiteY13" fmla="*/ 450648 h 1018685"/>
              <a:gd name="connsiteX14" fmla="*/ 6875 w 2987195"/>
              <a:gd name="connsiteY14" fmla="*/ 450648 h 1018685"/>
              <a:gd name="connsiteX15" fmla="*/ 6875 w 2987195"/>
              <a:gd name="connsiteY15" fmla="*/ 450650 h 1018685"/>
              <a:gd name="connsiteX0" fmla="*/ 6875 w 2987195"/>
              <a:gd name="connsiteY0" fmla="*/ 450648 h 1018685"/>
              <a:gd name="connsiteX1" fmla="*/ 119110 w 2987195"/>
              <a:gd name="connsiteY1" fmla="*/ 338415 h 1018685"/>
              <a:gd name="connsiteX2" fmla="*/ 1747660 w 2987195"/>
              <a:gd name="connsiteY2" fmla="*/ 338415 h 1018685"/>
              <a:gd name="connsiteX3" fmla="*/ 2110440 w 2987195"/>
              <a:gd name="connsiteY3" fmla="*/ 14 h 1018685"/>
              <a:gd name="connsiteX4" fmla="*/ 2262599 w 2987195"/>
              <a:gd name="connsiteY4" fmla="*/ 343440 h 1018685"/>
              <a:gd name="connsiteX5" fmla="*/ 2672851 w 2987195"/>
              <a:gd name="connsiteY5" fmla="*/ 338415 h 1018685"/>
              <a:gd name="connsiteX6" fmla="*/ 2986053 w 2987195"/>
              <a:gd name="connsiteY6" fmla="*/ 686786 h 1018685"/>
              <a:gd name="connsiteX7" fmla="*/ 2734994 w 2987195"/>
              <a:gd name="connsiteY7" fmla="*/ 1008107 h 1018685"/>
              <a:gd name="connsiteX8" fmla="*/ 2156826 w 2987195"/>
              <a:gd name="connsiteY8" fmla="*/ 1008372 h 1018685"/>
              <a:gd name="connsiteX9" fmla="*/ 1747660 w 2987195"/>
              <a:gd name="connsiteY9" fmla="*/ 1011810 h 1018685"/>
              <a:gd name="connsiteX10" fmla="*/ 1747660 w 2987195"/>
              <a:gd name="connsiteY10" fmla="*/ 1011810 h 1018685"/>
              <a:gd name="connsiteX11" fmla="*/ 321927 w 2987195"/>
              <a:gd name="connsiteY11" fmla="*/ 1018685 h 1018685"/>
              <a:gd name="connsiteX12" fmla="*/ 0 w 2987195"/>
              <a:gd name="connsiteY12" fmla="*/ 701498 h 1018685"/>
              <a:gd name="connsiteX13" fmla="*/ 6875 w 2987195"/>
              <a:gd name="connsiteY13" fmla="*/ 450648 h 1018685"/>
              <a:gd name="connsiteX14" fmla="*/ 6875 w 2987195"/>
              <a:gd name="connsiteY14" fmla="*/ 450648 h 1018685"/>
              <a:gd name="connsiteX0" fmla="*/ 216569 w 2987195"/>
              <a:gd name="connsiteY0" fmla="*/ 546901 h 1018685"/>
              <a:gd name="connsiteX1" fmla="*/ 119110 w 2987195"/>
              <a:gd name="connsiteY1" fmla="*/ 338415 h 1018685"/>
              <a:gd name="connsiteX2" fmla="*/ 1747660 w 2987195"/>
              <a:gd name="connsiteY2" fmla="*/ 338415 h 1018685"/>
              <a:gd name="connsiteX3" fmla="*/ 2110440 w 2987195"/>
              <a:gd name="connsiteY3" fmla="*/ 14 h 1018685"/>
              <a:gd name="connsiteX4" fmla="*/ 2262599 w 2987195"/>
              <a:gd name="connsiteY4" fmla="*/ 343440 h 1018685"/>
              <a:gd name="connsiteX5" fmla="*/ 2672851 w 2987195"/>
              <a:gd name="connsiteY5" fmla="*/ 338415 h 1018685"/>
              <a:gd name="connsiteX6" fmla="*/ 2986053 w 2987195"/>
              <a:gd name="connsiteY6" fmla="*/ 686786 h 1018685"/>
              <a:gd name="connsiteX7" fmla="*/ 2734994 w 2987195"/>
              <a:gd name="connsiteY7" fmla="*/ 1008107 h 1018685"/>
              <a:gd name="connsiteX8" fmla="*/ 2156826 w 2987195"/>
              <a:gd name="connsiteY8" fmla="*/ 1008372 h 1018685"/>
              <a:gd name="connsiteX9" fmla="*/ 1747660 w 2987195"/>
              <a:gd name="connsiteY9" fmla="*/ 1011810 h 1018685"/>
              <a:gd name="connsiteX10" fmla="*/ 1747660 w 2987195"/>
              <a:gd name="connsiteY10" fmla="*/ 1011810 h 1018685"/>
              <a:gd name="connsiteX11" fmla="*/ 321927 w 2987195"/>
              <a:gd name="connsiteY11" fmla="*/ 1018685 h 1018685"/>
              <a:gd name="connsiteX12" fmla="*/ 0 w 2987195"/>
              <a:gd name="connsiteY12" fmla="*/ 701498 h 1018685"/>
              <a:gd name="connsiteX13" fmla="*/ 6875 w 2987195"/>
              <a:gd name="connsiteY13" fmla="*/ 450648 h 1018685"/>
              <a:gd name="connsiteX14" fmla="*/ 216569 w 2987195"/>
              <a:gd name="connsiteY14" fmla="*/ 546901 h 1018685"/>
              <a:gd name="connsiteX0" fmla="*/ 6875 w 2987195"/>
              <a:gd name="connsiteY0" fmla="*/ 450648 h 1018685"/>
              <a:gd name="connsiteX1" fmla="*/ 119110 w 2987195"/>
              <a:gd name="connsiteY1" fmla="*/ 338415 h 1018685"/>
              <a:gd name="connsiteX2" fmla="*/ 1747660 w 2987195"/>
              <a:gd name="connsiteY2" fmla="*/ 338415 h 1018685"/>
              <a:gd name="connsiteX3" fmla="*/ 2110440 w 2987195"/>
              <a:gd name="connsiteY3" fmla="*/ 14 h 1018685"/>
              <a:gd name="connsiteX4" fmla="*/ 2262599 w 2987195"/>
              <a:gd name="connsiteY4" fmla="*/ 343440 h 1018685"/>
              <a:gd name="connsiteX5" fmla="*/ 2672851 w 2987195"/>
              <a:gd name="connsiteY5" fmla="*/ 338415 h 1018685"/>
              <a:gd name="connsiteX6" fmla="*/ 2986053 w 2987195"/>
              <a:gd name="connsiteY6" fmla="*/ 686786 h 1018685"/>
              <a:gd name="connsiteX7" fmla="*/ 2734994 w 2987195"/>
              <a:gd name="connsiteY7" fmla="*/ 1008107 h 1018685"/>
              <a:gd name="connsiteX8" fmla="*/ 2156826 w 2987195"/>
              <a:gd name="connsiteY8" fmla="*/ 1008372 h 1018685"/>
              <a:gd name="connsiteX9" fmla="*/ 1747660 w 2987195"/>
              <a:gd name="connsiteY9" fmla="*/ 1011810 h 1018685"/>
              <a:gd name="connsiteX10" fmla="*/ 1747660 w 2987195"/>
              <a:gd name="connsiteY10" fmla="*/ 1011810 h 1018685"/>
              <a:gd name="connsiteX11" fmla="*/ 321927 w 2987195"/>
              <a:gd name="connsiteY11" fmla="*/ 1018685 h 1018685"/>
              <a:gd name="connsiteX12" fmla="*/ 0 w 2987195"/>
              <a:gd name="connsiteY12" fmla="*/ 701498 h 1018685"/>
              <a:gd name="connsiteX13" fmla="*/ 6875 w 2987195"/>
              <a:gd name="connsiteY13" fmla="*/ 450648 h 1018685"/>
              <a:gd name="connsiteX0" fmla="*/ 0 w 2987195"/>
              <a:gd name="connsiteY0" fmla="*/ 701498 h 1018685"/>
              <a:gd name="connsiteX1" fmla="*/ 119110 w 2987195"/>
              <a:gd name="connsiteY1" fmla="*/ 338415 h 1018685"/>
              <a:gd name="connsiteX2" fmla="*/ 1747660 w 2987195"/>
              <a:gd name="connsiteY2" fmla="*/ 338415 h 1018685"/>
              <a:gd name="connsiteX3" fmla="*/ 2110440 w 2987195"/>
              <a:gd name="connsiteY3" fmla="*/ 14 h 1018685"/>
              <a:gd name="connsiteX4" fmla="*/ 2262599 w 2987195"/>
              <a:gd name="connsiteY4" fmla="*/ 343440 h 1018685"/>
              <a:gd name="connsiteX5" fmla="*/ 2672851 w 2987195"/>
              <a:gd name="connsiteY5" fmla="*/ 338415 h 1018685"/>
              <a:gd name="connsiteX6" fmla="*/ 2986053 w 2987195"/>
              <a:gd name="connsiteY6" fmla="*/ 686786 h 1018685"/>
              <a:gd name="connsiteX7" fmla="*/ 2734994 w 2987195"/>
              <a:gd name="connsiteY7" fmla="*/ 1008107 h 1018685"/>
              <a:gd name="connsiteX8" fmla="*/ 2156826 w 2987195"/>
              <a:gd name="connsiteY8" fmla="*/ 1008372 h 1018685"/>
              <a:gd name="connsiteX9" fmla="*/ 1747660 w 2987195"/>
              <a:gd name="connsiteY9" fmla="*/ 1011810 h 1018685"/>
              <a:gd name="connsiteX10" fmla="*/ 1747660 w 2987195"/>
              <a:gd name="connsiteY10" fmla="*/ 1011810 h 1018685"/>
              <a:gd name="connsiteX11" fmla="*/ 321927 w 2987195"/>
              <a:gd name="connsiteY11" fmla="*/ 1018685 h 1018685"/>
              <a:gd name="connsiteX12" fmla="*/ 0 w 2987195"/>
              <a:gd name="connsiteY12" fmla="*/ 701498 h 1018685"/>
              <a:gd name="connsiteX0" fmla="*/ 565 w 2987760"/>
              <a:gd name="connsiteY0" fmla="*/ 701498 h 1018685"/>
              <a:gd name="connsiteX1" fmla="*/ 119675 w 2987760"/>
              <a:gd name="connsiteY1" fmla="*/ 338415 h 1018685"/>
              <a:gd name="connsiteX2" fmla="*/ 1748225 w 2987760"/>
              <a:gd name="connsiteY2" fmla="*/ 338415 h 1018685"/>
              <a:gd name="connsiteX3" fmla="*/ 2111005 w 2987760"/>
              <a:gd name="connsiteY3" fmla="*/ 14 h 1018685"/>
              <a:gd name="connsiteX4" fmla="*/ 2263164 w 2987760"/>
              <a:gd name="connsiteY4" fmla="*/ 343440 h 1018685"/>
              <a:gd name="connsiteX5" fmla="*/ 2673416 w 2987760"/>
              <a:gd name="connsiteY5" fmla="*/ 338415 h 1018685"/>
              <a:gd name="connsiteX6" fmla="*/ 2986618 w 2987760"/>
              <a:gd name="connsiteY6" fmla="*/ 686786 h 1018685"/>
              <a:gd name="connsiteX7" fmla="*/ 2735559 w 2987760"/>
              <a:gd name="connsiteY7" fmla="*/ 1008107 h 1018685"/>
              <a:gd name="connsiteX8" fmla="*/ 2157391 w 2987760"/>
              <a:gd name="connsiteY8" fmla="*/ 1008372 h 1018685"/>
              <a:gd name="connsiteX9" fmla="*/ 1748225 w 2987760"/>
              <a:gd name="connsiteY9" fmla="*/ 1011810 h 1018685"/>
              <a:gd name="connsiteX10" fmla="*/ 1748225 w 2987760"/>
              <a:gd name="connsiteY10" fmla="*/ 1011810 h 1018685"/>
              <a:gd name="connsiteX11" fmla="*/ 322492 w 2987760"/>
              <a:gd name="connsiteY11" fmla="*/ 1018685 h 1018685"/>
              <a:gd name="connsiteX12" fmla="*/ 565 w 2987760"/>
              <a:gd name="connsiteY12" fmla="*/ 701498 h 1018685"/>
              <a:gd name="connsiteX0" fmla="*/ 3986 w 2991181"/>
              <a:gd name="connsiteY0" fmla="*/ 701498 h 1018685"/>
              <a:gd name="connsiteX1" fmla="*/ 123096 w 2991181"/>
              <a:gd name="connsiteY1" fmla="*/ 338415 h 1018685"/>
              <a:gd name="connsiteX2" fmla="*/ 1751646 w 2991181"/>
              <a:gd name="connsiteY2" fmla="*/ 338415 h 1018685"/>
              <a:gd name="connsiteX3" fmla="*/ 2114426 w 2991181"/>
              <a:gd name="connsiteY3" fmla="*/ 14 h 1018685"/>
              <a:gd name="connsiteX4" fmla="*/ 2266585 w 2991181"/>
              <a:gd name="connsiteY4" fmla="*/ 343440 h 1018685"/>
              <a:gd name="connsiteX5" fmla="*/ 2676837 w 2991181"/>
              <a:gd name="connsiteY5" fmla="*/ 338415 h 1018685"/>
              <a:gd name="connsiteX6" fmla="*/ 2990039 w 2991181"/>
              <a:gd name="connsiteY6" fmla="*/ 686786 h 1018685"/>
              <a:gd name="connsiteX7" fmla="*/ 2738980 w 2991181"/>
              <a:gd name="connsiteY7" fmla="*/ 1008107 h 1018685"/>
              <a:gd name="connsiteX8" fmla="*/ 2160812 w 2991181"/>
              <a:gd name="connsiteY8" fmla="*/ 1008372 h 1018685"/>
              <a:gd name="connsiteX9" fmla="*/ 1751646 w 2991181"/>
              <a:gd name="connsiteY9" fmla="*/ 1011810 h 1018685"/>
              <a:gd name="connsiteX10" fmla="*/ 1751646 w 2991181"/>
              <a:gd name="connsiteY10" fmla="*/ 1011810 h 1018685"/>
              <a:gd name="connsiteX11" fmla="*/ 325913 w 2991181"/>
              <a:gd name="connsiteY11" fmla="*/ 1018685 h 1018685"/>
              <a:gd name="connsiteX12" fmla="*/ 3986 w 2991181"/>
              <a:gd name="connsiteY12" fmla="*/ 701498 h 1018685"/>
              <a:gd name="connsiteX0" fmla="*/ 3986 w 2991181"/>
              <a:gd name="connsiteY0" fmla="*/ 701498 h 1018685"/>
              <a:gd name="connsiteX1" fmla="*/ 301851 w 2991181"/>
              <a:gd name="connsiteY1" fmla="*/ 352165 h 1018685"/>
              <a:gd name="connsiteX2" fmla="*/ 1751646 w 2991181"/>
              <a:gd name="connsiteY2" fmla="*/ 338415 h 1018685"/>
              <a:gd name="connsiteX3" fmla="*/ 2114426 w 2991181"/>
              <a:gd name="connsiteY3" fmla="*/ 14 h 1018685"/>
              <a:gd name="connsiteX4" fmla="*/ 2266585 w 2991181"/>
              <a:gd name="connsiteY4" fmla="*/ 343440 h 1018685"/>
              <a:gd name="connsiteX5" fmla="*/ 2676837 w 2991181"/>
              <a:gd name="connsiteY5" fmla="*/ 338415 h 1018685"/>
              <a:gd name="connsiteX6" fmla="*/ 2990039 w 2991181"/>
              <a:gd name="connsiteY6" fmla="*/ 686786 h 1018685"/>
              <a:gd name="connsiteX7" fmla="*/ 2738980 w 2991181"/>
              <a:gd name="connsiteY7" fmla="*/ 1008107 h 1018685"/>
              <a:gd name="connsiteX8" fmla="*/ 2160812 w 2991181"/>
              <a:gd name="connsiteY8" fmla="*/ 1008372 h 1018685"/>
              <a:gd name="connsiteX9" fmla="*/ 1751646 w 2991181"/>
              <a:gd name="connsiteY9" fmla="*/ 1011810 h 1018685"/>
              <a:gd name="connsiteX10" fmla="*/ 1751646 w 2991181"/>
              <a:gd name="connsiteY10" fmla="*/ 1011810 h 1018685"/>
              <a:gd name="connsiteX11" fmla="*/ 325913 w 2991181"/>
              <a:gd name="connsiteY11" fmla="*/ 1018685 h 1018685"/>
              <a:gd name="connsiteX12" fmla="*/ 3986 w 2991181"/>
              <a:gd name="connsiteY12" fmla="*/ 701498 h 1018685"/>
              <a:gd name="connsiteX0" fmla="*/ 3986 w 2991181"/>
              <a:gd name="connsiteY0" fmla="*/ 701498 h 1018685"/>
              <a:gd name="connsiteX1" fmla="*/ 301851 w 2991181"/>
              <a:gd name="connsiteY1" fmla="*/ 352165 h 1018685"/>
              <a:gd name="connsiteX2" fmla="*/ 1751646 w 2991181"/>
              <a:gd name="connsiteY2" fmla="*/ 338415 h 1018685"/>
              <a:gd name="connsiteX3" fmla="*/ 2114426 w 2991181"/>
              <a:gd name="connsiteY3" fmla="*/ 14 h 1018685"/>
              <a:gd name="connsiteX4" fmla="*/ 2266585 w 2991181"/>
              <a:gd name="connsiteY4" fmla="*/ 343440 h 1018685"/>
              <a:gd name="connsiteX5" fmla="*/ 2676837 w 2991181"/>
              <a:gd name="connsiteY5" fmla="*/ 338415 h 1018685"/>
              <a:gd name="connsiteX6" fmla="*/ 2990039 w 2991181"/>
              <a:gd name="connsiteY6" fmla="*/ 686786 h 1018685"/>
              <a:gd name="connsiteX7" fmla="*/ 2738980 w 2991181"/>
              <a:gd name="connsiteY7" fmla="*/ 1008107 h 1018685"/>
              <a:gd name="connsiteX8" fmla="*/ 2160812 w 2991181"/>
              <a:gd name="connsiteY8" fmla="*/ 1008372 h 1018685"/>
              <a:gd name="connsiteX9" fmla="*/ 1751646 w 2991181"/>
              <a:gd name="connsiteY9" fmla="*/ 1011810 h 1018685"/>
              <a:gd name="connsiteX10" fmla="*/ 1751646 w 2991181"/>
              <a:gd name="connsiteY10" fmla="*/ 1011810 h 1018685"/>
              <a:gd name="connsiteX11" fmla="*/ 325913 w 2991181"/>
              <a:gd name="connsiteY11" fmla="*/ 1018685 h 1018685"/>
              <a:gd name="connsiteX12" fmla="*/ 3986 w 2991181"/>
              <a:gd name="connsiteY12" fmla="*/ 701498 h 1018685"/>
              <a:gd name="connsiteX0" fmla="*/ 3986 w 2991181"/>
              <a:gd name="connsiteY0" fmla="*/ 701498 h 1018685"/>
              <a:gd name="connsiteX1" fmla="*/ 301851 w 2991181"/>
              <a:gd name="connsiteY1" fmla="*/ 352165 h 1018685"/>
              <a:gd name="connsiteX2" fmla="*/ 1751646 w 2991181"/>
              <a:gd name="connsiteY2" fmla="*/ 338415 h 1018685"/>
              <a:gd name="connsiteX3" fmla="*/ 2114426 w 2991181"/>
              <a:gd name="connsiteY3" fmla="*/ 14 h 1018685"/>
              <a:gd name="connsiteX4" fmla="*/ 2266585 w 2991181"/>
              <a:gd name="connsiteY4" fmla="*/ 343440 h 1018685"/>
              <a:gd name="connsiteX5" fmla="*/ 2676837 w 2991181"/>
              <a:gd name="connsiteY5" fmla="*/ 338415 h 1018685"/>
              <a:gd name="connsiteX6" fmla="*/ 2990039 w 2991181"/>
              <a:gd name="connsiteY6" fmla="*/ 686786 h 1018685"/>
              <a:gd name="connsiteX7" fmla="*/ 2738980 w 2991181"/>
              <a:gd name="connsiteY7" fmla="*/ 1008107 h 1018685"/>
              <a:gd name="connsiteX8" fmla="*/ 2160812 w 2991181"/>
              <a:gd name="connsiteY8" fmla="*/ 1008372 h 1018685"/>
              <a:gd name="connsiteX9" fmla="*/ 1751646 w 2991181"/>
              <a:gd name="connsiteY9" fmla="*/ 1011810 h 1018685"/>
              <a:gd name="connsiteX10" fmla="*/ 1751646 w 2991181"/>
              <a:gd name="connsiteY10" fmla="*/ 1011810 h 1018685"/>
              <a:gd name="connsiteX11" fmla="*/ 325913 w 2991181"/>
              <a:gd name="connsiteY11" fmla="*/ 1018685 h 1018685"/>
              <a:gd name="connsiteX12" fmla="*/ 3986 w 2991181"/>
              <a:gd name="connsiteY12" fmla="*/ 701498 h 1018685"/>
              <a:gd name="connsiteX0" fmla="*/ 2906 w 2990101"/>
              <a:gd name="connsiteY0" fmla="*/ 701498 h 1018730"/>
              <a:gd name="connsiteX1" fmla="*/ 300771 w 2990101"/>
              <a:gd name="connsiteY1" fmla="*/ 352165 h 1018730"/>
              <a:gd name="connsiteX2" fmla="*/ 1750566 w 2990101"/>
              <a:gd name="connsiteY2" fmla="*/ 338415 h 1018730"/>
              <a:gd name="connsiteX3" fmla="*/ 2113346 w 2990101"/>
              <a:gd name="connsiteY3" fmla="*/ 14 h 1018730"/>
              <a:gd name="connsiteX4" fmla="*/ 2265505 w 2990101"/>
              <a:gd name="connsiteY4" fmla="*/ 343440 h 1018730"/>
              <a:gd name="connsiteX5" fmla="*/ 2675757 w 2990101"/>
              <a:gd name="connsiteY5" fmla="*/ 338415 h 1018730"/>
              <a:gd name="connsiteX6" fmla="*/ 2988959 w 2990101"/>
              <a:gd name="connsiteY6" fmla="*/ 686786 h 1018730"/>
              <a:gd name="connsiteX7" fmla="*/ 2737900 w 2990101"/>
              <a:gd name="connsiteY7" fmla="*/ 1008107 h 1018730"/>
              <a:gd name="connsiteX8" fmla="*/ 2159732 w 2990101"/>
              <a:gd name="connsiteY8" fmla="*/ 1008372 h 1018730"/>
              <a:gd name="connsiteX9" fmla="*/ 1750566 w 2990101"/>
              <a:gd name="connsiteY9" fmla="*/ 1011810 h 1018730"/>
              <a:gd name="connsiteX10" fmla="*/ 1750566 w 2990101"/>
              <a:gd name="connsiteY10" fmla="*/ 1011810 h 1018730"/>
              <a:gd name="connsiteX11" fmla="*/ 324833 w 2990101"/>
              <a:gd name="connsiteY11" fmla="*/ 1018685 h 1018730"/>
              <a:gd name="connsiteX12" fmla="*/ 2906 w 2990101"/>
              <a:gd name="connsiteY12" fmla="*/ 701498 h 1018730"/>
              <a:gd name="connsiteX0" fmla="*/ 2906 w 2990101"/>
              <a:gd name="connsiteY0" fmla="*/ 701498 h 1018730"/>
              <a:gd name="connsiteX1" fmla="*/ 300771 w 2990101"/>
              <a:gd name="connsiteY1" fmla="*/ 352165 h 1018730"/>
              <a:gd name="connsiteX2" fmla="*/ 1750566 w 2990101"/>
              <a:gd name="connsiteY2" fmla="*/ 338415 h 1018730"/>
              <a:gd name="connsiteX3" fmla="*/ 2113346 w 2990101"/>
              <a:gd name="connsiteY3" fmla="*/ 14 h 1018730"/>
              <a:gd name="connsiteX4" fmla="*/ 2265505 w 2990101"/>
              <a:gd name="connsiteY4" fmla="*/ 343440 h 1018730"/>
              <a:gd name="connsiteX5" fmla="*/ 2675757 w 2990101"/>
              <a:gd name="connsiteY5" fmla="*/ 338415 h 1018730"/>
              <a:gd name="connsiteX6" fmla="*/ 2988959 w 2990101"/>
              <a:gd name="connsiteY6" fmla="*/ 686786 h 1018730"/>
              <a:gd name="connsiteX7" fmla="*/ 2737900 w 2990101"/>
              <a:gd name="connsiteY7" fmla="*/ 1008107 h 1018730"/>
              <a:gd name="connsiteX8" fmla="*/ 2159732 w 2990101"/>
              <a:gd name="connsiteY8" fmla="*/ 1008372 h 1018730"/>
              <a:gd name="connsiteX9" fmla="*/ 1750566 w 2990101"/>
              <a:gd name="connsiteY9" fmla="*/ 1011810 h 1018730"/>
              <a:gd name="connsiteX10" fmla="*/ 1750566 w 2990101"/>
              <a:gd name="connsiteY10" fmla="*/ 1011810 h 1018730"/>
              <a:gd name="connsiteX11" fmla="*/ 324833 w 2990101"/>
              <a:gd name="connsiteY11" fmla="*/ 1018685 h 1018730"/>
              <a:gd name="connsiteX12" fmla="*/ 2906 w 2990101"/>
              <a:gd name="connsiteY12" fmla="*/ 701498 h 1018730"/>
              <a:gd name="connsiteX0" fmla="*/ 2906 w 2990101"/>
              <a:gd name="connsiteY0" fmla="*/ 701498 h 1018730"/>
              <a:gd name="connsiteX1" fmla="*/ 300771 w 2990101"/>
              <a:gd name="connsiteY1" fmla="*/ 352165 h 1018730"/>
              <a:gd name="connsiteX2" fmla="*/ 1750566 w 2990101"/>
              <a:gd name="connsiteY2" fmla="*/ 338415 h 1018730"/>
              <a:gd name="connsiteX3" fmla="*/ 2113346 w 2990101"/>
              <a:gd name="connsiteY3" fmla="*/ 14 h 1018730"/>
              <a:gd name="connsiteX4" fmla="*/ 2265505 w 2990101"/>
              <a:gd name="connsiteY4" fmla="*/ 343440 h 1018730"/>
              <a:gd name="connsiteX5" fmla="*/ 2675757 w 2990101"/>
              <a:gd name="connsiteY5" fmla="*/ 338415 h 1018730"/>
              <a:gd name="connsiteX6" fmla="*/ 2988959 w 2990101"/>
              <a:gd name="connsiteY6" fmla="*/ 686786 h 1018730"/>
              <a:gd name="connsiteX7" fmla="*/ 2737900 w 2990101"/>
              <a:gd name="connsiteY7" fmla="*/ 1008107 h 1018730"/>
              <a:gd name="connsiteX8" fmla="*/ 2159732 w 2990101"/>
              <a:gd name="connsiteY8" fmla="*/ 1008372 h 1018730"/>
              <a:gd name="connsiteX9" fmla="*/ 1750566 w 2990101"/>
              <a:gd name="connsiteY9" fmla="*/ 1011810 h 1018730"/>
              <a:gd name="connsiteX10" fmla="*/ 1750566 w 2990101"/>
              <a:gd name="connsiteY10" fmla="*/ 1011810 h 1018730"/>
              <a:gd name="connsiteX11" fmla="*/ 324833 w 2990101"/>
              <a:gd name="connsiteY11" fmla="*/ 1018685 h 1018730"/>
              <a:gd name="connsiteX12" fmla="*/ 2906 w 2990101"/>
              <a:gd name="connsiteY12" fmla="*/ 701498 h 1018730"/>
              <a:gd name="connsiteX0" fmla="*/ 2906 w 2990101"/>
              <a:gd name="connsiteY0" fmla="*/ 701498 h 1018730"/>
              <a:gd name="connsiteX1" fmla="*/ 300771 w 2990101"/>
              <a:gd name="connsiteY1" fmla="*/ 352165 h 1018730"/>
              <a:gd name="connsiteX2" fmla="*/ 1750566 w 2990101"/>
              <a:gd name="connsiteY2" fmla="*/ 338415 h 1018730"/>
              <a:gd name="connsiteX3" fmla="*/ 2113346 w 2990101"/>
              <a:gd name="connsiteY3" fmla="*/ 14 h 1018730"/>
              <a:gd name="connsiteX4" fmla="*/ 2265505 w 2990101"/>
              <a:gd name="connsiteY4" fmla="*/ 343440 h 1018730"/>
              <a:gd name="connsiteX5" fmla="*/ 2675757 w 2990101"/>
              <a:gd name="connsiteY5" fmla="*/ 338415 h 1018730"/>
              <a:gd name="connsiteX6" fmla="*/ 2988959 w 2990101"/>
              <a:gd name="connsiteY6" fmla="*/ 686786 h 1018730"/>
              <a:gd name="connsiteX7" fmla="*/ 2737900 w 2990101"/>
              <a:gd name="connsiteY7" fmla="*/ 1008107 h 1018730"/>
              <a:gd name="connsiteX8" fmla="*/ 2159732 w 2990101"/>
              <a:gd name="connsiteY8" fmla="*/ 1008372 h 1018730"/>
              <a:gd name="connsiteX9" fmla="*/ 1750566 w 2990101"/>
              <a:gd name="connsiteY9" fmla="*/ 1011810 h 1018730"/>
              <a:gd name="connsiteX10" fmla="*/ 1750566 w 2990101"/>
              <a:gd name="connsiteY10" fmla="*/ 1011810 h 1018730"/>
              <a:gd name="connsiteX11" fmla="*/ 324833 w 2990101"/>
              <a:gd name="connsiteY11" fmla="*/ 1018685 h 1018730"/>
              <a:gd name="connsiteX12" fmla="*/ 2906 w 2990101"/>
              <a:gd name="connsiteY12" fmla="*/ 701498 h 1018730"/>
              <a:gd name="connsiteX0" fmla="*/ 2906 w 2990101"/>
              <a:gd name="connsiteY0" fmla="*/ 701498 h 1018730"/>
              <a:gd name="connsiteX1" fmla="*/ 300771 w 2990101"/>
              <a:gd name="connsiteY1" fmla="*/ 352165 h 1018730"/>
              <a:gd name="connsiteX2" fmla="*/ 1750566 w 2990101"/>
              <a:gd name="connsiteY2" fmla="*/ 338415 h 1018730"/>
              <a:gd name="connsiteX3" fmla="*/ 2113346 w 2990101"/>
              <a:gd name="connsiteY3" fmla="*/ 14 h 1018730"/>
              <a:gd name="connsiteX4" fmla="*/ 2265505 w 2990101"/>
              <a:gd name="connsiteY4" fmla="*/ 343440 h 1018730"/>
              <a:gd name="connsiteX5" fmla="*/ 2675757 w 2990101"/>
              <a:gd name="connsiteY5" fmla="*/ 338415 h 1018730"/>
              <a:gd name="connsiteX6" fmla="*/ 2988959 w 2990101"/>
              <a:gd name="connsiteY6" fmla="*/ 686786 h 1018730"/>
              <a:gd name="connsiteX7" fmla="*/ 2737900 w 2990101"/>
              <a:gd name="connsiteY7" fmla="*/ 1008107 h 1018730"/>
              <a:gd name="connsiteX8" fmla="*/ 2159732 w 2990101"/>
              <a:gd name="connsiteY8" fmla="*/ 1008372 h 1018730"/>
              <a:gd name="connsiteX9" fmla="*/ 1750566 w 2990101"/>
              <a:gd name="connsiteY9" fmla="*/ 1011810 h 1018730"/>
              <a:gd name="connsiteX10" fmla="*/ 1750566 w 2990101"/>
              <a:gd name="connsiteY10" fmla="*/ 1011810 h 1018730"/>
              <a:gd name="connsiteX11" fmla="*/ 324833 w 2990101"/>
              <a:gd name="connsiteY11" fmla="*/ 1018685 h 1018730"/>
              <a:gd name="connsiteX12" fmla="*/ 2906 w 2990101"/>
              <a:gd name="connsiteY12" fmla="*/ 701498 h 1018730"/>
              <a:gd name="connsiteX0" fmla="*/ 2906 w 2990101"/>
              <a:gd name="connsiteY0" fmla="*/ 701485 h 1018717"/>
              <a:gd name="connsiteX1" fmla="*/ 300771 w 2990101"/>
              <a:gd name="connsiteY1" fmla="*/ 352152 h 1018717"/>
              <a:gd name="connsiteX2" fmla="*/ 1826766 w 2990101"/>
              <a:gd name="connsiteY2" fmla="*/ 341577 h 1018717"/>
              <a:gd name="connsiteX3" fmla="*/ 2113346 w 2990101"/>
              <a:gd name="connsiteY3" fmla="*/ 1 h 1018717"/>
              <a:gd name="connsiteX4" fmla="*/ 2265505 w 2990101"/>
              <a:gd name="connsiteY4" fmla="*/ 343427 h 1018717"/>
              <a:gd name="connsiteX5" fmla="*/ 2675757 w 2990101"/>
              <a:gd name="connsiteY5" fmla="*/ 338402 h 1018717"/>
              <a:gd name="connsiteX6" fmla="*/ 2988959 w 2990101"/>
              <a:gd name="connsiteY6" fmla="*/ 686773 h 1018717"/>
              <a:gd name="connsiteX7" fmla="*/ 2737900 w 2990101"/>
              <a:gd name="connsiteY7" fmla="*/ 1008094 h 1018717"/>
              <a:gd name="connsiteX8" fmla="*/ 2159732 w 2990101"/>
              <a:gd name="connsiteY8" fmla="*/ 1008359 h 1018717"/>
              <a:gd name="connsiteX9" fmla="*/ 1750566 w 2990101"/>
              <a:gd name="connsiteY9" fmla="*/ 1011797 h 1018717"/>
              <a:gd name="connsiteX10" fmla="*/ 1750566 w 2990101"/>
              <a:gd name="connsiteY10" fmla="*/ 1011797 h 1018717"/>
              <a:gd name="connsiteX11" fmla="*/ 324833 w 2990101"/>
              <a:gd name="connsiteY11" fmla="*/ 1018672 h 1018717"/>
              <a:gd name="connsiteX12" fmla="*/ 2906 w 2990101"/>
              <a:gd name="connsiteY12" fmla="*/ 701485 h 1018717"/>
              <a:gd name="connsiteX0" fmla="*/ 2906 w 2990101"/>
              <a:gd name="connsiteY0" fmla="*/ 701578 h 1018810"/>
              <a:gd name="connsiteX1" fmla="*/ 300771 w 2990101"/>
              <a:gd name="connsiteY1" fmla="*/ 352245 h 1018810"/>
              <a:gd name="connsiteX2" fmla="*/ 1826766 w 2990101"/>
              <a:gd name="connsiteY2" fmla="*/ 341670 h 1018810"/>
              <a:gd name="connsiteX3" fmla="*/ 2113346 w 2990101"/>
              <a:gd name="connsiteY3" fmla="*/ 94 h 1018810"/>
              <a:gd name="connsiteX4" fmla="*/ 2265505 w 2990101"/>
              <a:gd name="connsiteY4" fmla="*/ 343520 h 1018810"/>
              <a:gd name="connsiteX5" fmla="*/ 2675757 w 2990101"/>
              <a:gd name="connsiteY5" fmla="*/ 338495 h 1018810"/>
              <a:gd name="connsiteX6" fmla="*/ 2988959 w 2990101"/>
              <a:gd name="connsiteY6" fmla="*/ 686866 h 1018810"/>
              <a:gd name="connsiteX7" fmla="*/ 2737900 w 2990101"/>
              <a:gd name="connsiteY7" fmla="*/ 1008187 h 1018810"/>
              <a:gd name="connsiteX8" fmla="*/ 2159732 w 2990101"/>
              <a:gd name="connsiteY8" fmla="*/ 1008452 h 1018810"/>
              <a:gd name="connsiteX9" fmla="*/ 1750566 w 2990101"/>
              <a:gd name="connsiteY9" fmla="*/ 1011890 h 1018810"/>
              <a:gd name="connsiteX10" fmla="*/ 1750566 w 2990101"/>
              <a:gd name="connsiteY10" fmla="*/ 1011890 h 1018810"/>
              <a:gd name="connsiteX11" fmla="*/ 324833 w 2990101"/>
              <a:gd name="connsiteY11" fmla="*/ 1018765 h 1018810"/>
              <a:gd name="connsiteX12" fmla="*/ 2906 w 2990101"/>
              <a:gd name="connsiteY12" fmla="*/ 701578 h 10188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990101" h="1018810">
                <a:moveTo>
                  <a:pt x="2906" y="701578"/>
                </a:moveTo>
                <a:cubicBezTo>
                  <a:pt x="-5518" y="553049"/>
                  <a:pt x="23874" y="356395"/>
                  <a:pt x="300771" y="352245"/>
                </a:cubicBezTo>
                <a:lnTo>
                  <a:pt x="1826766" y="341670"/>
                </a:lnTo>
                <a:cubicBezTo>
                  <a:pt x="2100287" y="343303"/>
                  <a:pt x="2113248" y="2961"/>
                  <a:pt x="2113346" y="94"/>
                </a:cubicBezTo>
                <a:cubicBezTo>
                  <a:pt x="2113444" y="-2773"/>
                  <a:pt x="2340389" y="58223"/>
                  <a:pt x="2265505" y="343520"/>
                </a:cubicBezTo>
                <a:lnTo>
                  <a:pt x="2675757" y="338495"/>
                </a:lnTo>
                <a:cubicBezTo>
                  <a:pt x="2868372" y="348544"/>
                  <a:pt x="3004031" y="469130"/>
                  <a:pt x="2988959" y="686866"/>
                </a:cubicBezTo>
                <a:cubicBezTo>
                  <a:pt x="2983367" y="935884"/>
                  <a:pt x="2924362" y="985257"/>
                  <a:pt x="2737900" y="1008187"/>
                </a:cubicBezTo>
                <a:cubicBezTo>
                  <a:pt x="2599032" y="1019734"/>
                  <a:pt x="2240160" y="1007218"/>
                  <a:pt x="2159732" y="1008452"/>
                </a:cubicBezTo>
                <a:lnTo>
                  <a:pt x="1750566" y="1011890"/>
                </a:lnTo>
                <a:lnTo>
                  <a:pt x="1750566" y="1011890"/>
                </a:lnTo>
                <a:lnTo>
                  <a:pt x="324833" y="1018765"/>
                </a:lnTo>
                <a:cubicBezTo>
                  <a:pt x="55328" y="1022047"/>
                  <a:pt x="-16202" y="847241"/>
                  <a:pt x="2906" y="701578"/>
                </a:cubicBezTo>
                <a:close/>
              </a:path>
            </a:pathLst>
          </a:custGeom>
          <a:solidFill>
            <a:schemeClr val="bg1"/>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ounded Rectangular Callout 1">
            <a:extLst>
              <a:ext uri="{FF2B5EF4-FFF2-40B4-BE49-F238E27FC236}">
                <a16:creationId xmlns:a16="http://schemas.microsoft.com/office/drawing/2014/main" id="{7EFBA9FB-047E-F907-B8A2-26C61C49F1F0}"/>
              </a:ext>
            </a:extLst>
          </p:cNvPr>
          <p:cNvSpPr/>
          <p:nvPr userDrawn="1"/>
        </p:nvSpPr>
        <p:spPr>
          <a:xfrm>
            <a:off x="8615134" y="5395287"/>
            <a:ext cx="2990101" cy="1018810"/>
          </a:xfrm>
          <a:custGeom>
            <a:avLst/>
            <a:gdLst>
              <a:gd name="connsiteX0" fmla="*/ 0 w 2984203"/>
              <a:gd name="connsiteY0" fmla="*/ 112235 h 673395"/>
              <a:gd name="connsiteX1" fmla="*/ 112235 w 2984203"/>
              <a:gd name="connsiteY1" fmla="*/ 0 h 673395"/>
              <a:gd name="connsiteX2" fmla="*/ 1740785 w 2984203"/>
              <a:gd name="connsiteY2" fmla="*/ 0 h 673395"/>
              <a:gd name="connsiteX3" fmla="*/ 2103565 w 2984203"/>
              <a:gd name="connsiteY3" fmla="*/ -338401 h 673395"/>
              <a:gd name="connsiteX4" fmla="*/ 2486836 w 2984203"/>
              <a:gd name="connsiteY4" fmla="*/ 0 h 673395"/>
              <a:gd name="connsiteX5" fmla="*/ 2871968 w 2984203"/>
              <a:gd name="connsiteY5" fmla="*/ 0 h 673395"/>
              <a:gd name="connsiteX6" fmla="*/ 2984203 w 2984203"/>
              <a:gd name="connsiteY6" fmla="*/ 112235 h 673395"/>
              <a:gd name="connsiteX7" fmla="*/ 2984203 w 2984203"/>
              <a:gd name="connsiteY7" fmla="*/ 112233 h 673395"/>
              <a:gd name="connsiteX8" fmla="*/ 2984203 w 2984203"/>
              <a:gd name="connsiteY8" fmla="*/ 112233 h 673395"/>
              <a:gd name="connsiteX9" fmla="*/ 2984203 w 2984203"/>
              <a:gd name="connsiteY9" fmla="*/ 280581 h 673395"/>
              <a:gd name="connsiteX10" fmla="*/ 2984203 w 2984203"/>
              <a:gd name="connsiteY10" fmla="*/ 561160 h 673395"/>
              <a:gd name="connsiteX11" fmla="*/ 2871968 w 2984203"/>
              <a:gd name="connsiteY11" fmla="*/ 673395 h 673395"/>
              <a:gd name="connsiteX12" fmla="*/ 2486836 w 2984203"/>
              <a:gd name="connsiteY12" fmla="*/ 673395 h 673395"/>
              <a:gd name="connsiteX13" fmla="*/ 1740785 w 2984203"/>
              <a:gd name="connsiteY13" fmla="*/ 673395 h 673395"/>
              <a:gd name="connsiteX14" fmla="*/ 1740785 w 2984203"/>
              <a:gd name="connsiteY14" fmla="*/ 673395 h 673395"/>
              <a:gd name="connsiteX15" fmla="*/ 112235 w 2984203"/>
              <a:gd name="connsiteY15" fmla="*/ 673395 h 673395"/>
              <a:gd name="connsiteX16" fmla="*/ 0 w 2984203"/>
              <a:gd name="connsiteY16" fmla="*/ 561160 h 673395"/>
              <a:gd name="connsiteX17" fmla="*/ 0 w 2984203"/>
              <a:gd name="connsiteY17" fmla="*/ 280581 h 673395"/>
              <a:gd name="connsiteX18" fmla="*/ 0 w 2984203"/>
              <a:gd name="connsiteY18" fmla="*/ 112233 h 673395"/>
              <a:gd name="connsiteX19" fmla="*/ 0 w 2984203"/>
              <a:gd name="connsiteY19" fmla="*/ 112233 h 673395"/>
              <a:gd name="connsiteX20" fmla="*/ 0 w 2984203"/>
              <a:gd name="connsiteY20" fmla="*/ 112235 h 673395"/>
              <a:gd name="connsiteX0" fmla="*/ 0 w 2984203"/>
              <a:gd name="connsiteY0" fmla="*/ 450636 h 1011796"/>
              <a:gd name="connsiteX1" fmla="*/ 112235 w 2984203"/>
              <a:gd name="connsiteY1" fmla="*/ 338401 h 1011796"/>
              <a:gd name="connsiteX2" fmla="*/ 1740785 w 2984203"/>
              <a:gd name="connsiteY2" fmla="*/ 338401 h 1011796"/>
              <a:gd name="connsiteX3" fmla="*/ 2103565 w 2984203"/>
              <a:gd name="connsiteY3" fmla="*/ 0 h 1011796"/>
              <a:gd name="connsiteX4" fmla="*/ 2486836 w 2984203"/>
              <a:gd name="connsiteY4" fmla="*/ 338401 h 1011796"/>
              <a:gd name="connsiteX5" fmla="*/ 2871968 w 2984203"/>
              <a:gd name="connsiteY5" fmla="*/ 338401 h 1011796"/>
              <a:gd name="connsiteX6" fmla="*/ 2984203 w 2984203"/>
              <a:gd name="connsiteY6" fmla="*/ 450636 h 1011796"/>
              <a:gd name="connsiteX7" fmla="*/ 2984203 w 2984203"/>
              <a:gd name="connsiteY7" fmla="*/ 450634 h 1011796"/>
              <a:gd name="connsiteX8" fmla="*/ 2984203 w 2984203"/>
              <a:gd name="connsiteY8" fmla="*/ 450634 h 1011796"/>
              <a:gd name="connsiteX9" fmla="*/ 2984203 w 2984203"/>
              <a:gd name="connsiteY9" fmla="*/ 618982 h 1011796"/>
              <a:gd name="connsiteX10" fmla="*/ 2984203 w 2984203"/>
              <a:gd name="connsiteY10" fmla="*/ 899561 h 1011796"/>
              <a:gd name="connsiteX11" fmla="*/ 2871968 w 2984203"/>
              <a:gd name="connsiteY11" fmla="*/ 1011796 h 1011796"/>
              <a:gd name="connsiteX12" fmla="*/ 2486836 w 2984203"/>
              <a:gd name="connsiteY12" fmla="*/ 1011796 h 1011796"/>
              <a:gd name="connsiteX13" fmla="*/ 1740785 w 2984203"/>
              <a:gd name="connsiteY13" fmla="*/ 1011796 h 1011796"/>
              <a:gd name="connsiteX14" fmla="*/ 1740785 w 2984203"/>
              <a:gd name="connsiteY14" fmla="*/ 1011796 h 1011796"/>
              <a:gd name="connsiteX15" fmla="*/ 112235 w 2984203"/>
              <a:gd name="connsiteY15" fmla="*/ 1011796 h 1011796"/>
              <a:gd name="connsiteX16" fmla="*/ 0 w 2984203"/>
              <a:gd name="connsiteY16" fmla="*/ 899561 h 1011796"/>
              <a:gd name="connsiteX17" fmla="*/ 0 w 2984203"/>
              <a:gd name="connsiteY17" fmla="*/ 618982 h 1011796"/>
              <a:gd name="connsiteX18" fmla="*/ 0 w 2984203"/>
              <a:gd name="connsiteY18" fmla="*/ 450634 h 1011796"/>
              <a:gd name="connsiteX19" fmla="*/ 0 w 2984203"/>
              <a:gd name="connsiteY19" fmla="*/ 450634 h 1011796"/>
              <a:gd name="connsiteX20" fmla="*/ 0 w 2984203"/>
              <a:gd name="connsiteY20" fmla="*/ 450636 h 1011796"/>
              <a:gd name="connsiteX0" fmla="*/ 0 w 2984203"/>
              <a:gd name="connsiteY0" fmla="*/ 450636 h 1011796"/>
              <a:gd name="connsiteX1" fmla="*/ 112235 w 2984203"/>
              <a:gd name="connsiteY1" fmla="*/ 338401 h 1011796"/>
              <a:gd name="connsiteX2" fmla="*/ 1740785 w 2984203"/>
              <a:gd name="connsiteY2" fmla="*/ 338401 h 1011796"/>
              <a:gd name="connsiteX3" fmla="*/ 2103565 w 2984203"/>
              <a:gd name="connsiteY3" fmla="*/ 0 h 1011796"/>
              <a:gd name="connsiteX4" fmla="*/ 2486836 w 2984203"/>
              <a:gd name="connsiteY4" fmla="*/ 338401 h 1011796"/>
              <a:gd name="connsiteX5" fmla="*/ 2871968 w 2984203"/>
              <a:gd name="connsiteY5" fmla="*/ 338401 h 1011796"/>
              <a:gd name="connsiteX6" fmla="*/ 2984203 w 2984203"/>
              <a:gd name="connsiteY6" fmla="*/ 450636 h 1011796"/>
              <a:gd name="connsiteX7" fmla="*/ 2984203 w 2984203"/>
              <a:gd name="connsiteY7" fmla="*/ 450634 h 1011796"/>
              <a:gd name="connsiteX8" fmla="*/ 2984203 w 2984203"/>
              <a:gd name="connsiteY8" fmla="*/ 450634 h 1011796"/>
              <a:gd name="connsiteX9" fmla="*/ 2984203 w 2984203"/>
              <a:gd name="connsiteY9" fmla="*/ 618982 h 1011796"/>
              <a:gd name="connsiteX10" fmla="*/ 2984203 w 2984203"/>
              <a:gd name="connsiteY10" fmla="*/ 899561 h 1011796"/>
              <a:gd name="connsiteX11" fmla="*/ 2871968 w 2984203"/>
              <a:gd name="connsiteY11" fmla="*/ 1011796 h 1011796"/>
              <a:gd name="connsiteX12" fmla="*/ 2486836 w 2984203"/>
              <a:gd name="connsiteY12" fmla="*/ 1011796 h 1011796"/>
              <a:gd name="connsiteX13" fmla="*/ 1740785 w 2984203"/>
              <a:gd name="connsiteY13" fmla="*/ 1011796 h 1011796"/>
              <a:gd name="connsiteX14" fmla="*/ 1740785 w 2984203"/>
              <a:gd name="connsiteY14" fmla="*/ 1011796 h 1011796"/>
              <a:gd name="connsiteX15" fmla="*/ 112235 w 2984203"/>
              <a:gd name="connsiteY15" fmla="*/ 1011796 h 1011796"/>
              <a:gd name="connsiteX16" fmla="*/ 0 w 2984203"/>
              <a:gd name="connsiteY16" fmla="*/ 899561 h 1011796"/>
              <a:gd name="connsiteX17" fmla="*/ 0 w 2984203"/>
              <a:gd name="connsiteY17" fmla="*/ 618982 h 1011796"/>
              <a:gd name="connsiteX18" fmla="*/ 0 w 2984203"/>
              <a:gd name="connsiteY18" fmla="*/ 450634 h 1011796"/>
              <a:gd name="connsiteX19" fmla="*/ 0 w 2984203"/>
              <a:gd name="connsiteY19" fmla="*/ 450634 h 1011796"/>
              <a:gd name="connsiteX20" fmla="*/ 0 w 2984203"/>
              <a:gd name="connsiteY20" fmla="*/ 450636 h 1011796"/>
              <a:gd name="connsiteX0" fmla="*/ 0 w 2984203"/>
              <a:gd name="connsiteY0" fmla="*/ 450636 h 1011796"/>
              <a:gd name="connsiteX1" fmla="*/ 112235 w 2984203"/>
              <a:gd name="connsiteY1" fmla="*/ 338401 h 1011796"/>
              <a:gd name="connsiteX2" fmla="*/ 1740785 w 2984203"/>
              <a:gd name="connsiteY2" fmla="*/ 338401 h 1011796"/>
              <a:gd name="connsiteX3" fmla="*/ 2103565 w 2984203"/>
              <a:gd name="connsiteY3" fmla="*/ 0 h 1011796"/>
              <a:gd name="connsiteX4" fmla="*/ 2255724 w 2984203"/>
              <a:gd name="connsiteY4" fmla="*/ 343426 h 1011796"/>
              <a:gd name="connsiteX5" fmla="*/ 2871968 w 2984203"/>
              <a:gd name="connsiteY5" fmla="*/ 338401 h 1011796"/>
              <a:gd name="connsiteX6" fmla="*/ 2984203 w 2984203"/>
              <a:gd name="connsiteY6" fmla="*/ 450636 h 1011796"/>
              <a:gd name="connsiteX7" fmla="*/ 2984203 w 2984203"/>
              <a:gd name="connsiteY7" fmla="*/ 450634 h 1011796"/>
              <a:gd name="connsiteX8" fmla="*/ 2984203 w 2984203"/>
              <a:gd name="connsiteY8" fmla="*/ 450634 h 1011796"/>
              <a:gd name="connsiteX9" fmla="*/ 2984203 w 2984203"/>
              <a:gd name="connsiteY9" fmla="*/ 618982 h 1011796"/>
              <a:gd name="connsiteX10" fmla="*/ 2984203 w 2984203"/>
              <a:gd name="connsiteY10" fmla="*/ 899561 h 1011796"/>
              <a:gd name="connsiteX11" fmla="*/ 2871968 w 2984203"/>
              <a:gd name="connsiteY11" fmla="*/ 1011796 h 1011796"/>
              <a:gd name="connsiteX12" fmla="*/ 2486836 w 2984203"/>
              <a:gd name="connsiteY12" fmla="*/ 1011796 h 1011796"/>
              <a:gd name="connsiteX13" fmla="*/ 1740785 w 2984203"/>
              <a:gd name="connsiteY13" fmla="*/ 1011796 h 1011796"/>
              <a:gd name="connsiteX14" fmla="*/ 1740785 w 2984203"/>
              <a:gd name="connsiteY14" fmla="*/ 1011796 h 1011796"/>
              <a:gd name="connsiteX15" fmla="*/ 112235 w 2984203"/>
              <a:gd name="connsiteY15" fmla="*/ 1011796 h 1011796"/>
              <a:gd name="connsiteX16" fmla="*/ 0 w 2984203"/>
              <a:gd name="connsiteY16" fmla="*/ 899561 h 1011796"/>
              <a:gd name="connsiteX17" fmla="*/ 0 w 2984203"/>
              <a:gd name="connsiteY17" fmla="*/ 618982 h 1011796"/>
              <a:gd name="connsiteX18" fmla="*/ 0 w 2984203"/>
              <a:gd name="connsiteY18" fmla="*/ 450634 h 1011796"/>
              <a:gd name="connsiteX19" fmla="*/ 0 w 2984203"/>
              <a:gd name="connsiteY19" fmla="*/ 450634 h 1011796"/>
              <a:gd name="connsiteX20" fmla="*/ 0 w 2984203"/>
              <a:gd name="connsiteY20" fmla="*/ 450636 h 1011796"/>
              <a:gd name="connsiteX0" fmla="*/ 0 w 2984203"/>
              <a:gd name="connsiteY0" fmla="*/ 450636 h 1011796"/>
              <a:gd name="connsiteX1" fmla="*/ 112235 w 2984203"/>
              <a:gd name="connsiteY1" fmla="*/ 338401 h 1011796"/>
              <a:gd name="connsiteX2" fmla="*/ 1740785 w 2984203"/>
              <a:gd name="connsiteY2" fmla="*/ 338401 h 1011796"/>
              <a:gd name="connsiteX3" fmla="*/ 2103565 w 2984203"/>
              <a:gd name="connsiteY3" fmla="*/ 0 h 1011796"/>
              <a:gd name="connsiteX4" fmla="*/ 2255724 w 2984203"/>
              <a:gd name="connsiteY4" fmla="*/ 343426 h 1011796"/>
              <a:gd name="connsiteX5" fmla="*/ 2871968 w 2984203"/>
              <a:gd name="connsiteY5" fmla="*/ 338401 h 1011796"/>
              <a:gd name="connsiteX6" fmla="*/ 2984203 w 2984203"/>
              <a:gd name="connsiteY6" fmla="*/ 450636 h 1011796"/>
              <a:gd name="connsiteX7" fmla="*/ 2984203 w 2984203"/>
              <a:gd name="connsiteY7" fmla="*/ 450634 h 1011796"/>
              <a:gd name="connsiteX8" fmla="*/ 2984203 w 2984203"/>
              <a:gd name="connsiteY8" fmla="*/ 450634 h 1011796"/>
              <a:gd name="connsiteX9" fmla="*/ 2984203 w 2984203"/>
              <a:gd name="connsiteY9" fmla="*/ 618982 h 1011796"/>
              <a:gd name="connsiteX10" fmla="*/ 2984203 w 2984203"/>
              <a:gd name="connsiteY10" fmla="*/ 899561 h 1011796"/>
              <a:gd name="connsiteX11" fmla="*/ 2871968 w 2984203"/>
              <a:gd name="connsiteY11" fmla="*/ 1011796 h 1011796"/>
              <a:gd name="connsiteX12" fmla="*/ 2486836 w 2984203"/>
              <a:gd name="connsiteY12" fmla="*/ 1011796 h 1011796"/>
              <a:gd name="connsiteX13" fmla="*/ 1740785 w 2984203"/>
              <a:gd name="connsiteY13" fmla="*/ 1011796 h 1011796"/>
              <a:gd name="connsiteX14" fmla="*/ 1740785 w 2984203"/>
              <a:gd name="connsiteY14" fmla="*/ 1011796 h 1011796"/>
              <a:gd name="connsiteX15" fmla="*/ 112235 w 2984203"/>
              <a:gd name="connsiteY15" fmla="*/ 1011796 h 1011796"/>
              <a:gd name="connsiteX16" fmla="*/ 0 w 2984203"/>
              <a:gd name="connsiteY16" fmla="*/ 899561 h 1011796"/>
              <a:gd name="connsiteX17" fmla="*/ 0 w 2984203"/>
              <a:gd name="connsiteY17" fmla="*/ 618982 h 1011796"/>
              <a:gd name="connsiteX18" fmla="*/ 0 w 2984203"/>
              <a:gd name="connsiteY18" fmla="*/ 450634 h 1011796"/>
              <a:gd name="connsiteX19" fmla="*/ 0 w 2984203"/>
              <a:gd name="connsiteY19" fmla="*/ 450634 h 1011796"/>
              <a:gd name="connsiteX20" fmla="*/ 0 w 2984203"/>
              <a:gd name="connsiteY20" fmla="*/ 450636 h 1011796"/>
              <a:gd name="connsiteX0" fmla="*/ 0 w 2984203"/>
              <a:gd name="connsiteY0" fmla="*/ 450650 h 1011810"/>
              <a:gd name="connsiteX1" fmla="*/ 112235 w 2984203"/>
              <a:gd name="connsiteY1" fmla="*/ 338415 h 1011810"/>
              <a:gd name="connsiteX2" fmla="*/ 1740785 w 2984203"/>
              <a:gd name="connsiteY2" fmla="*/ 338415 h 1011810"/>
              <a:gd name="connsiteX3" fmla="*/ 2103565 w 2984203"/>
              <a:gd name="connsiteY3" fmla="*/ 14 h 1011810"/>
              <a:gd name="connsiteX4" fmla="*/ 2255724 w 2984203"/>
              <a:gd name="connsiteY4" fmla="*/ 343440 h 1011810"/>
              <a:gd name="connsiteX5" fmla="*/ 2871968 w 2984203"/>
              <a:gd name="connsiteY5" fmla="*/ 338415 h 1011810"/>
              <a:gd name="connsiteX6" fmla="*/ 2984203 w 2984203"/>
              <a:gd name="connsiteY6" fmla="*/ 450650 h 1011810"/>
              <a:gd name="connsiteX7" fmla="*/ 2984203 w 2984203"/>
              <a:gd name="connsiteY7" fmla="*/ 450648 h 1011810"/>
              <a:gd name="connsiteX8" fmla="*/ 2984203 w 2984203"/>
              <a:gd name="connsiteY8" fmla="*/ 450648 h 1011810"/>
              <a:gd name="connsiteX9" fmla="*/ 2984203 w 2984203"/>
              <a:gd name="connsiteY9" fmla="*/ 618996 h 1011810"/>
              <a:gd name="connsiteX10" fmla="*/ 2984203 w 2984203"/>
              <a:gd name="connsiteY10" fmla="*/ 899575 h 1011810"/>
              <a:gd name="connsiteX11" fmla="*/ 2871968 w 2984203"/>
              <a:gd name="connsiteY11" fmla="*/ 1011810 h 1011810"/>
              <a:gd name="connsiteX12" fmla="*/ 2486836 w 2984203"/>
              <a:gd name="connsiteY12" fmla="*/ 1011810 h 1011810"/>
              <a:gd name="connsiteX13" fmla="*/ 1740785 w 2984203"/>
              <a:gd name="connsiteY13" fmla="*/ 1011810 h 1011810"/>
              <a:gd name="connsiteX14" fmla="*/ 1740785 w 2984203"/>
              <a:gd name="connsiteY14" fmla="*/ 1011810 h 1011810"/>
              <a:gd name="connsiteX15" fmla="*/ 112235 w 2984203"/>
              <a:gd name="connsiteY15" fmla="*/ 1011810 h 1011810"/>
              <a:gd name="connsiteX16" fmla="*/ 0 w 2984203"/>
              <a:gd name="connsiteY16" fmla="*/ 899575 h 1011810"/>
              <a:gd name="connsiteX17" fmla="*/ 0 w 2984203"/>
              <a:gd name="connsiteY17" fmla="*/ 618996 h 1011810"/>
              <a:gd name="connsiteX18" fmla="*/ 0 w 2984203"/>
              <a:gd name="connsiteY18" fmla="*/ 450648 h 1011810"/>
              <a:gd name="connsiteX19" fmla="*/ 0 w 2984203"/>
              <a:gd name="connsiteY19" fmla="*/ 450648 h 1011810"/>
              <a:gd name="connsiteX20" fmla="*/ 0 w 2984203"/>
              <a:gd name="connsiteY20" fmla="*/ 450650 h 1011810"/>
              <a:gd name="connsiteX0" fmla="*/ 0 w 2984203"/>
              <a:gd name="connsiteY0" fmla="*/ 450650 h 1011810"/>
              <a:gd name="connsiteX1" fmla="*/ 112235 w 2984203"/>
              <a:gd name="connsiteY1" fmla="*/ 338415 h 1011810"/>
              <a:gd name="connsiteX2" fmla="*/ 1740785 w 2984203"/>
              <a:gd name="connsiteY2" fmla="*/ 338415 h 1011810"/>
              <a:gd name="connsiteX3" fmla="*/ 2103565 w 2984203"/>
              <a:gd name="connsiteY3" fmla="*/ 14 h 1011810"/>
              <a:gd name="connsiteX4" fmla="*/ 2255724 w 2984203"/>
              <a:gd name="connsiteY4" fmla="*/ 343440 h 1011810"/>
              <a:gd name="connsiteX5" fmla="*/ 2665976 w 2984203"/>
              <a:gd name="connsiteY5" fmla="*/ 338415 h 1011810"/>
              <a:gd name="connsiteX6" fmla="*/ 2984203 w 2984203"/>
              <a:gd name="connsiteY6" fmla="*/ 450650 h 1011810"/>
              <a:gd name="connsiteX7" fmla="*/ 2984203 w 2984203"/>
              <a:gd name="connsiteY7" fmla="*/ 450648 h 1011810"/>
              <a:gd name="connsiteX8" fmla="*/ 2984203 w 2984203"/>
              <a:gd name="connsiteY8" fmla="*/ 450648 h 1011810"/>
              <a:gd name="connsiteX9" fmla="*/ 2984203 w 2984203"/>
              <a:gd name="connsiteY9" fmla="*/ 618996 h 1011810"/>
              <a:gd name="connsiteX10" fmla="*/ 2984203 w 2984203"/>
              <a:gd name="connsiteY10" fmla="*/ 899575 h 1011810"/>
              <a:gd name="connsiteX11" fmla="*/ 2871968 w 2984203"/>
              <a:gd name="connsiteY11" fmla="*/ 1011810 h 1011810"/>
              <a:gd name="connsiteX12" fmla="*/ 2486836 w 2984203"/>
              <a:gd name="connsiteY12" fmla="*/ 1011810 h 1011810"/>
              <a:gd name="connsiteX13" fmla="*/ 1740785 w 2984203"/>
              <a:gd name="connsiteY13" fmla="*/ 1011810 h 1011810"/>
              <a:gd name="connsiteX14" fmla="*/ 1740785 w 2984203"/>
              <a:gd name="connsiteY14" fmla="*/ 1011810 h 1011810"/>
              <a:gd name="connsiteX15" fmla="*/ 112235 w 2984203"/>
              <a:gd name="connsiteY15" fmla="*/ 1011810 h 1011810"/>
              <a:gd name="connsiteX16" fmla="*/ 0 w 2984203"/>
              <a:gd name="connsiteY16" fmla="*/ 899575 h 1011810"/>
              <a:gd name="connsiteX17" fmla="*/ 0 w 2984203"/>
              <a:gd name="connsiteY17" fmla="*/ 618996 h 1011810"/>
              <a:gd name="connsiteX18" fmla="*/ 0 w 2984203"/>
              <a:gd name="connsiteY18" fmla="*/ 450648 h 1011810"/>
              <a:gd name="connsiteX19" fmla="*/ 0 w 2984203"/>
              <a:gd name="connsiteY19" fmla="*/ 450648 h 1011810"/>
              <a:gd name="connsiteX20" fmla="*/ 0 w 2984203"/>
              <a:gd name="connsiteY20" fmla="*/ 450650 h 1011810"/>
              <a:gd name="connsiteX0" fmla="*/ 0 w 2984203"/>
              <a:gd name="connsiteY0" fmla="*/ 450650 h 1011810"/>
              <a:gd name="connsiteX1" fmla="*/ 112235 w 2984203"/>
              <a:gd name="connsiteY1" fmla="*/ 338415 h 1011810"/>
              <a:gd name="connsiteX2" fmla="*/ 1740785 w 2984203"/>
              <a:gd name="connsiteY2" fmla="*/ 338415 h 1011810"/>
              <a:gd name="connsiteX3" fmla="*/ 2103565 w 2984203"/>
              <a:gd name="connsiteY3" fmla="*/ 14 h 1011810"/>
              <a:gd name="connsiteX4" fmla="*/ 2255724 w 2984203"/>
              <a:gd name="connsiteY4" fmla="*/ 343440 h 1011810"/>
              <a:gd name="connsiteX5" fmla="*/ 2665976 w 2984203"/>
              <a:gd name="connsiteY5" fmla="*/ 338415 h 1011810"/>
              <a:gd name="connsiteX6" fmla="*/ 2984203 w 2984203"/>
              <a:gd name="connsiteY6" fmla="*/ 450650 h 1011810"/>
              <a:gd name="connsiteX7" fmla="*/ 2984203 w 2984203"/>
              <a:gd name="connsiteY7" fmla="*/ 450648 h 1011810"/>
              <a:gd name="connsiteX8" fmla="*/ 2984203 w 2984203"/>
              <a:gd name="connsiteY8" fmla="*/ 450648 h 1011810"/>
              <a:gd name="connsiteX9" fmla="*/ 2984203 w 2984203"/>
              <a:gd name="connsiteY9" fmla="*/ 899575 h 1011810"/>
              <a:gd name="connsiteX10" fmla="*/ 2871968 w 2984203"/>
              <a:gd name="connsiteY10" fmla="*/ 1011810 h 1011810"/>
              <a:gd name="connsiteX11" fmla="*/ 2486836 w 2984203"/>
              <a:gd name="connsiteY11" fmla="*/ 1011810 h 1011810"/>
              <a:gd name="connsiteX12" fmla="*/ 1740785 w 2984203"/>
              <a:gd name="connsiteY12" fmla="*/ 1011810 h 1011810"/>
              <a:gd name="connsiteX13" fmla="*/ 1740785 w 2984203"/>
              <a:gd name="connsiteY13" fmla="*/ 1011810 h 1011810"/>
              <a:gd name="connsiteX14" fmla="*/ 112235 w 2984203"/>
              <a:gd name="connsiteY14" fmla="*/ 1011810 h 1011810"/>
              <a:gd name="connsiteX15" fmla="*/ 0 w 2984203"/>
              <a:gd name="connsiteY15" fmla="*/ 899575 h 1011810"/>
              <a:gd name="connsiteX16" fmla="*/ 0 w 2984203"/>
              <a:gd name="connsiteY16" fmla="*/ 618996 h 1011810"/>
              <a:gd name="connsiteX17" fmla="*/ 0 w 2984203"/>
              <a:gd name="connsiteY17" fmla="*/ 450648 h 1011810"/>
              <a:gd name="connsiteX18" fmla="*/ 0 w 2984203"/>
              <a:gd name="connsiteY18" fmla="*/ 450648 h 1011810"/>
              <a:gd name="connsiteX19" fmla="*/ 0 w 2984203"/>
              <a:gd name="connsiteY19" fmla="*/ 450650 h 1011810"/>
              <a:gd name="connsiteX0" fmla="*/ 0 w 3396186"/>
              <a:gd name="connsiteY0" fmla="*/ 450650 h 1011810"/>
              <a:gd name="connsiteX1" fmla="*/ 112235 w 3396186"/>
              <a:gd name="connsiteY1" fmla="*/ 338415 h 1011810"/>
              <a:gd name="connsiteX2" fmla="*/ 1740785 w 3396186"/>
              <a:gd name="connsiteY2" fmla="*/ 338415 h 1011810"/>
              <a:gd name="connsiteX3" fmla="*/ 2103565 w 3396186"/>
              <a:gd name="connsiteY3" fmla="*/ 14 h 1011810"/>
              <a:gd name="connsiteX4" fmla="*/ 2255724 w 3396186"/>
              <a:gd name="connsiteY4" fmla="*/ 343440 h 1011810"/>
              <a:gd name="connsiteX5" fmla="*/ 2665976 w 3396186"/>
              <a:gd name="connsiteY5" fmla="*/ 338415 h 1011810"/>
              <a:gd name="connsiteX6" fmla="*/ 2984203 w 3396186"/>
              <a:gd name="connsiteY6" fmla="*/ 450650 h 1011810"/>
              <a:gd name="connsiteX7" fmla="*/ 2984203 w 3396186"/>
              <a:gd name="connsiteY7" fmla="*/ 450648 h 1011810"/>
              <a:gd name="connsiteX8" fmla="*/ 3396186 w 3396186"/>
              <a:gd name="connsiteY8" fmla="*/ 747074 h 1011810"/>
              <a:gd name="connsiteX9" fmla="*/ 2984203 w 3396186"/>
              <a:gd name="connsiteY9" fmla="*/ 899575 h 1011810"/>
              <a:gd name="connsiteX10" fmla="*/ 2871968 w 3396186"/>
              <a:gd name="connsiteY10" fmla="*/ 1011810 h 1011810"/>
              <a:gd name="connsiteX11" fmla="*/ 2486836 w 3396186"/>
              <a:gd name="connsiteY11" fmla="*/ 1011810 h 1011810"/>
              <a:gd name="connsiteX12" fmla="*/ 1740785 w 3396186"/>
              <a:gd name="connsiteY12" fmla="*/ 1011810 h 1011810"/>
              <a:gd name="connsiteX13" fmla="*/ 1740785 w 3396186"/>
              <a:gd name="connsiteY13" fmla="*/ 1011810 h 1011810"/>
              <a:gd name="connsiteX14" fmla="*/ 112235 w 3396186"/>
              <a:gd name="connsiteY14" fmla="*/ 1011810 h 1011810"/>
              <a:gd name="connsiteX15" fmla="*/ 0 w 3396186"/>
              <a:gd name="connsiteY15" fmla="*/ 899575 h 1011810"/>
              <a:gd name="connsiteX16" fmla="*/ 0 w 3396186"/>
              <a:gd name="connsiteY16" fmla="*/ 618996 h 1011810"/>
              <a:gd name="connsiteX17" fmla="*/ 0 w 3396186"/>
              <a:gd name="connsiteY17" fmla="*/ 450648 h 1011810"/>
              <a:gd name="connsiteX18" fmla="*/ 0 w 3396186"/>
              <a:gd name="connsiteY18" fmla="*/ 450648 h 1011810"/>
              <a:gd name="connsiteX19" fmla="*/ 0 w 3396186"/>
              <a:gd name="connsiteY19" fmla="*/ 450650 h 1011810"/>
              <a:gd name="connsiteX0" fmla="*/ 0 w 2984203"/>
              <a:gd name="connsiteY0" fmla="*/ 450650 h 1011810"/>
              <a:gd name="connsiteX1" fmla="*/ 112235 w 2984203"/>
              <a:gd name="connsiteY1" fmla="*/ 338415 h 1011810"/>
              <a:gd name="connsiteX2" fmla="*/ 1740785 w 2984203"/>
              <a:gd name="connsiteY2" fmla="*/ 338415 h 1011810"/>
              <a:gd name="connsiteX3" fmla="*/ 2103565 w 2984203"/>
              <a:gd name="connsiteY3" fmla="*/ 14 h 1011810"/>
              <a:gd name="connsiteX4" fmla="*/ 2255724 w 2984203"/>
              <a:gd name="connsiteY4" fmla="*/ 343440 h 1011810"/>
              <a:gd name="connsiteX5" fmla="*/ 2665976 w 2984203"/>
              <a:gd name="connsiteY5" fmla="*/ 338415 h 1011810"/>
              <a:gd name="connsiteX6" fmla="*/ 2984203 w 2984203"/>
              <a:gd name="connsiteY6" fmla="*/ 450650 h 1011810"/>
              <a:gd name="connsiteX7" fmla="*/ 2984203 w 2984203"/>
              <a:gd name="connsiteY7" fmla="*/ 450648 h 1011810"/>
              <a:gd name="connsiteX8" fmla="*/ 2984203 w 2984203"/>
              <a:gd name="connsiteY8" fmla="*/ 899575 h 1011810"/>
              <a:gd name="connsiteX9" fmla="*/ 2871968 w 2984203"/>
              <a:gd name="connsiteY9" fmla="*/ 1011810 h 1011810"/>
              <a:gd name="connsiteX10" fmla="*/ 2486836 w 2984203"/>
              <a:gd name="connsiteY10" fmla="*/ 1011810 h 1011810"/>
              <a:gd name="connsiteX11" fmla="*/ 1740785 w 2984203"/>
              <a:gd name="connsiteY11" fmla="*/ 1011810 h 1011810"/>
              <a:gd name="connsiteX12" fmla="*/ 1740785 w 2984203"/>
              <a:gd name="connsiteY12" fmla="*/ 1011810 h 1011810"/>
              <a:gd name="connsiteX13" fmla="*/ 112235 w 2984203"/>
              <a:gd name="connsiteY13" fmla="*/ 1011810 h 1011810"/>
              <a:gd name="connsiteX14" fmla="*/ 0 w 2984203"/>
              <a:gd name="connsiteY14" fmla="*/ 899575 h 1011810"/>
              <a:gd name="connsiteX15" fmla="*/ 0 w 2984203"/>
              <a:gd name="connsiteY15" fmla="*/ 618996 h 1011810"/>
              <a:gd name="connsiteX16" fmla="*/ 0 w 2984203"/>
              <a:gd name="connsiteY16" fmla="*/ 450648 h 1011810"/>
              <a:gd name="connsiteX17" fmla="*/ 0 w 2984203"/>
              <a:gd name="connsiteY17" fmla="*/ 450648 h 1011810"/>
              <a:gd name="connsiteX18" fmla="*/ 0 w 2984203"/>
              <a:gd name="connsiteY18" fmla="*/ 450650 h 1011810"/>
              <a:gd name="connsiteX0" fmla="*/ 0 w 2984203"/>
              <a:gd name="connsiteY0" fmla="*/ 450650 h 1011810"/>
              <a:gd name="connsiteX1" fmla="*/ 112235 w 2984203"/>
              <a:gd name="connsiteY1" fmla="*/ 338415 h 1011810"/>
              <a:gd name="connsiteX2" fmla="*/ 1740785 w 2984203"/>
              <a:gd name="connsiteY2" fmla="*/ 338415 h 1011810"/>
              <a:gd name="connsiteX3" fmla="*/ 2103565 w 2984203"/>
              <a:gd name="connsiteY3" fmla="*/ 14 h 1011810"/>
              <a:gd name="connsiteX4" fmla="*/ 2255724 w 2984203"/>
              <a:gd name="connsiteY4" fmla="*/ 343440 h 1011810"/>
              <a:gd name="connsiteX5" fmla="*/ 2665976 w 2984203"/>
              <a:gd name="connsiteY5" fmla="*/ 338415 h 1011810"/>
              <a:gd name="connsiteX6" fmla="*/ 2984203 w 2984203"/>
              <a:gd name="connsiteY6" fmla="*/ 450650 h 1011810"/>
              <a:gd name="connsiteX7" fmla="*/ 2984203 w 2984203"/>
              <a:gd name="connsiteY7" fmla="*/ 676735 h 1011810"/>
              <a:gd name="connsiteX8" fmla="*/ 2984203 w 2984203"/>
              <a:gd name="connsiteY8" fmla="*/ 899575 h 1011810"/>
              <a:gd name="connsiteX9" fmla="*/ 2871968 w 2984203"/>
              <a:gd name="connsiteY9" fmla="*/ 1011810 h 1011810"/>
              <a:gd name="connsiteX10" fmla="*/ 2486836 w 2984203"/>
              <a:gd name="connsiteY10" fmla="*/ 1011810 h 1011810"/>
              <a:gd name="connsiteX11" fmla="*/ 1740785 w 2984203"/>
              <a:gd name="connsiteY11" fmla="*/ 1011810 h 1011810"/>
              <a:gd name="connsiteX12" fmla="*/ 1740785 w 2984203"/>
              <a:gd name="connsiteY12" fmla="*/ 1011810 h 1011810"/>
              <a:gd name="connsiteX13" fmla="*/ 112235 w 2984203"/>
              <a:gd name="connsiteY13" fmla="*/ 1011810 h 1011810"/>
              <a:gd name="connsiteX14" fmla="*/ 0 w 2984203"/>
              <a:gd name="connsiteY14" fmla="*/ 899575 h 1011810"/>
              <a:gd name="connsiteX15" fmla="*/ 0 w 2984203"/>
              <a:gd name="connsiteY15" fmla="*/ 618996 h 1011810"/>
              <a:gd name="connsiteX16" fmla="*/ 0 w 2984203"/>
              <a:gd name="connsiteY16" fmla="*/ 450648 h 1011810"/>
              <a:gd name="connsiteX17" fmla="*/ 0 w 2984203"/>
              <a:gd name="connsiteY17" fmla="*/ 450648 h 1011810"/>
              <a:gd name="connsiteX18" fmla="*/ 0 w 2984203"/>
              <a:gd name="connsiteY18" fmla="*/ 450650 h 1011810"/>
              <a:gd name="connsiteX0" fmla="*/ 0 w 2984203"/>
              <a:gd name="connsiteY0" fmla="*/ 450650 h 1011810"/>
              <a:gd name="connsiteX1" fmla="*/ 112235 w 2984203"/>
              <a:gd name="connsiteY1" fmla="*/ 338415 h 1011810"/>
              <a:gd name="connsiteX2" fmla="*/ 1740785 w 2984203"/>
              <a:gd name="connsiteY2" fmla="*/ 338415 h 1011810"/>
              <a:gd name="connsiteX3" fmla="*/ 2103565 w 2984203"/>
              <a:gd name="connsiteY3" fmla="*/ 14 h 1011810"/>
              <a:gd name="connsiteX4" fmla="*/ 2255724 w 2984203"/>
              <a:gd name="connsiteY4" fmla="*/ 343440 h 1011810"/>
              <a:gd name="connsiteX5" fmla="*/ 2665976 w 2984203"/>
              <a:gd name="connsiteY5" fmla="*/ 338415 h 1011810"/>
              <a:gd name="connsiteX6" fmla="*/ 2974154 w 2984203"/>
              <a:gd name="connsiteY6" fmla="*/ 566206 h 1011810"/>
              <a:gd name="connsiteX7" fmla="*/ 2984203 w 2984203"/>
              <a:gd name="connsiteY7" fmla="*/ 676735 h 1011810"/>
              <a:gd name="connsiteX8" fmla="*/ 2984203 w 2984203"/>
              <a:gd name="connsiteY8" fmla="*/ 899575 h 1011810"/>
              <a:gd name="connsiteX9" fmla="*/ 2871968 w 2984203"/>
              <a:gd name="connsiteY9" fmla="*/ 1011810 h 1011810"/>
              <a:gd name="connsiteX10" fmla="*/ 2486836 w 2984203"/>
              <a:gd name="connsiteY10" fmla="*/ 1011810 h 1011810"/>
              <a:gd name="connsiteX11" fmla="*/ 1740785 w 2984203"/>
              <a:gd name="connsiteY11" fmla="*/ 1011810 h 1011810"/>
              <a:gd name="connsiteX12" fmla="*/ 1740785 w 2984203"/>
              <a:gd name="connsiteY12" fmla="*/ 1011810 h 1011810"/>
              <a:gd name="connsiteX13" fmla="*/ 112235 w 2984203"/>
              <a:gd name="connsiteY13" fmla="*/ 1011810 h 1011810"/>
              <a:gd name="connsiteX14" fmla="*/ 0 w 2984203"/>
              <a:gd name="connsiteY14" fmla="*/ 899575 h 1011810"/>
              <a:gd name="connsiteX15" fmla="*/ 0 w 2984203"/>
              <a:gd name="connsiteY15" fmla="*/ 618996 h 1011810"/>
              <a:gd name="connsiteX16" fmla="*/ 0 w 2984203"/>
              <a:gd name="connsiteY16" fmla="*/ 450648 h 1011810"/>
              <a:gd name="connsiteX17" fmla="*/ 0 w 2984203"/>
              <a:gd name="connsiteY17" fmla="*/ 450648 h 1011810"/>
              <a:gd name="connsiteX18" fmla="*/ 0 w 2984203"/>
              <a:gd name="connsiteY18" fmla="*/ 450650 h 1011810"/>
              <a:gd name="connsiteX0" fmla="*/ 0 w 2984203"/>
              <a:gd name="connsiteY0" fmla="*/ 450650 h 1011810"/>
              <a:gd name="connsiteX1" fmla="*/ 112235 w 2984203"/>
              <a:gd name="connsiteY1" fmla="*/ 338415 h 1011810"/>
              <a:gd name="connsiteX2" fmla="*/ 1740785 w 2984203"/>
              <a:gd name="connsiteY2" fmla="*/ 338415 h 1011810"/>
              <a:gd name="connsiteX3" fmla="*/ 2103565 w 2984203"/>
              <a:gd name="connsiteY3" fmla="*/ 14 h 1011810"/>
              <a:gd name="connsiteX4" fmla="*/ 2255724 w 2984203"/>
              <a:gd name="connsiteY4" fmla="*/ 343440 h 1011810"/>
              <a:gd name="connsiteX5" fmla="*/ 2665976 w 2984203"/>
              <a:gd name="connsiteY5" fmla="*/ 338415 h 1011810"/>
              <a:gd name="connsiteX6" fmla="*/ 2974154 w 2984203"/>
              <a:gd name="connsiteY6" fmla="*/ 566206 h 1011810"/>
              <a:gd name="connsiteX7" fmla="*/ 2984203 w 2984203"/>
              <a:gd name="connsiteY7" fmla="*/ 899575 h 1011810"/>
              <a:gd name="connsiteX8" fmla="*/ 2871968 w 2984203"/>
              <a:gd name="connsiteY8" fmla="*/ 1011810 h 1011810"/>
              <a:gd name="connsiteX9" fmla="*/ 2486836 w 2984203"/>
              <a:gd name="connsiteY9" fmla="*/ 1011810 h 1011810"/>
              <a:gd name="connsiteX10" fmla="*/ 1740785 w 2984203"/>
              <a:gd name="connsiteY10" fmla="*/ 1011810 h 1011810"/>
              <a:gd name="connsiteX11" fmla="*/ 1740785 w 2984203"/>
              <a:gd name="connsiteY11" fmla="*/ 1011810 h 1011810"/>
              <a:gd name="connsiteX12" fmla="*/ 112235 w 2984203"/>
              <a:gd name="connsiteY12" fmla="*/ 1011810 h 1011810"/>
              <a:gd name="connsiteX13" fmla="*/ 0 w 2984203"/>
              <a:gd name="connsiteY13" fmla="*/ 899575 h 1011810"/>
              <a:gd name="connsiteX14" fmla="*/ 0 w 2984203"/>
              <a:gd name="connsiteY14" fmla="*/ 618996 h 1011810"/>
              <a:gd name="connsiteX15" fmla="*/ 0 w 2984203"/>
              <a:gd name="connsiteY15" fmla="*/ 450648 h 1011810"/>
              <a:gd name="connsiteX16" fmla="*/ 0 w 2984203"/>
              <a:gd name="connsiteY16" fmla="*/ 450648 h 1011810"/>
              <a:gd name="connsiteX17" fmla="*/ 0 w 2984203"/>
              <a:gd name="connsiteY17" fmla="*/ 450650 h 1011810"/>
              <a:gd name="connsiteX0" fmla="*/ 0 w 2984203"/>
              <a:gd name="connsiteY0" fmla="*/ 450650 h 1011810"/>
              <a:gd name="connsiteX1" fmla="*/ 112235 w 2984203"/>
              <a:gd name="connsiteY1" fmla="*/ 338415 h 1011810"/>
              <a:gd name="connsiteX2" fmla="*/ 1740785 w 2984203"/>
              <a:gd name="connsiteY2" fmla="*/ 338415 h 1011810"/>
              <a:gd name="connsiteX3" fmla="*/ 2103565 w 2984203"/>
              <a:gd name="connsiteY3" fmla="*/ 14 h 1011810"/>
              <a:gd name="connsiteX4" fmla="*/ 2255724 w 2984203"/>
              <a:gd name="connsiteY4" fmla="*/ 343440 h 1011810"/>
              <a:gd name="connsiteX5" fmla="*/ 2665976 w 2984203"/>
              <a:gd name="connsiteY5" fmla="*/ 338415 h 1011810"/>
              <a:gd name="connsiteX6" fmla="*/ 2979178 w 2984203"/>
              <a:gd name="connsiteY6" fmla="*/ 686786 h 1011810"/>
              <a:gd name="connsiteX7" fmla="*/ 2984203 w 2984203"/>
              <a:gd name="connsiteY7" fmla="*/ 899575 h 1011810"/>
              <a:gd name="connsiteX8" fmla="*/ 2871968 w 2984203"/>
              <a:gd name="connsiteY8" fmla="*/ 1011810 h 1011810"/>
              <a:gd name="connsiteX9" fmla="*/ 2486836 w 2984203"/>
              <a:gd name="connsiteY9" fmla="*/ 1011810 h 1011810"/>
              <a:gd name="connsiteX10" fmla="*/ 1740785 w 2984203"/>
              <a:gd name="connsiteY10" fmla="*/ 1011810 h 1011810"/>
              <a:gd name="connsiteX11" fmla="*/ 1740785 w 2984203"/>
              <a:gd name="connsiteY11" fmla="*/ 1011810 h 1011810"/>
              <a:gd name="connsiteX12" fmla="*/ 112235 w 2984203"/>
              <a:gd name="connsiteY12" fmla="*/ 1011810 h 1011810"/>
              <a:gd name="connsiteX13" fmla="*/ 0 w 2984203"/>
              <a:gd name="connsiteY13" fmla="*/ 899575 h 1011810"/>
              <a:gd name="connsiteX14" fmla="*/ 0 w 2984203"/>
              <a:gd name="connsiteY14" fmla="*/ 618996 h 1011810"/>
              <a:gd name="connsiteX15" fmla="*/ 0 w 2984203"/>
              <a:gd name="connsiteY15" fmla="*/ 450648 h 1011810"/>
              <a:gd name="connsiteX16" fmla="*/ 0 w 2984203"/>
              <a:gd name="connsiteY16" fmla="*/ 450648 h 1011810"/>
              <a:gd name="connsiteX17" fmla="*/ 0 w 2984203"/>
              <a:gd name="connsiteY17" fmla="*/ 450650 h 1011810"/>
              <a:gd name="connsiteX0" fmla="*/ 0 w 2984203"/>
              <a:gd name="connsiteY0" fmla="*/ 450650 h 1011810"/>
              <a:gd name="connsiteX1" fmla="*/ 112235 w 2984203"/>
              <a:gd name="connsiteY1" fmla="*/ 338415 h 1011810"/>
              <a:gd name="connsiteX2" fmla="*/ 1740785 w 2984203"/>
              <a:gd name="connsiteY2" fmla="*/ 338415 h 1011810"/>
              <a:gd name="connsiteX3" fmla="*/ 2103565 w 2984203"/>
              <a:gd name="connsiteY3" fmla="*/ 14 h 1011810"/>
              <a:gd name="connsiteX4" fmla="*/ 2255724 w 2984203"/>
              <a:gd name="connsiteY4" fmla="*/ 343440 h 1011810"/>
              <a:gd name="connsiteX5" fmla="*/ 2665976 w 2984203"/>
              <a:gd name="connsiteY5" fmla="*/ 338415 h 1011810"/>
              <a:gd name="connsiteX6" fmla="*/ 2979178 w 2984203"/>
              <a:gd name="connsiteY6" fmla="*/ 686786 h 1011810"/>
              <a:gd name="connsiteX7" fmla="*/ 2984203 w 2984203"/>
              <a:gd name="connsiteY7" fmla="*/ 899575 h 1011810"/>
              <a:gd name="connsiteX8" fmla="*/ 2871968 w 2984203"/>
              <a:gd name="connsiteY8" fmla="*/ 1011810 h 1011810"/>
              <a:gd name="connsiteX9" fmla="*/ 2486836 w 2984203"/>
              <a:gd name="connsiteY9" fmla="*/ 1011810 h 1011810"/>
              <a:gd name="connsiteX10" fmla="*/ 1740785 w 2984203"/>
              <a:gd name="connsiteY10" fmla="*/ 1011810 h 1011810"/>
              <a:gd name="connsiteX11" fmla="*/ 1740785 w 2984203"/>
              <a:gd name="connsiteY11" fmla="*/ 1011810 h 1011810"/>
              <a:gd name="connsiteX12" fmla="*/ 112235 w 2984203"/>
              <a:gd name="connsiteY12" fmla="*/ 1011810 h 1011810"/>
              <a:gd name="connsiteX13" fmla="*/ 0 w 2984203"/>
              <a:gd name="connsiteY13" fmla="*/ 899575 h 1011810"/>
              <a:gd name="connsiteX14" fmla="*/ 0 w 2984203"/>
              <a:gd name="connsiteY14" fmla="*/ 618996 h 1011810"/>
              <a:gd name="connsiteX15" fmla="*/ 0 w 2984203"/>
              <a:gd name="connsiteY15" fmla="*/ 450648 h 1011810"/>
              <a:gd name="connsiteX16" fmla="*/ 0 w 2984203"/>
              <a:gd name="connsiteY16" fmla="*/ 450648 h 1011810"/>
              <a:gd name="connsiteX17" fmla="*/ 0 w 2984203"/>
              <a:gd name="connsiteY17" fmla="*/ 450650 h 1011810"/>
              <a:gd name="connsiteX0" fmla="*/ 0 w 2984203"/>
              <a:gd name="connsiteY0" fmla="*/ 450650 h 1011810"/>
              <a:gd name="connsiteX1" fmla="*/ 112235 w 2984203"/>
              <a:gd name="connsiteY1" fmla="*/ 338415 h 1011810"/>
              <a:gd name="connsiteX2" fmla="*/ 1740785 w 2984203"/>
              <a:gd name="connsiteY2" fmla="*/ 338415 h 1011810"/>
              <a:gd name="connsiteX3" fmla="*/ 2103565 w 2984203"/>
              <a:gd name="connsiteY3" fmla="*/ 14 h 1011810"/>
              <a:gd name="connsiteX4" fmla="*/ 2255724 w 2984203"/>
              <a:gd name="connsiteY4" fmla="*/ 343440 h 1011810"/>
              <a:gd name="connsiteX5" fmla="*/ 2665976 w 2984203"/>
              <a:gd name="connsiteY5" fmla="*/ 338415 h 1011810"/>
              <a:gd name="connsiteX6" fmla="*/ 2979178 w 2984203"/>
              <a:gd name="connsiteY6" fmla="*/ 686786 h 1011810"/>
              <a:gd name="connsiteX7" fmla="*/ 2984203 w 2984203"/>
              <a:gd name="connsiteY7" fmla="*/ 899575 h 1011810"/>
              <a:gd name="connsiteX8" fmla="*/ 2871968 w 2984203"/>
              <a:gd name="connsiteY8" fmla="*/ 1011810 h 1011810"/>
              <a:gd name="connsiteX9" fmla="*/ 2486836 w 2984203"/>
              <a:gd name="connsiteY9" fmla="*/ 1011810 h 1011810"/>
              <a:gd name="connsiteX10" fmla="*/ 1740785 w 2984203"/>
              <a:gd name="connsiteY10" fmla="*/ 1011810 h 1011810"/>
              <a:gd name="connsiteX11" fmla="*/ 1740785 w 2984203"/>
              <a:gd name="connsiteY11" fmla="*/ 1011810 h 1011810"/>
              <a:gd name="connsiteX12" fmla="*/ 112235 w 2984203"/>
              <a:gd name="connsiteY12" fmla="*/ 1011810 h 1011810"/>
              <a:gd name="connsiteX13" fmla="*/ 0 w 2984203"/>
              <a:gd name="connsiteY13" fmla="*/ 899575 h 1011810"/>
              <a:gd name="connsiteX14" fmla="*/ 0 w 2984203"/>
              <a:gd name="connsiteY14" fmla="*/ 618996 h 1011810"/>
              <a:gd name="connsiteX15" fmla="*/ 0 w 2984203"/>
              <a:gd name="connsiteY15" fmla="*/ 450648 h 1011810"/>
              <a:gd name="connsiteX16" fmla="*/ 0 w 2984203"/>
              <a:gd name="connsiteY16" fmla="*/ 450648 h 1011810"/>
              <a:gd name="connsiteX17" fmla="*/ 0 w 2984203"/>
              <a:gd name="connsiteY17" fmla="*/ 450650 h 1011810"/>
              <a:gd name="connsiteX0" fmla="*/ 0 w 2984203"/>
              <a:gd name="connsiteY0" fmla="*/ 450650 h 1011810"/>
              <a:gd name="connsiteX1" fmla="*/ 112235 w 2984203"/>
              <a:gd name="connsiteY1" fmla="*/ 338415 h 1011810"/>
              <a:gd name="connsiteX2" fmla="*/ 1740785 w 2984203"/>
              <a:gd name="connsiteY2" fmla="*/ 338415 h 1011810"/>
              <a:gd name="connsiteX3" fmla="*/ 2103565 w 2984203"/>
              <a:gd name="connsiteY3" fmla="*/ 14 h 1011810"/>
              <a:gd name="connsiteX4" fmla="*/ 2255724 w 2984203"/>
              <a:gd name="connsiteY4" fmla="*/ 343440 h 1011810"/>
              <a:gd name="connsiteX5" fmla="*/ 2665976 w 2984203"/>
              <a:gd name="connsiteY5" fmla="*/ 338415 h 1011810"/>
              <a:gd name="connsiteX6" fmla="*/ 2979178 w 2984203"/>
              <a:gd name="connsiteY6" fmla="*/ 686786 h 1011810"/>
              <a:gd name="connsiteX7" fmla="*/ 2984203 w 2984203"/>
              <a:gd name="connsiteY7" fmla="*/ 899575 h 1011810"/>
              <a:gd name="connsiteX8" fmla="*/ 2871968 w 2984203"/>
              <a:gd name="connsiteY8" fmla="*/ 1011810 h 1011810"/>
              <a:gd name="connsiteX9" fmla="*/ 2486836 w 2984203"/>
              <a:gd name="connsiteY9" fmla="*/ 1011810 h 1011810"/>
              <a:gd name="connsiteX10" fmla="*/ 1740785 w 2984203"/>
              <a:gd name="connsiteY10" fmla="*/ 1011810 h 1011810"/>
              <a:gd name="connsiteX11" fmla="*/ 1740785 w 2984203"/>
              <a:gd name="connsiteY11" fmla="*/ 1011810 h 1011810"/>
              <a:gd name="connsiteX12" fmla="*/ 112235 w 2984203"/>
              <a:gd name="connsiteY12" fmla="*/ 1011810 h 1011810"/>
              <a:gd name="connsiteX13" fmla="*/ 0 w 2984203"/>
              <a:gd name="connsiteY13" fmla="*/ 899575 h 1011810"/>
              <a:gd name="connsiteX14" fmla="*/ 0 w 2984203"/>
              <a:gd name="connsiteY14" fmla="*/ 618996 h 1011810"/>
              <a:gd name="connsiteX15" fmla="*/ 0 w 2984203"/>
              <a:gd name="connsiteY15" fmla="*/ 450648 h 1011810"/>
              <a:gd name="connsiteX16" fmla="*/ 0 w 2984203"/>
              <a:gd name="connsiteY16" fmla="*/ 450648 h 1011810"/>
              <a:gd name="connsiteX17" fmla="*/ 0 w 2984203"/>
              <a:gd name="connsiteY17" fmla="*/ 450650 h 1011810"/>
              <a:gd name="connsiteX0" fmla="*/ 0 w 2984203"/>
              <a:gd name="connsiteY0" fmla="*/ 450650 h 1011810"/>
              <a:gd name="connsiteX1" fmla="*/ 112235 w 2984203"/>
              <a:gd name="connsiteY1" fmla="*/ 338415 h 1011810"/>
              <a:gd name="connsiteX2" fmla="*/ 1740785 w 2984203"/>
              <a:gd name="connsiteY2" fmla="*/ 338415 h 1011810"/>
              <a:gd name="connsiteX3" fmla="*/ 2103565 w 2984203"/>
              <a:gd name="connsiteY3" fmla="*/ 14 h 1011810"/>
              <a:gd name="connsiteX4" fmla="*/ 2255724 w 2984203"/>
              <a:gd name="connsiteY4" fmla="*/ 343440 h 1011810"/>
              <a:gd name="connsiteX5" fmla="*/ 2665976 w 2984203"/>
              <a:gd name="connsiteY5" fmla="*/ 338415 h 1011810"/>
              <a:gd name="connsiteX6" fmla="*/ 2979178 w 2984203"/>
              <a:gd name="connsiteY6" fmla="*/ 686786 h 1011810"/>
              <a:gd name="connsiteX7" fmla="*/ 2984203 w 2984203"/>
              <a:gd name="connsiteY7" fmla="*/ 899575 h 1011810"/>
              <a:gd name="connsiteX8" fmla="*/ 2871968 w 2984203"/>
              <a:gd name="connsiteY8" fmla="*/ 1011810 h 1011810"/>
              <a:gd name="connsiteX9" fmla="*/ 2486836 w 2984203"/>
              <a:gd name="connsiteY9" fmla="*/ 1011810 h 1011810"/>
              <a:gd name="connsiteX10" fmla="*/ 1740785 w 2984203"/>
              <a:gd name="connsiteY10" fmla="*/ 1011810 h 1011810"/>
              <a:gd name="connsiteX11" fmla="*/ 1740785 w 2984203"/>
              <a:gd name="connsiteY11" fmla="*/ 1011810 h 1011810"/>
              <a:gd name="connsiteX12" fmla="*/ 112235 w 2984203"/>
              <a:gd name="connsiteY12" fmla="*/ 1011810 h 1011810"/>
              <a:gd name="connsiteX13" fmla="*/ 0 w 2984203"/>
              <a:gd name="connsiteY13" fmla="*/ 899575 h 1011810"/>
              <a:gd name="connsiteX14" fmla="*/ 0 w 2984203"/>
              <a:gd name="connsiteY14" fmla="*/ 618996 h 1011810"/>
              <a:gd name="connsiteX15" fmla="*/ 0 w 2984203"/>
              <a:gd name="connsiteY15" fmla="*/ 450648 h 1011810"/>
              <a:gd name="connsiteX16" fmla="*/ 0 w 2984203"/>
              <a:gd name="connsiteY16" fmla="*/ 450648 h 1011810"/>
              <a:gd name="connsiteX17" fmla="*/ 0 w 2984203"/>
              <a:gd name="connsiteY17" fmla="*/ 450650 h 1011810"/>
              <a:gd name="connsiteX0" fmla="*/ 0 w 2980320"/>
              <a:gd name="connsiteY0" fmla="*/ 450650 h 1011810"/>
              <a:gd name="connsiteX1" fmla="*/ 112235 w 2980320"/>
              <a:gd name="connsiteY1" fmla="*/ 338415 h 1011810"/>
              <a:gd name="connsiteX2" fmla="*/ 1740785 w 2980320"/>
              <a:gd name="connsiteY2" fmla="*/ 338415 h 1011810"/>
              <a:gd name="connsiteX3" fmla="*/ 2103565 w 2980320"/>
              <a:gd name="connsiteY3" fmla="*/ 14 h 1011810"/>
              <a:gd name="connsiteX4" fmla="*/ 2255724 w 2980320"/>
              <a:gd name="connsiteY4" fmla="*/ 343440 h 1011810"/>
              <a:gd name="connsiteX5" fmla="*/ 2665976 w 2980320"/>
              <a:gd name="connsiteY5" fmla="*/ 338415 h 1011810"/>
              <a:gd name="connsiteX6" fmla="*/ 2979178 w 2980320"/>
              <a:gd name="connsiteY6" fmla="*/ 686786 h 1011810"/>
              <a:gd name="connsiteX7" fmla="*/ 2871968 w 2980320"/>
              <a:gd name="connsiteY7" fmla="*/ 1011810 h 1011810"/>
              <a:gd name="connsiteX8" fmla="*/ 2486836 w 2980320"/>
              <a:gd name="connsiteY8" fmla="*/ 1011810 h 1011810"/>
              <a:gd name="connsiteX9" fmla="*/ 1740785 w 2980320"/>
              <a:gd name="connsiteY9" fmla="*/ 1011810 h 1011810"/>
              <a:gd name="connsiteX10" fmla="*/ 1740785 w 2980320"/>
              <a:gd name="connsiteY10" fmla="*/ 1011810 h 1011810"/>
              <a:gd name="connsiteX11" fmla="*/ 112235 w 2980320"/>
              <a:gd name="connsiteY11" fmla="*/ 1011810 h 1011810"/>
              <a:gd name="connsiteX12" fmla="*/ 0 w 2980320"/>
              <a:gd name="connsiteY12" fmla="*/ 899575 h 1011810"/>
              <a:gd name="connsiteX13" fmla="*/ 0 w 2980320"/>
              <a:gd name="connsiteY13" fmla="*/ 618996 h 1011810"/>
              <a:gd name="connsiteX14" fmla="*/ 0 w 2980320"/>
              <a:gd name="connsiteY14" fmla="*/ 450648 h 1011810"/>
              <a:gd name="connsiteX15" fmla="*/ 0 w 2980320"/>
              <a:gd name="connsiteY15" fmla="*/ 450648 h 1011810"/>
              <a:gd name="connsiteX16" fmla="*/ 0 w 2980320"/>
              <a:gd name="connsiteY16" fmla="*/ 450650 h 1011810"/>
              <a:gd name="connsiteX0" fmla="*/ 0 w 2980320"/>
              <a:gd name="connsiteY0" fmla="*/ 450650 h 1011810"/>
              <a:gd name="connsiteX1" fmla="*/ 112235 w 2980320"/>
              <a:gd name="connsiteY1" fmla="*/ 338415 h 1011810"/>
              <a:gd name="connsiteX2" fmla="*/ 1740785 w 2980320"/>
              <a:gd name="connsiteY2" fmla="*/ 338415 h 1011810"/>
              <a:gd name="connsiteX3" fmla="*/ 2103565 w 2980320"/>
              <a:gd name="connsiteY3" fmla="*/ 14 h 1011810"/>
              <a:gd name="connsiteX4" fmla="*/ 2255724 w 2980320"/>
              <a:gd name="connsiteY4" fmla="*/ 343440 h 1011810"/>
              <a:gd name="connsiteX5" fmla="*/ 2665976 w 2980320"/>
              <a:gd name="connsiteY5" fmla="*/ 338415 h 1011810"/>
              <a:gd name="connsiteX6" fmla="*/ 2979178 w 2980320"/>
              <a:gd name="connsiteY6" fmla="*/ 686786 h 1011810"/>
              <a:gd name="connsiteX7" fmla="*/ 2871968 w 2980320"/>
              <a:gd name="connsiteY7" fmla="*/ 1011810 h 1011810"/>
              <a:gd name="connsiteX8" fmla="*/ 2486836 w 2980320"/>
              <a:gd name="connsiteY8" fmla="*/ 1011810 h 1011810"/>
              <a:gd name="connsiteX9" fmla="*/ 1740785 w 2980320"/>
              <a:gd name="connsiteY9" fmla="*/ 1011810 h 1011810"/>
              <a:gd name="connsiteX10" fmla="*/ 1740785 w 2980320"/>
              <a:gd name="connsiteY10" fmla="*/ 1011810 h 1011810"/>
              <a:gd name="connsiteX11" fmla="*/ 112235 w 2980320"/>
              <a:gd name="connsiteY11" fmla="*/ 1011810 h 1011810"/>
              <a:gd name="connsiteX12" fmla="*/ 0 w 2980320"/>
              <a:gd name="connsiteY12" fmla="*/ 899575 h 1011810"/>
              <a:gd name="connsiteX13" fmla="*/ 0 w 2980320"/>
              <a:gd name="connsiteY13" fmla="*/ 618996 h 1011810"/>
              <a:gd name="connsiteX14" fmla="*/ 0 w 2980320"/>
              <a:gd name="connsiteY14" fmla="*/ 450648 h 1011810"/>
              <a:gd name="connsiteX15" fmla="*/ 0 w 2980320"/>
              <a:gd name="connsiteY15" fmla="*/ 450648 h 1011810"/>
              <a:gd name="connsiteX16" fmla="*/ 0 w 2980320"/>
              <a:gd name="connsiteY16" fmla="*/ 450650 h 1011810"/>
              <a:gd name="connsiteX0" fmla="*/ 0 w 2980320"/>
              <a:gd name="connsiteY0" fmla="*/ 450650 h 1021858"/>
              <a:gd name="connsiteX1" fmla="*/ 112235 w 2980320"/>
              <a:gd name="connsiteY1" fmla="*/ 338415 h 1021858"/>
              <a:gd name="connsiteX2" fmla="*/ 1740785 w 2980320"/>
              <a:gd name="connsiteY2" fmla="*/ 338415 h 1021858"/>
              <a:gd name="connsiteX3" fmla="*/ 2103565 w 2980320"/>
              <a:gd name="connsiteY3" fmla="*/ 14 h 1021858"/>
              <a:gd name="connsiteX4" fmla="*/ 2255724 w 2980320"/>
              <a:gd name="connsiteY4" fmla="*/ 343440 h 1021858"/>
              <a:gd name="connsiteX5" fmla="*/ 2665976 w 2980320"/>
              <a:gd name="connsiteY5" fmla="*/ 338415 h 1021858"/>
              <a:gd name="connsiteX6" fmla="*/ 2979178 w 2980320"/>
              <a:gd name="connsiteY6" fmla="*/ 686786 h 1021858"/>
              <a:gd name="connsiteX7" fmla="*/ 2701146 w 2980320"/>
              <a:gd name="connsiteY7" fmla="*/ 1021858 h 1021858"/>
              <a:gd name="connsiteX8" fmla="*/ 2486836 w 2980320"/>
              <a:gd name="connsiteY8" fmla="*/ 1011810 h 1021858"/>
              <a:gd name="connsiteX9" fmla="*/ 1740785 w 2980320"/>
              <a:gd name="connsiteY9" fmla="*/ 1011810 h 1021858"/>
              <a:gd name="connsiteX10" fmla="*/ 1740785 w 2980320"/>
              <a:gd name="connsiteY10" fmla="*/ 1011810 h 1021858"/>
              <a:gd name="connsiteX11" fmla="*/ 112235 w 2980320"/>
              <a:gd name="connsiteY11" fmla="*/ 1011810 h 1021858"/>
              <a:gd name="connsiteX12" fmla="*/ 0 w 2980320"/>
              <a:gd name="connsiteY12" fmla="*/ 899575 h 1021858"/>
              <a:gd name="connsiteX13" fmla="*/ 0 w 2980320"/>
              <a:gd name="connsiteY13" fmla="*/ 618996 h 1021858"/>
              <a:gd name="connsiteX14" fmla="*/ 0 w 2980320"/>
              <a:gd name="connsiteY14" fmla="*/ 450648 h 1021858"/>
              <a:gd name="connsiteX15" fmla="*/ 0 w 2980320"/>
              <a:gd name="connsiteY15" fmla="*/ 450648 h 1021858"/>
              <a:gd name="connsiteX16" fmla="*/ 0 w 2980320"/>
              <a:gd name="connsiteY16" fmla="*/ 450650 h 1021858"/>
              <a:gd name="connsiteX0" fmla="*/ 0 w 2980320"/>
              <a:gd name="connsiteY0" fmla="*/ 450650 h 1021858"/>
              <a:gd name="connsiteX1" fmla="*/ 112235 w 2980320"/>
              <a:gd name="connsiteY1" fmla="*/ 338415 h 1021858"/>
              <a:gd name="connsiteX2" fmla="*/ 1740785 w 2980320"/>
              <a:gd name="connsiteY2" fmla="*/ 338415 h 1021858"/>
              <a:gd name="connsiteX3" fmla="*/ 2103565 w 2980320"/>
              <a:gd name="connsiteY3" fmla="*/ 14 h 1021858"/>
              <a:gd name="connsiteX4" fmla="*/ 2255724 w 2980320"/>
              <a:gd name="connsiteY4" fmla="*/ 343440 h 1021858"/>
              <a:gd name="connsiteX5" fmla="*/ 2665976 w 2980320"/>
              <a:gd name="connsiteY5" fmla="*/ 338415 h 1021858"/>
              <a:gd name="connsiteX6" fmla="*/ 2979178 w 2980320"/>
              <a:gd name="connsiteY6" fmla="*/ 686786 h 1021858"/>
              <a:gd name="connsiteX7" fmla="*/ 2701146 w 2980320"/>
              <a:gd name="connsiteY7" fmla="*/ 1021858 h 1021858"/>
              <a:gd name="connsiteX8" fmla="*/ 2486836 w 2980320"/>
              <a:gd name="connsiteY8" fmla="*/ 1011810 h 1021858"/>
              <a:gd name="connsiteX9" fmla="*/ 1740785 w 2980320"/>
              <a:gd name="connsiteY9" fmla="*/ 1011810 h 1021858"/>
              <a:gd name="connsiteX10" fmla="*/ 1740785 w 2980320"/>
              <a:gd name="connsiteY10" fmla="*/ 1011810 h 1021858"/>
              <a:gd name="connsiteX11" fmla="*/ 112235 w 2980320"/>
              <a:gd name="connsiteY11" fmla="*/ 1011810 h 1021858"/>
              <a:gd name="connsiteX12" fmla="*/ 0 w 2980320"/>
              <a:gd name="connsiteY12" fmla="*/ 899575 h 1021858"/>
              <a:gd name="connsiteX13" fmla="*/ 0 w 2980320"/>
              <a:gd name="connsiteY13" fmla="*/ 618996 h 1021858"/>
              <a:gd name="connsiteX14" fmla="*/ 0 w 2980320"/>
              <a:gd name="connsiteY14" fmla="*/ 450648 h 1021858"/>
              <a:gd name="connsiteX15" fmla="*/ 0 w 2980320"/>
              <a:gd name="connsiteY15" fmla="*/ 450648 h 1021858"/>
              <a:gd name="connsiteX16" fmla="*/ 0 w 2980320"/>
              <a:gd name="connsiteY16" fmla="*/ 450650 h 1021858"/>
              <a:gd name="connsiteX0" fmla="*/ 0 w 2980320"/>
              <a:gd name="connsiteY0" fmla="*/ 450650 h 1011810"/>
              <a:gd name="connsiteX1" fmla="*/ 112235 w 2980320"/>
              <a:gd name="connsiteY1" fmla="*/ 338415 h 1011810"/>
              <a:gd name="connsiteX2" fmla="*/ 1740785 w 2980320"/>
              <a:gd name="connsiteY2" fmla="*/ 338415 h 1011810"/>
              <a:gd name="connsiteX3" fmla="*/ 2103565 w 2980320"/>
              <a:gd name="connsiteY3" fmla="*/ 14 h 1011810"/>
              <a:gd name="connsiteX4" fmla="*/ 2255724 w 2980320"/>
              <a:gd name="connsiteY4" fmla="*/ 343440 h 1011810"/>
              <a:gd name="connsiteX5" fmla="*/ 2665976 w 2980320"/>
              <a:gd name="connsiteY5" fmla="*/ 338415 h 1011810"/>
              <a:gd name="connsiteX6" fmla="*/ 2979178 w 2980320"/>
              <a:gd name="connsiteY6" fmla="*/ 686786 h 1011810"/>
              <a:gd name="connsiteX7" fmla="*/ 2716219 w 2980320"/>
              <a:gd name="connsiteY7" fmla="*/ 1001761 h 1011810"/>
              <a:gd name="connsiteX8" fmla="*/ 2486836 w 2980320"/>
              <a:gd name="connsiteY8" fmla="*/ 1011810 h 1011810"/>
              <a:gd name="connsiteX9" fmla="*/ 1740785 w 2980320"/>
              <a:gd name="connsiteY9" fmla="*/ 1011810 h 1011810"/>
              <a:gd name="connsiteX10" fmla="*/ 1740785 w 2980320"/>
              <a:gd name="connsiteY10" fmla="*/ 1011810 h 1011810"/>
              <a:gd name="connsiteX11" fmla="*/ 112235 w 2980320"/>
              <a:gd name="connsiteY11" fmla="*/ 1011810 h 1011810"/>
              <a:gd name="connsiteX12" fmla="*/ 0 w 2980320"/>
              <a:gd name="connsiteY12" fmla="*/ 899575 h 1011810"/>
              <a:gd name="connsiteX13" fmla="*/ 0 w 2980320"/>
              <a:gd name="connsiteY13" fmla="*/ 618996 h 1011810"/>
              <a:gd name="connsiteX14" fmla="*/ 0 w 2980320"/>
              <a:gd name="connsiteY14" fmla="*/ 450648 h 1011810"/>
              <a:gd name="connsiteX15" fmla="*/ 0 w 2980320"/>
              <a:gd name="connsiteY15" fmla="*/ 450648 h 1011810"/>
              <a:gd name="connsiteX16" fmla="*/ 0 w 2980320"/>
              <a:gd name="connsiteY16" fmla="*/ 450650 h 1011810"/>
              <a:gd name="connsiteX0" fmla="*/ 0 w 2980320"/>
              <a:gd name="connsiteY0" fmla="*/ 450650 h 1021858"/>
              <a:gd name="connsiteX1" fmla="*/ 112235 w 2980320"/>
              <a:gd name="connsiteY1" fmla="*/ 338415 h 1021858"/>
              <a:gd name="connsiteX2" fmla="*/ 1740785 w 2980320"/>
              <a:gd name="connsiteY2" fmla="*/ 338415 h 1021858"/>
              <a:gd name="connsiteX3" fmla="*/ 2103565 w 2980320"/>
              <a:gd name="connsiteY3" fmla="*/ 14 h 1021858"/>
              <a:gd name="connsiteX4" fmla="*/ 2255724 w 2980320"/>
              <a:gd name="connsiteY4" fmla="*/ 343440 h 1021858"/>
              <a:gd name="connsiteX5" fmla="*/ 2665976 w 2980320"/>
              <a:gd name="connsiteY5" fmla="*/ 338415 h 1021858"/>
              <a:gd name="connsiteX6" fmla="*/ 2979178 w 2980320"/>
              <a:gd name="connsiteY6" fmla="*/ 686786 h 1021858"/>
              <a:gd name="connsiteX7" fmla="*/ 2721244 w 2980320"/>
              <a:gd name="connsiteY7" fmla="*/ 1021858 h 1021858"/>
              <a:gd name="connsiteX8" fmla="*/ 2486836 w 2980320"/>
              <a:gd name="connsiteY8" fmla="*/ 1011810 h 1021858"/>
              <a:gd name="connsiteX9" fmla="*/ 1740785 w 2980320"/>
              <a:gd name="connsiteY9" fmla="*/ 1011810 h 1021858"/>
              <a:gd name="connsiteX10" fmla="*/ 1740785 w 2980320"/>
              <a:gd name="connsiteY10" fmla="*/ 1011810 h 1021858"/>
              <a:gd name="connsiteX11" fmla="*/ 112235 w 2980320"/>
              <a:gd name="connsiteY11" fmla="*/ 1011810 h 1021858"/>
              <a:gd name="connsiteX12" fmla="*/ 0 w 2980320"/>
              <a:gd name="connsiteY12" fmla="*/ 899575 h 1021858"/>
              <a:gd name="connsiteX13" fmla="*/ 0 w 2980320"/>
              <a:gd name="connsiteY13" fmla="*/ 618996 h 1021858"/>
              <a:gd name="connsiteX14" fmla="*/ 0 w 2980320"/>
              <a:gd name="connsiteY14" fmla="*/ 450648 h 1021858"/>
              <a:gd name="connsiteX15" fmla="*/ 0 w 2980320"/>
              <a:gd name="connsiteY15" fmla="*/ 450648 h 1021858"/>
              <a:gd name="connsiteX16" fmla="*/ 0 w 2980320"/>
              <a:gd name="connsiteY16" fmla="*/ 450650 h 1021858"/>
              <a:gd name="connsiteX0" fmla="*/ 0 w 2980320"/>
              <a:gd name="connsiteY0" fmla="*/ 450650 h 1011810"/>
              <a:gd name="connsiteX1" fmla="*/ 112235 w 2980320"/>
              <a:gd name="connsiteY1" fmla="*/ 338415 h 1011810"/>
              <a:gd name="connsiteX2" fmla="*/ 1740785 w 2980320"/>
              <a:gd name="connsiteY2" fmla="*/ 338415 h 1011810"/>
              <a:gd name="connsiteX3" fmla="*/ 2103565 w 2980320"/>
              <a:gd name="connsiteY3" fmla="*/ 14 h 1011810"/>
              <a:gd name="connsiteX4" fmla="*/ 2255724 w 2980320"/>
              <a:gd name="connsiteY4" fmla="*/ 343440 h 1011810"/>
              <a:gd name="connsiteX5" fmla="*/ 2665976 w 2980320"/>
              <a:gd name="connsiteY5" fmla="*/ 338415 h 1011810"/>
              <a:gd name="connsiteX6" fmla="*/ 2979178 w 2980320"/>
              <a:gd name="connsiteY6" fmla="*/ 686786 h 1011810"/>
              <a:gd name="connsiteX7" fmla="*/ 2728119 w 2980320"/>
              <a:gd name="connsiteY7" fmla="*/ 1008107 h 1011810"/>
              <a:gd name="connsiteX8" fmla="*/ 2486836 w 2980320"/>
              <a:gd name="connsiteY8" fmla="*/ 1011810 h 1011810"/>
              <a:gd name="connsiteX9" fmla="*/ 1740785 w 2980320"/>
              <a:gd name="connsiteY9" fmla="*/ 1011810 h 1011810"/>
              <a:gd name="connsiteX10" fmla="*/ 1740785 w 2980320"/>
              <a:gd name="connsiteY10" fmla="*/ 1011810 h 1011810"/>
              <a:gd name="connsiteX11" fmla="*/ 112235 w 2980320"/>
              <a:gd name="connsiteY11" fmla="*/ 1011810 h 1011810"/>
              <a:gd name="connsiteX12" fmla="*/ 0 w 2980320"/>
              <a:gd name="connsiteY12" fmla="*/ 899575 h 1011810"/>
              <a:gd name="connsiteX13" fmla="*/ 0 w 2980320"/>
              <a:gd name="connsiteY13" fmla="*/ 618996 h 1011810"/>
              <a:gd name="connsiteX14" fmla="*/ 0 w 2980320"/>
              <a:gd name="connsiteY14" fmla="*/ 450648 h 1011810"/>
              <a:gd name="connsiteX15" fmla="*/ 0 w 2980320"/>
              <a:gd name="connsiteY15" fmla="*/ 450648 h 1011810"/>
              <a:gd name="connsiteX16" fmla="*/ 0 w 2980320"/>
              <a:gd name="connsiteY16" fmla="*/ 450650 h 1011810"/>
              <a:gd name="connsiteX0" fmla="*/ 0 w 2980320"/>
              <a:gd name="connsiteY0" fmla="*/ 450650 h 1014043"/>
              <a:gd name="connsiteX1" fmla="*/ 112235 w 2980320"/>
              <a:gd name="connsiteY1" fmla="*/ 338415 h 1014043"/>
              <a:gd name="connsiteX2" fmla="*/ 1740785 w 2980320"/>
              <a:gd name="connsiteY2" fmla="*/ 338415 h 1014043"/>
              <a:gd name="connsiteX3" fmla="*/ 2103565 w 2980320"/>
              <a:gd name="connsiteY3" fmla="*/ 14 h 1014043"/>
              <a:gd name="connsiteX4" fmla="*/ 2255724 w 2980320"/>
              <a:gd name="connsiteY4" fmla="*/ 343440 h 1014043"/>
              <a:gd name="connsiteX5" fmla="*/ 2665976 w 2980320"/>
              <a:gd name="connsiteY5" fmla="*/ 338415 h 1014043"/>
              <a:gd name="connsiteX6" fmla="*/ 2979178 w 2980320"/>
              <a:gd name="connsiteY6" fmla="*/ 686786 h 1014043"/>
              <a:gd name="connsiteX7" fmla="*/ 2728119 w 2980320"/>
              <a:gd name="connsiteY7" fmla="*/ 1008107 h 1014043"/>
              <a:gd name="connsiteX8" fmla="*/ 2486836 w 2980320"/>
              <a:gd name="connsiteY8" fmla="*/ 1011810 h 1014043"/>
              <a:gd name="connsiteX9" fmla="*/ 1740785 w 2980320"/>
              <a:gd name="connsiteY9" fmla="*/ 1011810 h 1014043"/>
              <a:gd name="connsiteX10" fmla="*/ 1740785 w 2980320"/>
              <a:gd name="connsiteY10" fmla="*/ 1011810 h 1014043"/>
              <a:gd name="connsiteX11" fmla="*/ 112235 w 2980320"/>
              <a:gd name="connsiteY11" fmla="*/ 1011810 h 1014043"/>
              <a:gd name="connsiteX12" fmla="*/ 0 w 2980320"/>
              <a:gd name="connsiteY12" fmla="*/ 899575 h 1014043"/>
              <a:gd name="connsiteX13" fmla="*/ 0 w 2980320"/>
              <a:gd name="connsiteY13" fmla="*/ 618996 h 1014043"/>
              <a:gd name="connsiteX14" fmla="*/ 0 w 2980320"/>
              <a:gd name="connsiteY14" fmla="*/ 450648 h 1014043"/>
              <a:gd name="connsiteX15" fmla="*/ 0 w 2980320"/>
              <a:gd name="connsiteY15" fmla="*/ 450648 h 1014043"/>
              <a:gd name="connsiteX16" fmla="*/ 0 w 2980320"/>
              <a:gd name="connsiteY16" fmla="*/ 450650 h 1014043"/>
              <a:gd name="connsiteX0" fmla="*/ 0 w 2980320"/>
              <a:gd name="connsiteY0" fmla="*/ 450650 h 1014043"/>
              <a:gd name="connsiteX1" fmla="*/ 112235 w 2980320"/>
              <a:gd name="connsiteY1" fmla="*/ 338415 h 1014043"/>
              <a:gd name="connsiteX2" fmla="*/ 1740785 w 2980320"/>
              <a:gd name="connsiteY2" fmla="*/ 338415 h 1014043"/>
              <a:gd name="connsiteX3" fmla="*/ 2103565 w 2980320"/>
              <a:gd name="connsiteY3" fmla="*/ 14 h 1014043"/>
              <a:gd name="connsiteX4" fmla="*/ 2255724 w 2980320"/>
              <a:gd name="connsiteY4" fmla="*/ 343440 h 1014043"/>
              <a:gd name="connsiteX5" fmla="*/ 2665976 w 2980320"/>
              <a:gd name="connsiteY5" fmla="*/ 338415 h 1014043"/>
              <a:gd name="connsiteX6" fmla="*/ 2979178 w 2980320"/>
              <a:gd name="connsiteY6" fmla="*/ 686786 h 1014043"/>
              <a:gd name="connsiteX7" fmla="*/ 2728119 w 2980320"/>
              <a:gd name="connsiteY7" fmla="*/ 1008107 h 1014043"/>
              <a:gd name="connsiteX8" fmla="*/ 2486836 w 2980320"/>
              <a:gd name="connsiteY8" fmla="*/ 1011810 h 1014043"/>
              <a:gd name="connsiteX9" fmla="*/ 2495853 w 2980320"/>
              <a:gd name="connsiteY9" fmla="*/ 996995 h 1014043"/>
              <a:gd name="connsiteX10" fmla="*/ 1740785 w 2980320"/>
              <a:gd name="connsiteY10" fmla="*/ 1011810 h 1014043"/>
              <a:gd name="connsiteX11" fmla="*/ 1740785 w 2980320"/>
              <a:gd name="connsiteY11" fmla="*/ 1011810 h 1014043"/>
              <a:gd name="connsiteX12" fmla="*/ 112235 w 2980320"/>
              <a:gd name="connsiteY12" fmla="*/ 1011810 h 1014043"/>
              <a:gd name="connsiteX13" fmla="*/ 0 w 2980320"/>
              <a:gd name="connsiteY13" fmla="*/ 899575 h 1014043"/>
              <a:gd name="connsiteX14" fmla="*/ 0 w 2980320"/>
              <a:gd name="connsiteY14" fmla="*/ 618996 h 1014043"/>
              <a:gd name="connsiteX15" fmla="*/ 0 w 2980320"/>
              <a:gd name="connsiteY15" fmla="*/ 450648 h 1014043"/>
              <a:gd name="connsiteX16" fmla="*/ 0 w 2980320"/>
              <a:gd name="connsiteY16" fmla="*/ 450648 h 1014043"/>
              <a:gd name="connsiteX17" fmla="*/ 0 w 2980320"/>
              <a:gd name="connsiteY17" fmla="*/ 450650 h 1014043"/>
              <a:gd name="connsiteX0" fmla="*/ 0 w 2980320"/>
              <a:gd name="connsiteY0" fmla="*/ 450650 h 1014043"/>
              <a:gd name="connsiteX1" fmla="*/ 112235 w 2980320"/>
              <a:gd name="connsiteY1" fmla="*/ 338415 h 1014043"/>
              <a:gd name="connsiteX2" fmla="*/ 1740785 w 2980320"/>
              <a:gd name="connsiteY2" fmla="*/ 338415 h 1014043"/>
              <a:gd name="connsiteX3" fmla="*/ 2103565 w 2980320"/>
              <a:gd name="connsiteY3" fmla="*/ 14 h 1014043"/>
              <a:gd name="connsiteX4" fmla="*/ 2255724 w 2980320"/>
              <a:gd name="connsiteY4" fmla="*/ 343440 h 1014043"/>
              <a:gd name="connsiteX5" fmla="*/ 2665976 w 2980320"/>
              <a:gd name="connsiteY5" fmla="*/ 338415 h 1014043"/>
              <a:gd name="connsiteX6" fmla="*/ 2979178 w 2980320"/>
              <a:gd name="connsiteY6" fmla="*/ 686786 h 1014043"/>
              <a:gd name="connsiteX7" fmla="*/ 2728119 w 2980320"/>
              <a:gd name="connsiteY7" fmla="*/ 1008107 h 1014043"/>
              <a:gd name="connsiteX8" fmla="*/ 2486836 w 2980320"/>
              <a:gd name="connsiteY8" fmla="*/ 1011810 h 1014043"/>
              <a:gd name="connsiteX9" fmla="*/ 1740785 w 2980320"/>
              <a:gd name="connsiteY9" fmla="*/ 1011810 h 1014043"/>
              <a:gd name="connsiteX10" fmla="*/ 1740785 w 2980320"/>
              <a:gd name="connsiteY10" fmla="*/ 1011810 h 1014043"/>
              <a:gd name="connsiteX11" fmla="*/ 112235 w 2980320"/>
              <a:gd name="connsiteY11" fmla="*/ 1011810 h 1014043"/>
              <a:gd name="connsiteX12" fmla="*/ 0 w 2980320"/>
              <a:gd name="connsiteY12" fmla="*/ 899575 h 1014043"/>
              <a:gd name="connsiteX13" fmla="*/ 0 w 2980320"/>
              <a:gd name="connsiteY13" fmla="*/ 618996 h 1014043"/>
              <a:gd name="connsiteX14" fmla="*/ 0 w 2980320"/>
              <a:gd name="connsiteY14" fmla="*/ 450648 h 1014043"/>
              <a:gd name="connsiteX15" fmla="*/ 0 w 2980320"/>
              <a:gd name="connsiteY15" fmla="*/ 450648 h 1014043"/>
              <a:gd name="connsiteX16" fmla="*/ 0 w 2980320"/>
              <a:gd name="connsiteY16" fmla="*/ 450650 h 1014043"/>
              <a:gd name="connsiteX0" fmla="*/ 0 w 2980320"/>
              <a:gd name="connsiteY0" fmla="*/ 450650 h 1013039"/>
              <a:gd name="connsiteX1" fmla="*/ 112235 w 2980320"/>
              <a:gd name="connsiteY1" fmla="*/ 338415 h 1013039"/>
              <a:gd name="connsiteX2" fmla="*/ 1740785 w 2980320"/>
              <a:gd name="connsiteY2" fmla="*/ 338415 h 1013039"/>
              <a:gd name="connsiteX3" fmla="*/ 2103565 w 2980320"/>
              <a:gd name="connsiteY3" fmla="*/ 14 h 1013039"/>
              <a:gd name="connsiteX4" fmla="*/ 2255724 w 2980320"/>
              <a:gd name="connsiteY4" fmla="*/ 343440 h 1013039"/>
              <a:gd name="connsiteX5" fmla="*/ 2665976 w 2980320"/>
              <a:gd name="connsiteY5" fmla="*/ 338415 h 1013039"/>
              <a:gd name="connsiteX6" fmla="*/ 2979178 w 2980320"/>
              <a:gd name="connsiteY6" fmla="*/ 686786 h 1013039"/>
              <a:gd name="connsiteX7" fmla="*/ 2728119 w 2980320"/>
              <a:gd name="connsiteY7" fmla="*/ 1008107 h 1013039"/>
              <a:gd name="connsiteX8" fmla="*/ 2149951 w 2980320"/>
              <a:gd name="connsiteY8" fmla="*/ 1008372 h 1013039"/>
              <a:gd name="connsiteX9" fmla="*/ 1740785 w 2980320"/>
              <a:gd name="connsiteY9" fmla="*/ 1011810 h 1013039"/>
              <a:gd name="connsiteX10" fmla="*/ 1740785 w 2980320"/>
              <a:gd name="connsiteY10" fmla="*/ 1011810 h 1013039"/>
              <a:gd name="connsiteX11" fmla="*/ 112235 w 2980320"/>
              <a:gd name="connsiteY11" fmla="*/ 1011810 h 1013039"/>
              <a:gd name="connsiteX12" fmla="*/ 0 w 2980320"/>
              <a:gd name="connsiteY12" fmla="*/ 899575 h 1013039"/>
              <a:gd name="connsiteX13" fmla="*/ 0 w 2980320"/>
              <a:gd name="connsiteY13" fmla="*/ 618996 h 1013039"/>
              <a:gd name="connsiteX14" fmla="*/ 0 w 2980320"/>
              <a:gd name="connsiteY14" fmla="*/ 450648 h 1013039"/>
              <a:gd name="connsiteX15" fmla="*/ 0 w 2980320"/>
              <a:gd name="connsiteY15" fmla="*/ 450648 h 1013039"/>
              <a:gd name="connsiteX16" fmla="*/ 0 w 2980320"/>
              <a:gd name="connsiteY16" fmla="*/ 450650 h 1013039"/>
              <a:gd name="connsiteX0" fmla="*/ 0 w 2980320"/>
              <a:gd name="connsiteY0" fmla="*/ 450650 h 1015247"/>
              <a:gd name="connsiteX1" fmla="*/ 112235 w 2980320"/>
              <a:gd name="connsiteY1" fmla="*/ 338415 h 1015247"/>
              <a:gd name="connsiteX2" fmla="*/ 1740785 w 2980320"/>
              <a:gd name="connsiteY2" fmla="*/ 338415 h 1015247"/>
              <a:gd name="connsiteX3" fmla="*/ 2103565 w 2980320"/>
              <a:gd name="connsiteY3" fmla="*/ 14 h 1015247"/>
              <a:gd name="connsiteX4" fmla="*/ 2255724 w 2980320"/>
              <a:gd name="connsiteY4" fmla="*/ 343440 h 1015247"/>
              <a:gd name="connsiteX5" fmla="*/ 2665976 w 2980320"/>
              <a:gd name="connsiteY5" fmla="*/ 338415 h 1015247"/>
              <a:gd name="connsiteX6" fmla="*/ 2979178 w 2980320"/>
              <a:gd name="connsiteY6" fmla="*/ 686786 h 1015247"/>
              <a:gd name="connsiteX7" fmla="*/ 2728119 w 2980320"/>
              <a:gd name="connsiteY7" fmla="*/ 1008107 h 1015247"/>
              <a:gd name="connsiteX8" fmla="*/ 2149951 w 2980320"/>
              <a:gd name="connsiteY8" fmla="*/ 1008372 h 1015247"/>
              <a:gd name="connsiteX9" fmla="*/ 1740785 w 2980320"/>
              <a:gd name="connsiteY9" fmla="*/ 1011810 h 1015247"/>
              <a:gd name="connsiteX10" fmla="*/ 1740785 w 2980320"/>
              <a:gd name="connsiteY10" fmla="*/ 1011810 h 1015247"/>
              <a:gd name="connsiteX11" fmla="*/ 297865 w 2980320"/>
              <a:gd name="connsiteY11" fmla="*/ 1015247 h 1015247"/>
              <a:gd name="connsiteX12" fmla="*/ 0 w 2980320"/>
              <a:gd name="connsiteY12" fmla="*/ 899575 h 1015247"/>
              <a:gd name="connsiteX13" fmla="*/ 0 w 2980320"/>
              <a:gd name="connsiteY13" fmla="*/ 618996 h 1015247"/>
              <a:gd name="connsiteX14" fmla="*/ 0 w 2980320"/>
              <a:gd name="connsiteY14" fmla="*/ 450648 h 1015247"/>
              <a:gd name="connsiteX15" fmla="*/ 0 w 2980320"/>
              <a:gd name="connsiteY15" fmla="*/ 450648 h 1015247"/>
              <a:gd name="connsiteX16" fmla="*/ 0 w 2980320"/>
              <a:gd name="connsiteY16" fmla="*/ 450650 h 1015247"/>
              <a:gd name="connsiteX0" fmla="*/ 0 w 2980320"/>
              <a:gd name="connsiteY0" fmla="*/ 450650 h 1015247"/>
              <a:gd name="connsiteX1" fmla="*/ 112235 w 2980320"/>
              <a:gd name="connsiteY1" fmla="*/ 338415 h 1015247"/>
              <a:gd name="connsiteX2" fmla="*/ 1740785 w 2980320"/>
              <a:gd name="connsiteY2" fmla="*/ 338415 h 1015247"/>
              <a:gd name="connsiteX3" fmla="*/ 2103565 w 2980320"/>
              <a:gd name="connsiteY3" fmla="*/ 14 h 1015247"/>
              <a:gd name="connsiteX4" fmla="*/ 2255724 w 2980320"/>
              <a:gd name="connsiteY4" fmla="*/ 343440 h 1015247"/>
              <a:gd name="connsiteX5" fmla="*/ 2665976 w 2980320"/>
              <a:gd name="connsiteY5" fmla="*/ 338415 h 1015247"/>
              <a:gd name="connsiteX6" fmla="*/ 2979178 w 2980320"/>
              <a:gd name="connsiteY6" fmla="*/ 686786 h 1015247"/>
              <a:gd name="connsiteX7" fmla="*/ 2728119 w 2980320"/>
              <a:gd name="connsiteY7" fmla="*/ 1008107 h 1015247"/>
              <a:gd name="connsiteX8" fmla="*/ 2149951 w 2980320"/>
              <a:gd name="connsiteY8" fmla="*/ 1008372 h 1015247"/>
              <a:gd name="connsiteX9" fmla="*/ 1740785 w 2980320"/>
              <a:gd name="connsiteY9" fmla="*/ 1011810 h 1015247"/>
              <a:gd name="connsiteX10" fmla="*/ 1740785 w 2980320"/>
              <a:gd name="connsiteY10" fmla="*/ 1011810 h 1015247"/>
              <a:gd name="connsiteX11" fmla="*/ 297865 w 2980320"/>
              <a:gd name="connsiteY11" fmla="*/ 1015247 h 1015247"/>
              <a:gd name="connsiteX12" fmla="*/ 0 w 2980320"/>
              <a:gd name="connsiteY12" fmla="*/ 618996 h 1015247"/>
              <a:gd name="connsiteX13" fmla="*/ 0 w 2980320"/>
              <a:gd name="connsiteY13" fmla="*/ 450648 h 1015247"/>
              <a:gd name="connsiteX14" fmla="*/ 0 w 2980320"/>
              <a:gd name="connsiteY14" fmla="*/ 450648 h 1015247"/>
              <a:gd name="connsiteX15" fmla="*/ 0 w 2980320"/>
              <a:gd name="connsiteY15" fmla="*/ 450650 h 1015247"/>
              <a:gd name="connsiteX0" fmla="*/ 6875 w 2987195"/>
              <a:gd name="connsiteY0" fmla="*/ 450650 h 1015247"/>
              <a:gd name="connsiteX1" fmla="*/ 119110 w 2987195"/>
              <a:gd name="connsiteY1" fmla="*/ 338415 h 1015247"/>
              <a:gd name="connsiteX2" fmla="*/ 1747660 w 2987195"/>
              <a:gd name="connsiteY2" fmla="*/ 338415 h 1015247"/>
              <a:gd name="connsiteX3" fmla="*/ 2110440 w 2987195"/>
              <a:gd name="connsiteY3" fmla="*/ 14 h 1015247"/>
              <a:gd name="connsiteX4" fmla="*/ 2262599 w 2987195"/>
              <a:gd name="connsiteY4" fmla="*/ 343440 h 1015247"/>
              <a:gd name="connsiteX5" fmla="*/ 2672851 w 2987195"/>
              <a:gd name="connsiteY5" fmla="*/ 338415 h 1015247"/>
              <a:gd name="connsiteX6" fmla="*/ 2986053 w 2987195"/>
              <a:gd name="connsiteY6" fmla="*/ 686786 h 1015247"/>
              <a:gd name="connsiteX7" fmla="*/ 2734994 w 2987195"/>
              <a:gd name="connsiteY7" fmla="*/ 1008107 h 1015247"/>
              <a:gd name="connsiteX8" fmla="*/ 2156826 w 2987195"/>
              <a:gd name="connsiteY8" fmla="*/ 1008372 h 1015247"/>
              <a:gd name="connsiteX9" fmla="*/ 1747660 w 2987195"/>
              <a:gd name="connsiteY9" fmla="*/ 1011810 h 1015247"/>
              <a:gd name="connsiteX10" fmla="*/ 1747660 w 2987195"/>
              <a:gd name="connsiteY10" fmla="*/ 1011810 h 1015247"/>
              <a:gd name="connsiteX11" fmla="*/ 304740 w 2987195"/>
              <a:gd name="connsiteY11" fmla="*/ 1015247 h 1015247"/>
              <a:gd name="connsiteX12" fmla="*/ 0 w 2987195"/>
              <a:gd name="connsiteY12" fmla="*/ 701498 h 1015247"/>
              <a:gd name="connsiteX13" fmla="*/ 6875 w 2987195"/>
              <a:gd name="connsiteY13" fmla="*/ 450648 h 1015247"/>
              <a:gd name="connsiteX14" fmla="*/ 6875 w 2987195"/>
              <a:gd name="connsiteY14" fmla="*/ 450648 h 1015247"/>
              <a:gd name="connsiteX15" fmla="*/ 6875 w 2987195"/>
              <a:gd name="connsiteY15" fmla="*/ 450650 h 1015247"/>
              <a:gd name="connsiteX0" fmla="*/ 6875 w 2987195"/>
              <a:gd name="connsiteY0" fmla="*/ 450650 h 1015247"/>
              <a:gd name="connsiteX1" fmla="*/ 119110 w 2987195"/>
              <a:gd name="connsiteY1" fmla="*/ 338415 h 1015247"/>
              <a:gd name="connsiteX2" fmla="*/ 1747660 w 2987195"/>
              <a:gd name="connsiteY2" fmla="*/ 338415 h 1015247"/>
              <a:gd name="connsiteX3" fmla="*/ 2110440 w 2987195"/>
              <a:gd name="connsiteY3" fmla="*/ 14 h 1015247"/>
              <a:gd name="connsiteX4" fmla="*/ 2262599 w 2987195"/>
              <a:gd name="connsiteY4" fmla="*/ 343440 h 1015247"/>
              <a:gd name="connsiteX5" fmla="*/ 2672851 w 2987195"/>
              <a:gd name="connsiteY5" fmla="*/ 338415 h 1015247"/>
              <a:gd name="connsiteX6" fmla="*/ 2986053 w 2987195"/>
              <a:gd name="connsiteY6" fmla="*/ 686786 h 1015247"/>
              <a:gd name="connsiteX7" fmla="*/ 2734994 w 2987195"/>
              <a:gd name="connsiteY7" fmla="*/ 1008107 h 1015247"/>
              <a:gd name="connsiteX8" fmla="*/ 2156826 w 2987195"/>
              <a:gd name="connsiteY8" fmla="*/ 1008372 h 1015247"/>
              <a:gd name="connsiteX9" fmla="*/ 1747660 w 2987195"/>
              <a:gd name="connsiteY9" fmla="*/ 1011810 h 1015247"/>
              <a:gd name="connsiteX10" fmla="*/ 1747660 w 2987195"/>
              <a:gd name="connsiteY10" fmla="*/ 1011810 h 1015247"/>
              <a:gd name="connsiteX11" fmla="*/ 304740 w 2987195"/>
              <a:gd name="connsiteY11" fmla="*/ 1015247 h 1015247"/>
              <a:gd name="connsiteX12" fmla="*/ 0 w 2987195"/>
              <a:gd name="connsiteY12" fmla="*/ 701498 h 1015247"/>
              <a:gd name="connsiteX13" fmla="*/ 6875 w 2987195"/>
              <a:gd name="connsiteY13" fmla="*/ 450648 h 1015247"/>
              <a:gd name="connsiteX14" fmla="*/ 6875 w 2987195"/>
              <a:gd name="connsiteY14" fmla="*/ 450648 h 1015247"/>
              <a:gd name="connsiteX15" fmla="*/ 6875 w 2987195"/>
              <a:gd name="connsiteY15" fmla="*/ 450650 h 1015247"/>
              <a:gd name="connsiteX0" fmla="*/ 6875 w 2987195"/>
              <a:gd name="connsiteY0" fmla="*/ 450650 h 1018685"/>
              <a:gd name="connsiteX1" fmla="*/ 119110 w 2987195"/>
              <a:gd name="connsiteY1" fmla="*/ 338415 h 1018685"/>
              <a:gd name="connsiteX2" fmla="*/ 1747660 w 2987195"/>
              <a:gd name="connsiteY2" fmla="*/ 338415 h 1018685"/>
              <a:gd name="connsiteX3" fmla="*/ 2110440 w 2987195"/>
              <a:gd name="connsiteY3" fmla="*/ 14 h 1018685"/>
              <a:gd name="connsiteX4" fmla="*/ 2262599 w 2987195"/>
              <a:gd name="connsiteY4" fmla="*/ 343440 h 1018685"/>
              <a:gd name="connsiteX5" fmla="*/ 2672851 w 2987195"/>
              <a:gd name="connsiteY5" fmla="*/ 338415 h 1018685"/>
              <a:gd name="connsiteX6" fmla="*/ 2986053 w 2987195"/>
              <a:gd name="connsiteY6" fmla="*/ 686786 h 1018685"/>
              <a:gd name="connsiteX7" fmla="*/ 2734994 w 2987195"/>
              <a:gd name="connsiteY7" fmla="*/ 1008107 h 1018685"/>
              <a:gd name="connsiteX8" fmla="*/ 2156826 w 2987195"/>
              <a:gd name="connsiteY8" fmla="*/ 1008372 h 1018685"/>
              <a:gd name="connsiteX9" fmla="*/ 1747660 w 2987195"/>
              <a:gd name="connsiteY9" fmla="*/ 1011810 h 1018685"/>
              <a:gd name="connsiteX10" fmla="*/ 1747660 w 2987195"/>
              <a:gd name="connsiteY10" fmla="*/ 1011810 h 1018685"/>
              <a:gd name="connsiteX11" fmla="*/ 321927 w 2987195"/>
              <a:gd name="connsiteY11" fmla="*/ 1018685 h 1018685"/>
              <a:gd name="connsiteX12" fmla="*/ 0 w 2987195"/>
              <a:gd name="connsiteY12" fmla="*/ 701498 h 1018685"/>
              <a:gd name="connsiteX13" fmla="*/ 6875 w 2987195"/>
              <a:gd name="connsiteY13" fmla="*/ 450648 h 1018685"/>
              <a:gd name="connsiteX14" fmla="*/ 6875 w 2987195"/>
              <a:gd name="connsiteY14" fmla="*/ 450648 h 1018685"/>
              <a:gd name="connsiteX15" fmla="*/ 6875 w 2987195"/>
              <a:gd name="connsiteY15" fmla="*/ 450650 h 1018685"/>
              <a:gd name="connsiteX0" fmla="*/ 6875 w 2987195"/>
              <a:gd name="connsiteY0" fmla="*/ 450650 h 1018685"/>
              <a:gd name="connsiteX1" fmla="*/ 119110 w 2987195"/>
              <a:gd name="connsiteY1" fmla="*/ 338415 h 1018685"/>
              <a:gd name="connsiteX2" fmla="*/ 1747660 w 2987195"/>
              <a:gd name="connsiteY2" fmla="*/ 338415 h 1018685"/>
              <a:gd name="connsiteX3" fmla="*/ 2110440 w 2987195"/>
              <a:gd name="connsiteY3" fmla="*/ 14 h 1018685"/>
              <a:gd name="connsiteX4" fmla="*/ 2262599 w 2987195"/>
              <a:gd name="connsiteY4" fmla="*/ 343440 h 1018685"/>
              <a:gd name="connsiteX5" fmla="*/ 2672851 w 2987195"/>
              <a:gd name="connsiteY5" fmla="*/ 338415 h 1018685"/>
              <a:gd name="connsiteX6" fmla="*/ 2986053 w 2987195"/>
              <a:gd name="connsiteY6" fmla="*/ 686786 h 1018685"/>
              <a:gd name="connsiteX7" fmla="*/ 2734994 w 2987195"/>
              <a:gd name="connsiteY7" fmla="*/ 1008107 h 1018685"/>
              <a:gd name="connsiteX8" fmla="*/ 2156826 w 2987195"/>
              <a:gd name="connsiteY8" fmla="*/ 1008372 h 1018685"/>
              <a:gd name="connsiteX9" fmla="*/ 1747660 w 2987195"/>
              <a:gd name="connsiteY9" fmla="*/ 1011810 h 1018685"/>
              <a:gd name="connsiteX10" fmla="*/ 1747660 w 2987195"/>
              <a:gd name="connsiteY10" fmla="*/ 1011810 h 1018685"/>
              <a:gd name="connsiteX11" fmla="*/ 321927 w 2987195"/>
              <a:gd name="connsiteY11" fmla="*/ 1018685 h 1018685"/>
              <a:gd name="connsiteX12" fmla="*/ 0 w 2987195"/>
              <a:gd name="connsiteY12" fmla="*/ 701498 h 1018685"/>
              <a:gd name="connsiteX13" fmla="*/ 6875 w 2987195"/>
              <a:gd name="connsiteY13" fmla="*/ 450648 h 1018685"/>
              <a:gd name="connsiteX14" fmla="*/ 6875 w 2987195"/>
              <a:gd name="connsiteY14" fmla="*/ 450648 h 1018685"/>
              <a:gd name="connsiteX15" fmla="*/ 6875 w 2987195"/>
              <a:gd name="connsiteY15" fmla="*/ 450650 h 1018685"/>
              <a:gd name="connsiteX0" fmla="*/ 6875 w 2987195"/>
              <a:gd name="connsiteY0" fmla="*/ 450648 h 1018685"/>
              <a:gd name="connsiteX1" fmla="*/ 119110 w 2987195"/>
              <a:gd name="connsiteY1" fmla="*/ 338415 h 1018685"/>
              <a:gd name="connsiteX2" fmla="*/ 1747660 w 2987195"/>
              <a:gd name="connsiteY2" fmla="*/ 338415 h 1018685"/>
              <a:gd name="connsiteX3" fmla="*/ 2110440 w 2987195"/>
              <a:gd name="connsiteY3" fmla="*/ 14 h 1018685"/>
              <a:gd name="connsiteX4" fmla="*/ 2262599 w 2987195"/>
              <a:gd name="connsiteY4" fmla="*/ 343440 h 1018685"/>
              <a:gd name="connsiteX5" fmla="*/ 2672851 w 2987195"/>
              <a:gd name="connsiteY5" fmla="*/ 338415 h 1018685"/>
              <a:gd name="connsiteX6" fmla="*/ 2986053 w 2987195"/>
              <a:gd name="connsiteY6" fmla="*/ 686786 h 1018685"/>
              <a:gd name="connsiteX7" fmla="*/ 2734994 w 2987195"/>
              <a:gd name="connsiteY7" fmla="*/ 1008107 h 1018685"/>
              <a:gd name="connsiteX8" fmla="*/ 2156826 w 2987195"/>
              <a:gd name="connsiteY8" fmla="*/ 1008372 h 1018685"/>
              <a:gd name="connsiteX9" fmla="*/ 1747660 w 2987195"/>
              <a:gd name="connsiteY9" fmla="*/ 1011810 h 1018685"/>
              <a:gd name="connsiteX10" fmla="*/ 1747660 w 2987195"/>
              <a:gd name="connsiteY10" fmla="*/ 1011810 h 1018685"/>
              <a:gd name="connsiteX11" fmla="*/ 321927 w 2987195"/>
              <a:gd name="connsiteY11" fmla="*/ 1018685 h 1018685"/>
              <a:gd name="connsiteX12" fmla="*/ 0 w 2987195"/>
              <a:gd name="connsiteY12" fmla="*/ 701498 h 1018685"/>
              <a:gd name="connsiteX13" fmla="*/ 6875 w 2987195"/>
              <a:gd name="connsiteY13" fmla="*/ 450648 h 1018685"/>
              <a:gd name="connsiteX14" fmla="*/ 6875 w 2987195"/>
              <a:gd name="connsiteY14" fmla="*/ 450648 h 1018685"/>
              <a:gd name="connsiteX0" fmla="*/ 216569 w 2987195"/>
              <a:gd name="connsiteY0" fmla="*/ 546901 h 1018685"/>
              <a:gd name="connsiteX1" fmla="*/ 119110 w 2987195"/>
              <a:gd name="connsiteY1" fmla="*/ 338415 h 1018685"/>
              <a:gd name="connsiteX2" fmla="*/ 1747660 w 2987195"/>
              <a:gd name="connsiteY2" fmla="*/ 338415 h 1018685"/>
              <a:gd name="connsiteX3" fmla="*/ 2110440 w 2987195"/>
              <a:gd name="connsiteY3" fmla="*/ 14 h 1018685"/>
              <a:gd name="connsiteX4" fmla="*/ 2262599 w 2987195"/>
              <a:gd name="connsiteY4" fmla="*/ 343440 h 1018685"/>
              <a:gd name="connsiteX5" fmla="*/ 2672851 w 2987195"/>
              <a:gd name="connsiteY5" fmla="*/ 338415 h 1018685"/>
              <a:gd name="connsiteX6" fmla="*/ 2986053 w 2987195"/>
              <a:gd name="connsiteY6" fmla="*/ 686786 h 1018685"/>
              <a:gd name="connsiteX7" fmla="*/ 2734994 w 2987195"/>
              <a:gd name="connsiteY7" fmla="*/ 1008107 h 1018685"/>
              <a:gd name="connsiteX8" fmla="*/ 2156826 w 2987195"/>
              <a:gd name="connsiteY8" fmla="*/ 1008372 h 1018685"/>
              <a:gd name="connsiteX9" fmla="*/ 1747660 w 2987195"/>
              <a:gd name="connsiteY9" fmla="*/ 1011810 h 1018685"/>
              <a:gd name="connsiteX10" fmla="*/ 1747660 w 2987195"/>
              <a:gd name="connsiteY10" fmla="*/ 1011810 h 1018685"/>
              <a:gd name="connsiteX11" fmla="*/ 321927 w 2987195"/>
              <a:gd name="connsiteY11" fmla="*/ 1018685 h 1018685"/>
              <a:gd name="connsiteX12" fmla="*/ 0 w 2987195"/>
              <a:gd name="connsiteY12" fmla="*/ 701498 h 1018685"/>
              <a:gd name="connsiteX13" fmla="*/ 6875 w 2987195"/>
              <a:gd name="connsiteY13" fmla="*/ 450648 h 1018685"/>
              <a:gd name="connsiteX14" fmla="*/ 216569 w 2987195"/>
              <a:gd name="connsiteY14" fmla="*/ 546901 h 1018685"/>
              <a:gd name="connsiteX0" fmla="*/ 6875 w 2987195"/>
              <a:gd name="connsiteY0" fmla="*/ 450648 h 1018685"/>
              <a:gd name="connsiteX1" fmla="*/ 119110 w 2987195"/>
              <a:gd name="connsiteY1" fmla="*/ 338415 h 1018685"/>
              <a:gd name="connsiteX2" fmla="*/ 1747660 w 2987195"/>
              <a:gd name="connsiteY2" fmla="*/ 338415 h 1018685"/>
              <a:gd name="connsiteX3" fmla="*/ 2110440 w 2987195"/>
              <a:gd name="connsiteY3" fmla="*/ 14 h 1018685"/>
              <a:gd name="connsiteX4" fmla="*/ 2262599 w 2987195"/>
              <a:gd name="connsiteY4" fmla="*/ 343440 h 1018685"/>
              <a:gd name="connsiteX5" fmla="*/ 2672851 w 2987195"/>
              <a:gd name="connsiteY5" fmla="*/ 338415 h 1018685"/>
              <a:gd name="connsiteX6" fmla="*/ 2986053 w 2987195"/>
              <a:gd name="connsiteY6" fmla="*/ 686786 h 1018685"/>
              <a:gd name="connsiteX7" fmla="*/ 2734994 w 2987195"/>
              <a:gd name="connsiteY7" fmla="*/ 1008107 h 1018685"/>
              <a:gd name="connsiteX8" fmla="*/ 2156826 w 2987195"/>
              <a:gd name="connsiteY8" fmla="*/ 1008372 h 1018685"/>
              <a:gd name="connsiteX9" fmla="*/ 1747660 w 2987195"/>
              <a:gd name="connsiteY9" fmla="*/ 1011810 h 1018685"/>
              <a:gd name="connsiteX10" fmla="*/ 1747660 w 2987195"/>
              <a:gd name="connsiteY10" fmla="*/ 1011810 h 1018685"/>
              <a:gd name="connsiteX11" fmla="*/ 321927 w 2987195"/>
              <a:gd name="connsiteY11" fmla="*/ 1018685 h 1018685"/>
              <a:gd name="connsiteX12" fmla="*/ 0 w 2987195"/>
              <a:gd name="connsiteY12" fmla="*/ 701498 h 1018685"/>
              <a:gd name="connsiteX13" fmla="*/ 6875 w 2987195"/>
              <a:gd name="connsiteY13" fmla="*/ 450648 h 1018685"/>
              <a:gd name="connsiteX0" fmla="*/ 0 w 2987195"/>
              <a:gd name="connsiteY0" fmla="*/ 701498 h 1018685"/>
              <a:gd name="connsiteX1" fmla="*/ 119110 w 2987195"/>
              <a:gd name="connsiteY1" fmla="*/ 338415 h 1018685"/>
              <a:gd name="connsiteX2" fmla="*/ 1747660 w 2987195"/>
              <a:gd name="connsiteY2" fmla="*/ 338415 h 1018685"/>
              <a:gd name="connsiteX3" fmla="*/ 2110440 w 2987195"/>
              <a:gd name="connsiteY3" fmla="*/ 14 h 1018685"/>
              <a:gd name="connsiteX4" fmla="*/ 2262599 w 2987195"/>
              <a:gd name="connsiteY4" fmla="*/ 343440 h 1018685"/>
              <a:gd name="connsiteX5" fmla="*/ 2672851 w 2987195"/>
              <a:gd name="connsiteY5" fmla="*/ 338415 h 1018685"/>
              <a:gd name="connsiteX6" fmla="*/ 2986053 w 2987195"/>
              <a:gd name="connsiteY6" fmla="*/ 686786 h 1018685"/>
              <a:gd name="connsiteX7" fmla="*/ 2734994 w 2987195"/>
              <a:gd name="connsiteY7" fmla="*/ 1008107 h 1018685"/>
              <a:gd name="connsiteX8" fmla="*/ 2156826 w 2987195"/>
              <a:gd name="connsiteY8" fmla="*/ 1008372 h 1018685"/>
              <a:gd name="connsiteX9" fmla="*/ 1747660 w 2987195"/>
              <a:gd name="connsiteY9" fmla="*/ 1011810 h 1018685"/>
              <a:gd name="connsiteX10" fmla="*/ 1747660 w 2987195"/>
              <a:gd name="connsiteY10" fmla="*/ 1011810 h 1018685"/>
              <a:gd name="connsiteX11" fmla="*/ 321927 w 2987195"/>
              <a:gd name="connsiteY11" fmla="*/ 1018685 h 1018685"/>
              <a:gd name="connsiteX12" fmla="*/ 0 w 2987195"/>
              <a:gd name="connsiteY12" fmla="*/ 701498 h 1018685"/>
              <a:gd name="connsiteX0" fmla="*/ 565 w 2987760"/>
              <a:gd name="connsiteY0" fmla="*/ 701498 h 1018685"/>
              <a:gd name="connsiteX1" fmla="*/ 119675 w 2987760"/>
              <a:gd name="connsiteY1" fmla="*/ 338415 h 1018685"/>
              <a:gd name="connsiteX2" fmla="*/ 1748225 w 2987760"/>
              <a:gd name="connsiteY2" fmla="*/ 338415 h 1018685"/>
              <a:gd name="connsiteX3" fmla="*/ 2111005 w 2987760"/>
              <a:gd name="connsiteY3" fmla="*/ 14 h 1018685"/>
              <a:gd name="connsiteX4" fmla="*/ 2263164 w 2987760"/>
              <a:gd name="connsiteY4" fmla="*/ 343440 h 1018685"/>
              <a:gd name="connsiteX5" fmla="*/ 2673416 w 2987760"/>
              <a:gd name="connsiteY5" fmla="*/ 338415 h 1018685"/>
              <a:gd name="connsiteX6" fmla="*/ 2986618 w 2987760"/>
              <a:gd name="connsiteY6" fmla="*/ 686786 h 1018685"/>
              <a:gd name="connsiteX7" fmla="*/ 2735559 w 2987760"/>
              <a:gd name="connsiteY7" fmla="*/ 1008107 h 1018685"/>
              <a:gd name="connsiteX8" fmla="*/ 2157391 w 2987760"/>
              <a:gd name="connsiteY8" fmla="*/ 1008372 h 1018685"/>
              <a:gd name="connsiteX9" fmla="*/ 1748225 w 2987760"/>
              <a:gd name="connsiteY9" fmla="*/ 1011810 h 1018685"/>
              <a:gd name="connsiteX10" fmla="*/ 1748225 w 2987760"/>
              <a:gd name="connsiteY10" fmla="*/ 1011810 h 1018685"/>
              <a:gd name="connsiteX11" fmla="*/ 322492 w 2987760"/>
              <a:gd name="connsiteY11" fmla="*/ 1018685 h 1018685"/>
              <a:gd name="connsiteX12" fmla="*/ 565 w 2987760"/>
              <a:gd name="connsiteY12" fmla="*/ 701498 h 1018685"/>
              <a:gd name="connsiteX0" fmla="*/ 3986 w 2991181"/>
              <a:gd name="connsiteY0" fmla="*/ 701498 h 1018685"/>
              <a:gd name="connsiteX1" fmla="*/ 123096 w 2991181"/>
              <a:gd name="connsiteY1" fmla="*/ 338415 h 1018685"/>
              <a:gd name="connsiteX2" fmla="*/ 1751646 w 2991181"/>
              <a:gd name="connsiteY2" fmla="*/ 338415 h 1018685"/>
              <a:gd name="connsiteX3" fmla="*/ 2114426 w 2991181"/>
              <a:gd name="connsiteY3" fmla="*/ 14 h 1018685"/>
              <a:gd name="connsiteX4" fmla="*/ 2266585 w 2991181"/>
              <a:gd name="connsiteY4" fmla="*/ 343440 h 1018685"/>
              <a:gd name="connsiteX5" fmla="*/ 2676837 w 2991181"/>
              <a:gd name="connsiteY5" fmla="*/ 338415 h 1018685"/>
              <a:gd name="connsiteX6" fmla="*/ 2990039 w 2991181"/>
              <a:gd name="connsiteY6" fmla="*/ 686786 h 1018685"/>
              <a:gd name="connsiteX7" fmla="*/ 2738980 w 2991181"/>
              <a:gd name="connsiteY7" fmla="*/ 1008107 h 1018685"/>
              <a:gd name="connsiteX8" fmla="*/ 2160812 w 2991181"/>
              <a:gd name="connsiteY8" fmla="*/ 1008372 h 1018685"/>
              <a:gd name="connsiteX9" fmla="*/ 1751646 w 2991181"/>
              <a:gd name="connsiteY9" fmla="*/ 1011810 h 1018685"/>
              <a:gd name="connsiteX10" fmla="*/ 1751646 w 2991181"/>
              <a:gd name="connsiteY10" fmla="*/ 1011810 h 1018685"/>
              <a:gd name="connsiteX11" fmla="*/ 325913 w 2991181"/>
              <a:gd name="connsiteY11" fmla="*/ 1018685 h 1018685"/>
              <a:gd name="connsiteX12" fmla="*/ 3986 w 2991181"/>
              <a:gd name="connsiteY12" fmla="*/ 701498 h 1018685"/>
              <a:gd name="connsiteX0" fmla="*/ 3986 w 2991181"/>
              <a:gd name="connsiteY0" fmla="*/ 701498 h 1018685"/>
              <a:gd name="connsiteX1" fmla="*/ 301851 w 2991181"/>
              <a:gd name="connsiteY1" fmla="*/ 352165 h 1018685"/>
              <a:gd name="connsiteX2" fmla="*/ 1751646 w 2991181"/>
              <a:gd name="connsiteY2" fmla="*/ 338415 h 1018685"/>
              <a:gd name="connsiteX3" fmla="*/ 2114426 w 2991181"/>
              <a:gd name="connsiteY3" fmla="*/ 14 h 1018685"/>
              <a:gd name="connsiteX4" fmla="*/ 2266585 w 2991181"/>
              <a:gd name="connsiteY4" fmla="*/ 343440 h 1018685"/>
              <a:gd name="connsiteX5" fmla="*/ 2676837 w 2991181"/>
              <a:gd name="connsiteY5" fmla="*/ 338415 h 1018685"/>
              <a:gd name="connsiteX6" fmla="*/ 2990039 w 2991181"/>
              <a:gd name="connsiteY6" fmla="*/ 686786 h 1018685"/>
              <a:gd name="connsiteX7" fmla="*/ 2738980 w 2991181"/>
              <a:gd name="connsiteY7" fmla="*/ 1008107 h 1018685"/>
              <a:gd name="connsiteX8" fmla="*/ 2160812 w 2991181"/>
              <a:gd name="connsiteY8" fmla="*/ 1008372 h 1018685"/>
              <a:gd name="connsiteX9" fmla="*/ 1751646 w 2991181"/>
              <a:gd name="connsiteY9" fmla="*/ 1011810 h 1018685"/>
              <a:gd name="connsiteX10" fmla="*/ 1751646 w 2991181"/>
              <a:gd name="connsiteY10" fmla="*/ 1011810 h 1018685"/>
              <a:gd name="connsiteX11" fmla="*/ 325913 w 2991181"/>
              <a:gd name="connsiteY11" fmla="*/ 1018685 h 1018685"/>
              <a:gd name="connsiteX12" fmla="*/ 3986 w 2991181"/>
              <a:gd name="connsiteY12" fmla="*/ 701498 h 1018685"/>
              <a:gd name="connsiteX0" fmla="*/ 3986 w 2991181"/>
              <a:gd name="connsiteY0" fmla="*/ 701498 h 1018685"/>
              <a:gd name="connsiteX1" fmla="*/ 301851 w 2991181"/>
              <a:gd name="connsiteY1" fmla="*/ 352165 h 1018685"/>
              <a:gd name="connsiteX2" fmla="*/ 1751646 w 2991181"/>
              <a:gd name="connsiteY2" fmla="*/ 338415 h 1018685"/>
              <a:gd name="connsiteX3" fmla="*/ 2114426 w 2991181"/>
              <a:gd name="connsiteY3" fmla="*/ 14 h 1018685"/>
              <a:gd name="connsiteX4" fmla="*/ 2266585 w 2991181"/>
              <a:gd name="connsiteY4" fmla="*/ 343440 h 1018685"/>
              <a:gd name="connsiteX5" fmla="*/ 2676837 w 2991181"/>
              <a:gd name="connsiteY5" fmla="*/ 338415 h 1018685"/>
              <a:gd name="connsiteX6" fmla="*/ 2990039 w 2991181"/>
              <a:gd name="connsiteY6" fmla="*/ 686786 h 1018685"/>
              <a:gd name="connsiteX7" fmla="*/ 2738980 w 2991181"/>
              <a:gd name="connsiteY7" fmla="*/ 1008107 h 1018685"/>
              <a:gd name="connsiteX8" fmla="*/ 2160812 w 2991181"/>
              <a:gd name="connsiteY8" fmla="*/ 1008372 h 1018685"/>
              <a:gd name="connsiteX9" fmla="*/ 1751646 w 2991181"/>
              <a:gd name="connsiteY9" fmla="*/ 1011810 h 1018685"/>
              <a:gd name="connsiteX10" fmla="*/ 1751646 w 2991181"/>
              <a:gd name="connsiteY10" fmla="*/ 1011810 h 1018685"/>
              <a:gd name="connsiteX11" fmla="*/ 325913 w 2991181"/>
              <a:gd name="connsiteY11" fmla="*/ 1018685 h 1018685"/>
              <a:gd name="connsiteX12" fmla="*/ 3986 w 2991181"/>
              <a:gd name="connsiteY12" fmla="*/ 701498 h 1018685"/>
              <a:gd name="connsiteX0" fmla="*/ 3986 w 2991181"/>
              <a:gd name="connsiteY0" fmla="*/ 701498 h 1018685"/>
              <a:gd name="connsiteX1" fmla="*/ 301851 w 2991181"/>
              <a:gd name="connsiteY1" fmla="*/ 352165 h 1018685"/>
              <a:gd name="connsiteX2" fmla="*/ 1751646 w 2991181"/>
              <a:gd name="connsiteY2" fmla="*/ 338415 h 1018685"/>
              <a:gd name="connsiteX3" fmla="*/ 2114426 w 2991181"/>
              <a:gd name="connsiteY3" fmla="*/ 14 h 1018685"/>
              <a:gd name="connsiteX4" fmla="*/ 2266585 w 2991181"/>
              <a:gd name="connsiteY4" fmla="*/ 343440 h 1018685"/>
              <a:gd name="connsiteX5" fmla="*/ 2676837 w 2991181"/>
              <a:gd name="connsiteY5" fmla="*/ 338415 h 1018685"/>
              <a:gd name="connsiteX6" fmla="*/ 2990039 w 2991181"/>
              <a:gd name="connsiteY6" fmla="*/ 686786 h 1018685"/>
              <a:gd name="connsiteX7" fmla="*/ 2738980 w 2991181"/>
              <a:gd name="connsiteY7" fmla="*/ 1008107 h 1018685"/>
              <a:gd name="connsiteX8" fmla="*/ 2160812 w 2991181"/>
              <a:gd name="connsiteY8" fmla="*/ 1008372 h 1018685"/>
              <a:gd name="connsiteX9" fmla="*/ 1751646 w 2991181"/>
              <a:gd name="connsiteY9" fmla="*/ 1011810 h 1018685"/>
              <a:gd name="connsiteX10" fmla="*/ 1751646 w 2991181"/>
              <a:gd name="connsiteY10" fmla="*/ 1011810 h 1018685"/>
              <a:gd name="connsiteX11" fmla="*/ 325913 w 2991181"/>
              <a:gd name="connsiteY11" fmla="*/ 1018685 h 1018685"/>
              <a:gd name="connsiteX12" fmla="*/ 3986 w 2991181"/>
              <a:gd name="connsiteY12" fmla="*/ 701498 h 1018685"/>
              <a:gd name="connsiteX0" fmla="*/ 2906 w 2990101"/>
              <a:gd name="connsiteY0" fmla="*/ 701498 h 1018730"/>
              <a:gd name="connsiteX1" fmla="*/ 300771 w 2990101"/>
              <a:gd name="connsiteY1" fmla="*/ 352165 h 1018730"/>
              <a:gd name="connsiteX2" fmla="*/ 1750566 w 2990101"/>
              <a:gd name="connsiteY2" fmla="*/ 338415 h 1018730"/>
              <a:gd name="connsiteX3" fmla="*/ 2113346 w 2990101"/>
              <a:gd name="connsiteY3" fmla="*/ 14 h 1018730"/>
              <a:gd name="connsiteX4" fmla="*/ 2265505 w 2990101"/>
              <a:gd name="connsiteY4" fmla="*/ 343440 h 1018730"/>
              <a:gd name="connsiteX5" fmla="*/ 2675757 w 2990101"/>
              <a:gd name="connsiteY5" fmla="*/ 338415 h 1018730"/>
              <a:gd name="connsiteX6" fmla="*/ 2988959 w 2990101"/>
              <a:gd name="connsiteY6" fmla="*/ 686786 h 1018730"/>
              <a:gd name="connsiteX7" fmla="*/ 2737900 w 2990101"/>
              <a:gd name="connsiteY7" fmla="*/ 1008107 h 1018730"/>
              <a:gd name="connsiteX8" fmla="*/ 2159732 w 2990101"/>
              <a:gd name="connsiteY8" fmla="*/ 1008372 h 1018730"/>
              <a:gd name="connsiteX9" fmla="*/ 1750566 w 2990101"/>
              <a:gd name="connsiteY9" fmla="*/ 1011810 h 1018730"/>
              <a:gd name="connsiteX10" fmla="*/ 1750566 w 2990101"/>
              <a:gd name="connsiteY10" fmla="*/ 1011810 h 1018730"/>
              <a:gd name="connsiteX11" fmla="*/ 324833 w 2990101"/>
              <a:gd name="connsiteY11" fmla="*/ 1018685 h 1018730"/>
              <a:gd name="connsiteX12" fmla="*/ 2906 w 2990101"/>
              <a:gd name="connsiteY12" fmla="*/ 701498 h 1018730"/>
              <a:gd name="connsiteX0" fmla="*/ 2906 w 2990101"/>
              <a:gd name="connsiteY0" fmla="*/ 701498 h 1018730"/>
              <a:gd name="connsiteX1" fmla="*/ 300771 w 2990101"/>
              <a:gd name="connsiteY1" fmla="*/ 352165 h 1018730"/>
              <a:gd name="connsiteX2" fmla="*/ 1750566 w 2990101"/>
              <a:gd name="connsiteY2" fmla="*/ 338415 h 1018730"/>
              <a:gd name="connsiteX3" fmla="*/ 2113346 w 2990101"/>
              <a:gd name="connsiteY3" fmla="*/ 14 h 1018730"/>
              <a:gd name="connsiteX4" fmla="*/ 2265505 w 2990101"/>
              <a:gd name="connsiteY4" fmla="*/ 343440 h 1018730"/>
              <a:gd name="connsiteX5" fmla="*/ 2675757 w 2990101"/>
              <a:gd name="connsiteY5" fmla="*/ 338415 h 1018730"/>
              <a:gd name="connsiteX6" fmla="*/ 2988959 w 2990101"/>
              <a:gd name="connsiteY6" fmla="*/ 686786 h 1018730"/>
              <a:gd name="connsiteX7" fmla="*/ 2737900 w 2990101"/>
              <a:gd name="connsiteY7" fmla="*/ 1008107 h 1018730"/>
              <a:gd name="connsiteX8" fmla="*/ 2159732 w 2990101"/>
              <a:gd name="connsiteY8" fmla="*/ 1008372 h 1018730"/>
              <a:gd name="connsiteX9" fmla="*/ 1750566 w 2990101"/>
              <a:gd name="connsiteY9" fmla="*/ 1011810 h 1018730"/>
              <a:gd name="connsiteX10" fmla="*/ 1750566 w 2990101"/>
              <a:gd name="connsiteY10" fmla="*/ 1011810 h 1018730"/>
              <a:gd name="connsiteX11" fmla="*/ 324833 w 2990101"/>
              <a:gd name="connsiteY11" fmla="*/ 1018685 h 1018730"/>
              <a:gd name="connsiteX12" fmla="*/ 2906 w 2990101"/>
              <a:gd name="connsiteY12" fmla="*/ 701498 h 1018730"/>
              <a:gd name="connsiteX0" fmla="*/ 2906 w 2990101"/>
              <a:gd name="connsiteY0" fmla="*/ 701498 h 1018730"/>
              <a:gd name="connsiteX1" fmla="*/ 300771 w 2990101"/>
              <a:gd name="connsiteY1" fmla="*/ 352165 h 1018730"/>
              <a:gd name="connsiteX2" fmla="*/ 1750566 w 2990101"/>
              <a:gd name="connsiteY2" fmla="*/ 338415 h 1018730"/>
              <a:gd name="connsiteX3" fmla="*/ 2113346 w 2990101"/>
              <a:gd name="connsiteY3" fmla="*/ 14 h 1018730"/>
              <a:gd name="connsiteX4" fmla="*/ 2265505 w 2990101"/>
              <a:gd name="connsiteY4" fmla="*/ 343440 h 1018730"/>
              <a:gd name="connsiteX5" fmla="*/ 2675757 w 2990101"/>
              <a:gd name="connsiteY5" fmla="*/ 338415 h 1018730"/>
              <a:gd name="connsiteX6" fmla="*/ 2988959 w 2990101"/>
              <a:gd name="connsiteY6" fmla="*/ 686786 h 1018730"/>
              <a:gd name="connsiteX7" fmla="*/ 2737900 w 2990101"/>
              <a:gd name="connsiteY7" fmla="*/ 1008107 h 1018730"/>
              <a:gd name="connsiteX8" fmla="*/ 2159732 w 2990101"/>
              <a:gd name="connsiteY8" fmla="*/ 1008372 h 1018730"/>
              <a:gd name="connsiteX9" fmla="*/ 1750566 w 2990101"/>
              <a:gd name="connsiteY9" fmla="*/ 1011810 h 1018730"/>
              <a:gd name="connsiteX10" fmla="*/ 1750566 w 2990101"/>
              <a:gd name="connsiteY10" fmla="*/ 1011810 h 1018730"/>
              <a:gd name="connsiteX11" fmla="*/ 324833 w 2990101"/>
              <a:gd name="connsiteY11" fmla="*/ 1018685 h 1018730"/>
              <a:gd name="connsiteX12" fmla="*/ 2906 w 2990101"/>
              <a:gd name="connsiteY12" fmla="*/ 701498 h 1018730"/>
              <a:gd name="connsiteX0" fmla="*/ 2906 w 2990101"/>
              <a:gd name="connsiteY0" fmla="*/ 701498 h 1018730"/>
              <a:gd name="connsiteX1" fmla="*/ 300771 w 2990101"/>
              <a:gd name="connsiteY1" fmla="*/ 352165 h 1018730"/>
              <a:gd name="connsiteX2" fmla="*/ 1750566 w 2990101"/>
              <a:gd name="connsiteY2" fmla="*/ 338415 h 1018730"/>
              <a:gd name="connsiteX3" fmla="*/ 2113346 w 2990101"/>
              <a:gd name="connsiteY3" fmla="*/ 14 h 1018730"/>
              <a:gd name="connsiteX4" fmla="*/ 2265505 w 2990101"/>
              <a:gd name="connsiteY4" fmla="*/ 343440 h 1018730"/>
              <a:gd name="connsiteX5" fmla="*/ 2675757 w 2990101"/>
              <a:gd name="connsiteY5" fmla="*/ 338415 h 1018730"/>
              <a:gd name="connsiteX6" fmla="*/ 2988959 w 2990101"/>
              <a:gd name="connsiteY6" fmla="*/ 686786 h 1018730"/>
              <a:gd name="connsiteX7" fmla="*/ 2737900 w 2990101"/>
              <a:gd name="connsiteY7" fmla="*/ 1008107 h 1018730"/>
              <a:gd name="connsiteX8" fmla="*/ 2159732 w 2990101"/>
              <a:gd name="connsiteY8" fmla="*/ 1008372 h 1018730"/>
              <a:gd name="connsiteX9" fmla="*/ 1750566 w 2990101"/>
              <a:gd name="connsiteY9" fmla="*/ 1011810 h 1018730"/>
              <a:gd name="connsiteX10" fmla="*/ 1750566 w 2990101"/>
              <a:gd name="connsiteY10" fmla="*/ 1011810 h 1018730"/>
              <a:gd name="connsiteX11" fmla="*/ 324833 w 2990101"/>
              <a:gd name="connsiteY11" fmla="*/ 1018685 h 1018730"/>
              <a:gd name="connsiteX12" fmla="*/ 2906 w 2990101"/>
              <a:gd name="connsiteY12" fmla="*/ 701498 h 1018730"/>
              <a:gd name="connsiteX0" fmla="*/ 2906 w 2990101"/>
              <a:gd name="connsiteY0" fmla="*/ 701498 h 1018730"/>
              <a:gd name="connsiteX1" fmla="*/ 300771 w 2990101"/>
              <a:gd name="connsiteY1" fmla="*/ 352165 h 1018730"/>
              <a:gd name="connsiteX2" fmla="*/ 1750566 w 2990101"/>
              <a:gd name="connsiteY2" fmla="*/ 338415 h 1018730"/>
              <a:gd name="connsiteX3" fmla="*/ 2113346 w 2990101"/>
              <a:gd name="connsiteY3" fmla="*/ 14 h 1018730"/>
              <a:gd name="connsiteX4" fmla="*/ 2265505 w 2990101"/>
              <a:gd name="connsiteY4" fmla="*/ 343440 h 1018730"/>
              <a:gd name="connsiteX5" fmla="*/ 2675757 w 2990101"/>
              <a:gd name="connsiteY5" fmla="*/ 338415 h 1018730"/>
              <a:gd name="connsiteX6" fmla="*/ 2988959 w 2990101"/>
              <a:gd name="connsiteY6" fmla="*/ 686786 h 1018730"/>
              <a:gd name="connsiteX7" fmla="*/ 2737900 w 2990101"/>
              <a:gd name="connsiteY7" fmla="*/ 1008107 h 1018730"/>
              <a:gd name="connsiteX8" fmla="*/ 2159732 w 2990101"/>
              <a:gd name="connsiteY8" fmla="*/ 1008372 h 1018730"/>
              <a:gd name="connsiteX9" fmla="*/ 1750566 w 2990101"/>
              <a:gd name="connsiteY9" fmla="*/ 1011810 h 1018730"/>
              <a:gd name="connsiteX10" fmla="*/ 1750566 w 2990101"/>
              <a:gd name="connsiteY10" fmla="*/ 1011810 h 1018730"/>
              <a:gd name="connsiteX11" fmla="*/ 324833 w 2990101"/>
              <a:gd name="connsiteY11" fmla="*/ 1018685 h 1018730"/>
              <a:gd name="connsiteX12" fmla="*/ 2906 w 2990101"/>
              <a:gd name="connsiteY12" fmla="*/ 701498 h 1018730"/>
              <a:gd name="connsiteX0" fmla="*/ 2906 w 2990101"/>
              <a:gd name="connsiteY0" fmla="*/ 701485 h 1018717"/>
              <a:gd name="connsiteX1" fmla="*/ 300771 w 2990101"/>
              <a:gd name="connsiteY1" fmla="*/ 352152 h 1018717"/>
              <a:gd name="connsiteX2" fmla="*/ 1826766 w 2990101"/>
              <a:gd name="connsiteY2" fmla="*/ 341577 h 1018717"/>
              <a:gd name="connsiteX3" fmla="*/ 2113346 w 2990101"/>
              <a:gd name="connsiteY3" fmla="*/ 1 h 1018717"/>
              <a:gd name="connsiteX4" fmla="*/ 2265505 w 2990101"/>
              <a:gd name="connsiteY4" fmla="*/ 343427 h 1018717"/>
              <a:gd name="connsiteX5" fmla="*/ 2675757 w 2990101"/>
              <a:gd name="connsiteY5" fmla="*/ 338402 h 1018717"/>
              <a:gd name="connsiteX6" fmla="*/ 2988959 w 2990101"/>
              <a:gd name="connsiteY6" fmla="*/ 686773 h 1018717"/>
              <a:gd name="connsiteX7" fmla="*/ 2737900 w 2990101"/>
              <a:gd name="connsiteY7" fmla="*/ 1008094 h 1018717"/>
              <a:gd name="connsiteX8" fmla="*/ 2159732 w 2990101"/>
              <a:gd name="connsiteY8" fmla="*/ 1008359 h 1018717"/>
              <a:gd name="connsiteX9" fmla="*/ 1750566 w 2990101"/>
              <a:gd name="connsiteY9" fmla="*/ 1011797 h 1018717"/>
              <a:gd name="connsiteX10" fmla="*/ 1750566 w 2990101"/>
              <a:gd name="connsiteY10" fmla="*/ 1011797 h 1018717"/>
              <a:gd name="connsiteX11" fmla="*/ 324833 w 2990101"/>
              <a:gd name="connsiteY11" fmla="*/ 1018672 h 1018717"/>
              <a:gd name="connsiteX12" fmla="*/ 2906 w 2990101"/>
              <a:gd name="connsiteY12" fmla="*/ 701485 h 1018717"/>
              <a:gd name="connsiteX0" fmla="*/ 2906 w 2990101"/>
              <a:gd name="connsiteY0" fmla="*/ 701578 h 1018810"/>
              <a:gd name="connsiteX1" fmla="*/ 300771 w 2990101"/>
              <a:gd name="connsiteY1" fmla="*/ 352245 h 1018810"/>
              <a:gd name="connsiteX2" fmla="*/ 1826766 w 2990101"/>
              <a:gd name="connsiteY2" fmla="*/ 341670 h 1018810"/>
              <a:gd name="connsiteX3" fmla="*/ 2113346 w 2990101"/>
              <a:gd name="connsiteY3" fmla="*/ 94 h 1018810"/>
              <a:gd name="connsiteX4" fmla="*/ 2265505 w 2990101"/>
              <a:gd name="connsiteY4" fmla="*/ 343520 h 1018810"/>
              <a:gd name="connsiteX5" fmla="*/ 2675757 w 2990101"/>
              <a:gd name="connsiteY5" fmla="*/ 338495 h 1018810"/>
              <a:gd name="connsiteX6" fmla="*/ 2988959 w 2990101"/>
              <a:gd name="connsiteY6" fmla="*/ 686866 h 1018810"/>
              <a:gd name="connsiteX7" fmla="*/ 2737900 w 2990101"/>
              <a:gd name="connsiteY7" fmla="*/ 1008187 h 1018810"/>
              <a:gd name="connsiteX8" fmla="*/ 2159732 w 2990101"/>
              <a:gd name="connsiteY8" fmla="*/ 1008452 h 1018810"/>
              <a:gd name="connsiteX9" fmla="*/ 1750566 w 2990101"/>
              <a:gd name="connsiteY9" fmla="*/ 1011890 h 1018810"/>
              <a:gd name="connsiteX10" fmla="*/ 1750566 w 2990101"/>
              <a:gd name="connsiteY10" fmla="*/ 1011890 h 1018810"/>
              <a:gd name="connsiteX11" fmla="*/ 324833 w 2990101"/>
              <a:gd name="connsiteY11" fmla="*/ 1018765 h 1018810"/>
              <a:gd name="connsiteX12" fmla="*/ 2906 w 2990101"/>
              <a:gd name="connsiteY12" fmla="*/ 701578 h 10188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990101" h="1018810">
                <a:moveTo>
                  <a:pt x="2906" y="701578"/>
                </a:moveTo>
                <a:cubicBezTo>
                  <a:pt x="-5518" y="553049"/>
                  <a:pt x="23874" y="356395"/>
                  <a:pt x="300771" y="352245"/>
                </a:cubicBezTo>
                <a:lnTo>
                  <a:pt x="1826766" y="341670"/>
                </a:lnTo>
                <a:cubicBezTo>
                  <a:pt x="2100287" y="343303"/>
                  <a:pt x="2113248" y="2961"/>
                  <a:pt x="2113346" y="94"/>
                </a:cubicBezTo>
                <a:cubicBezTo>
                  <a:pt x="2113444" y="-2773"/>
                  <a:pt x="2340389" y="58223"/>
                  <a:pt x="2265505" y="343520"/>
                </a:cubicBezTo>
                <a:lnTo>
                  <a:pt x="2675757" y="338495"/>
                </a:lnTo>
                <a:cubicBezTo>
                  <a:pt x="2868372" y="348544"/>
                  <a:pt x="3004031" y="469130"/>
                  <a:pt x="2988959" y="686866"/>
                </a:cubicBezTo>
                <a:cubicBezTo>
                  <a:pt x="2983367" y="935884"/>
                  <a:pt x="2924362" y="985257"/>
                  <a:pt x="2737900" y="1008187"/>
                </a:cubicBezTo>
                <a:cubicBezTo>
                  <a:pt x="2599032" y="1019734"/>
                  <a:pt x="2240160" y="1007218"/>
                  <a:pt x="2159732" y="1008452"/>
                </a:cubicBezTo>
                <a:lnTo>
                  <a:pt x="1750566" y="1011890"/>
                </a:lnTo>
                <a:lnTo>
                  <a:pt x="1750566" y="1011890"/>
                </a:lnTo>
                <a:lnTo>
                  <a:pt x="324833" y="1018765"/>
                </a:lnTo>
                <a:cubicBezTo>
                  <a:pt x="55328" y="1022047"/>
                  <a:pt x="-16202" y="847241"/>
                  <a:pt x="2906" y="701578"/>
                </a:cubicBezTo>
                <a:close/>
              </a:path>
            </a:pathLst>
          </a:custGeom>
          <a:solidFill>
            <a:schemeClr val="bg1"/>
          </a:solidFill>
          <a:ln w="38100">
            <a:solidFill>
              <a:srgbClr val="004AAD"/>
            </a:solidFill>
          </a:ln>
        </p:spPr>
        <p:style>
          <a:lnRef idx="2">
            <a:schemeClr val="accent1">
              <a:shade val="50000"/>
            </a:schemeClr>
          </a:lnRef>
          <a:fillRef idx="1">
            <a:schemeClr val="accent1"/>
          </a:fillRef>
          <a:effectRef idx="0">
            <a:schemeClr val="accent1"/>
          </a:effectRef>
          <a:fontRef idx="minor">
            <a:schemeClr val="lt1"/>
          </a:fontRef>
        </p:style>
        <p:txBody>
          <a:bodyPr rtlCol="0" anchor="b"/>
          <a:lstStyle/>
          <a:p>
            <a:pPr algn="ctr"/>
            <a:endParaRPr lang="en-US" sz="1600" b="1">
              <a:solidFill>
                <a:srgbClr val="004AAD"/>
              </a:solidFill>
              <a:latin typeface="Comic Sans MS" panose="030F0902030302020204" pitchFamily="66" charset="0"/>
            </a:endParaRPr>
          </a:p>
        </p:txBody>
      </p:sp>
      <p:sp>
        <p:nvSpPr>
          <p:cNvPr id="13" name="TextBox 12">
            <a:extLst>
              <a:ext uri="{FF2B5EF4-FFF2-40B4-BE49-F238E27FC236}">
                <a16:creationId xmlns:a16="http://schemas.microsoft.com/office/drawing/2014/main" id="{8DF17277-D57D-0361-A7A9-17E4CD2ABD5A}"/>
              </a:ext>
            </a:extLst>
          </p:cNvPr>
          <p:cNvSpPr txBox="1"/>
          <p:nvPr userDrawn="1"/>
        </p:nvSpPr>
        <p:spPr>
          <a:xfrm>
            <a:off x="8628431" y="5916541"/>
            <a:ext cx="2990101" cy="323165"/>
          </a:xfrm>
          <a:prstGeom prst="rect">
            <a:avLst/>
          </a:prstGeom>
          <a:noFill/>
        </p:spPr>
        <p:txBody>
          <a:bodyPr wrap="square" anchor="ctr">
            <a:spAutoFit/>
          </a:bodyPr>
          <a:lstStyle/>
          <a:p>
            <a:pPr algn="ctr"/>
            <a:r>
              <a:rPr lang="en-US" sz="1500" b="1">
                <a:solidFill>
                  <a:srgbClr val="004AAD"/>
                </a:solidFill>
                <a:latin typeface="Arial" panose="020B0604020202020204" pitchFamily="34" charset="0"/>
                <a:cs typeface="Arial" panose="020B0604020202020204" pitchFamily="34" charset="0"/>
              </a:rPr>
              <a:t> #</a:t>
            </a:r>
            <a:r>
              <a:rPr lang="en-US" sz="1500" b="1" err="1">
                <a:solidFill>
                  <a:srgbClr val="004AAD"/>
                </a:solidFill>
                <a:latin typeface="Arial" panose="020B0604020202020204" pitchFamily="34" charset="0"/>
                <a:cs typeface="Arial" panose="020B0604020202020204" pitchFamily="34" charset="0"/>
              </a:rPr>
              <a:t>TalkScottishEducation</a:t>
            </a:r>
            <a:endParaRPr lang="en-US" sz="1500" b="1">
              <a:solidFill>
                <a:srgbClr val="004AAD"/>
              </a:solidFill>
              <a:latin typeface="Arial" panose="020B0604020202020204" pitchFamily="34" charset="0"/>
              <a:cs typeface="Arial" panose="020B0604020202020204" pitchFamily="34" charset="0"/>
            </a:endParaRPr>
          </a:p>
        </p:txBody>
      </p:sp>
      <p:sp>
        <p:nvSpPr>
          <p:cNvPr id="2" name="Text Placeholder 2">
            <a:extLst>
              <a:ext uri="{FF2B5EF4-FFF2-40B4-BE49-F238E27FC236}">
                <a16:creationId xmlns:a16="http://schemas.microsoft.com/office/drawing/2014/main" id="{6FFF3F3B-A949-12BE-5DB9-80527211DB9F}"/>
              </a:ext>
            </a:extLst>
          </p:cNvPr>
          <p:cNvSpPr>
            <a:spLocks noGrp="1"/>
          </p:cNvSpPr>
          <p:nvPr>
            <p:ph type="body" idx="1" hasCustomPrompt="1"/>
          </p:nvPr>
        </p:nvSpPr>
        <p:spPr>
          <a:xfrm>
            <a:off x="633286" y="756859"/>
            <a:ext cx="10742255" cy="569049"/>
          </a:xfrm>
        </p:spPr>
        <p:txBody>
          <a:bodyPr anchor="t">
            <a:normAutofit/>
          </a:bodyPr>
          <a:lstStyle>
            <a:lvl1pPr marL="0" indent="0">
              <a:buNone/>
              <a:defRPr sz="2800" b="1">
                <a:solidFill>
                  <a:srgbClr val="004AAD"/>
                </a:solidFill>
                <a:latin typeface="Arial" panose="020B0604020202020204" pitchFamily="34" charset="0"/>
                <a:cs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3" name="Content Placeholder 3">
            <a:extLst>
              <a:ext uri="{FF2B5EF4-FFF2-40B4-BE49-F238E27FC236}">
                <a16:creationId xmlns:a16="http://schemas.microsoft.com/office/drawing/2014/main" id="{42945114-A7A8-AE05-49D3-417D12051471}"/>
              </a:ext>
            </a:extLst>
          </p:cNvPr>
          <p:cNvSpPr>
            <a:spLocks noGrp="1"/>
          </p:cNvSpPr>
          <p:nvPr>
            <p:ph sz="half" idx="2"/>
          </p:nvPr>
        </p:nvSpPr>
        <p:spPr>
          <a:xfrm>
            <a:off x="633286" y="1325908"/>
            <a:ext cx="10742255" cy="391093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84531532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1_Content with Caption">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38932" y="762794"/>
            <a:ext cx="564835" cy="569049"/>
          </a:xfrm>
        </p:spPr>
        <p:txBody>
          <a:bodyPr anchor="t">
            <a:noAutofit/>
          </a:bodyPr>
          <a:lstStyle>
            <a:lvl1pPr>
              <a:defRPr sz="4000">
                <a:solidFill>
                  <a:srgbClr val="004AAD"/>
                </a:solidFill>
              </a:defRPr>
            </a:lvl1pPr>
          </a:lstStyle>
          <a:p>
            <a:r>
              <a:rPr lang="en-US"/>
              <a:t>1</a:t>
            </a:r>
            <a:endParaRPr lang="en-GB"/>
          </a:p>
        </p:txBody>
      </p:sp>
      <p:sp>
        <p:nvSpPr>
          <p:cNvPr id="9" name="Content Placeholder 1">
            <a:extLst>
              <a:ext uri="{FF2B5EF4-FFF2-40B4-BE49-F238E27FC236}">
                <a16:creationId xmlns:a16="http://schemas.microsoft.com/office/drawing/2014/main" id="{283DD984-97FC-0BC4-9F1E-9646F188CC02}"/>
              </a:ext>
            </a:extLst>
          </p:cNvPr>
          <p:cNvSpPr>
            <a:spLocks noGrp="1"/>
          </p:cNvSpPr>
          <p:nvPr>
            <p:ph idx="10" hasCustomPrompt="1"/>
          </p:nvPr>
        </p:nvSpPr>
        <p:spPr>
          <a:xfrm>
            <a:off x="1203766" y="738652"/>
            <a:ext cx="6912483" cy="1066999"/>
          </a:xfrm>
        </p:spPr>
        <p:txBody>
          <a:bodyPr>
            <a:normAutofit/>
          </a:bodyPr>
          <a:lstStyle/>
          <a:p>
            <a:pPr marL="0" indent="0">
              <a:buNone/>
            </a:pPr>
            <a:r>
              <a:rPr lang="en-US" sz="1800">
                <a:solidFill>
                  <a:srgbClr val="004AAD"/>
                </a:solidFill>
              </a:rPr>
              <a:t>Question to be added here</a:t>
            </a:r>
          </a:p>
        </p:txBody>
      </p:sp>
      <p:sp>
        <p:nvSpPr>
          <p:cNvPr id="3" name="Rectangle 2">
            <a:extLst>
              <a:ext uri="{FF2B5EF4-FFF2-40B4-BE49-F238E27FC236}">
                <a16:creationId xmlns:a16="http://schemas.microsoft.com/office/drawing/2014/main" id="{EE4A24C3-B820-00E1-8A35-FA4E6D1AC84A}"/>
              </a:ext>
            </a:extLst>
          </p:cNvPr>
          <p:cNvSpPr/>
          <p:nvPr userDrawn="1"/>
        </p:nvSpPr>
        <p:spPr>
          <a:xfrm>
            <a:off x="-1" y="5847481"/>
            <a:ext cx="12301729" cy="1201271"/>
          </a:xfrm>
          <a:prstGeom prst="rect">
            <a:avLst/>
          </a:prstGeom>
          <a:solidFill>
            <a:srgbClr val="004AA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ounded Rectangular Callout 1">
            <a:extLst>
              <a:ext uri="{FF2B5EF4-FFF2-40B4-BE49-F238E27FC236}">
                <a16:creationId xmlns:a16="http://schemas.microsoft.com/office/drawing/2014/main" id="{005FC39A-61C8-2B53-A6E6-66914DD77171}"/>
              </a:ext>
            </a:extLst>
          </p:cNvPr>
          <p:cNvSpPr/>
          <p:nvPr userDrawn="1"/>
        </p:nvSpPr>
        <p:spPr>
          <a:xfrm>
            <a:off x="658416" y="5515030"/>
            <a:ext cx="2990101" cy="1018810"/>
          </a:xfrm>
          <a:custGeom>
            <a:avLst/>
            <a:gdLst>
              <a:gd name="connsiteX0" fmla="*/ 0 w 2984203"/>
              <a:gd name="connsiteY0" fmla="*/ 112235 h 673395"/>
              <a:gd name="connsiteX1" fmla="*/ 112235 w 2984203"/>
              <a:gd name="connsiteY1" fmla="*/ 0 h 673395"/>
              <a:gd name="connsiteX2" fmla="*/ 1740785 w 2984203"/>
              <a:gd name="connsiteY2" fmla="*/ 0 h 673395"/>
              <a:gd name="connsiteX3" fmla="*/ 2103565 w 2984203"/>
              <a:gd name="connsiteY3" fmla="*/ -338401 h 673395"/>
              <a:gd name="connsiteX4" fmla="*/ 2486836 w 2984203"/>
              <a:gd name="connsiteY4" fmla="*/ 0 h 673395"/>
              <a:gd name="connsiteX5" fmla="*/ 2871968 w 2984203"/>
              <a:gd name="connsiteY5" fmla="*/ 0 h 673395"/>
              <a:gd name="connsiteX6" fmla="*/ 2984203 w 2984203"/>
              <a:gd name="connsiteY6" fmla="*/ 112235 h 673395"/>
              <a:gd name="connsiteX7" fmla="*/ 2984203 w 2984203"/>
              <a:gd name="connsiteY7" fmla="*/ 112233 h 673395"/>
              <a:gd name="connsiteX8" fmla="*/ 2984203 w 2984203"/>
              <a:gd name="connsiteY8" fmla="*/ 112233 h 673395"/>
              <a:gd name="connsiteX9" fmla="*/ 2984203 w 2984203"/>
              <a:gd name="connsiteY9" fmla="*/ 280581 h 673395"/>
              <a:gd name="connsiteX10" fmla="*/ 2984203 w 2984203"/>
              <a:gd name="connsiteY10" fmla="*/ 561160 h 673395"/>
              <a:gd name="connsiteX11" fmla="*/ 2871968 w 2984203"/>
              <a:gd name="connsiteY11" fmla="*/ 673395 h 673395"/>
              <a:gd name="connsiteX12" fmla="*/ 2486836 w 2984203"/>
              <a:gd name="connsiteY12" fmla="*/ 673395 h 673395"/>
              <a:gd name="connsiteX13" fmla="*/ 1740785 w 2984203"/>
              <a:gd name="connsiteY13" fmla="*/ 673395 h 673395"/>
              <a:gd name="connsiteX14" fmla="*/ 1740785 w 2984203"/>
              <a:gd name="connsiteY14" fmla="*/ 673395 h 673395"/>
              <a:gd name="connsiteX15" fmla="*/ 112235 w 2984203"/>
              <a:gd name="connsiteY15" fmla="*/ 673395 h 673395"/>
              <a:gd name="connsiteX16" fmla="*/ 0 w 2984203"/>
              <a:gd name="connsiteY16" fmla="*/ 561160 h 673395"/>
              <a:gd name="connsiteX17" fmla="*/ 0 w 2984203"/>
              <a:gd name="connsiteY17" fmla="*/ 280581 h 673395"/>
              <a:gd name="connsiteX18" fmla="*/ 0 w 2984203"/>
              <a:gd name="connsiteY18" fmla="*/ 112233 h 673395"/>
              <a:gd name="connsiteX19" fmla="*/ 0 w 2984203"/>
              <a:gd name="connsiteY19" fmla="*/ 112233 h 673395"/>
              <a:gd name="connsiteX20" fmla="*/ 0 w 2984203"/>
              <a:gd name="connsiteY20" fmla="*/ 112235 h 673395"/>
              <a:gd name="connsiteX0" fmla="*/ 0 w 2984203"/>
              <a:gd name="connsiteY0" fmla="*/ 450636 h 1011796"/>
              <a:gd name="connsiteX1" fmla="*/ 112235 w 2984203"/>
              <a:gd name="connsiteY1" fmla="*/ 338401 h 1011796"/>
              <a:gd name="connsiteX2" fmla="*/ 1740785 w 2984203"/>
              <a:gd name="connsiteY2" fmla="*/ 338401 h 1011796"/>
              <a:gd name="connsiteX3" fmla="*/ 2103565 w 2984203"/>
              <a:gd name="connsiteY3" fmla="*/ 0 h 1011796"/>
              <a:gd name="connsiteX4" fmla="*/ 2486836 w 2984203"/>
              <a:gd name="connsiteY4" fmla="*/ 338401 h 1011796"/>
              <a:gd name="connsiteX5" fmla="*/ 2871968 w 2984203"/>
              <a:gd name="connsiteY5" fmla="*/ 338401 h 1011796"/>
              <a:gd name="connsiteX6" fmla="*/ 2984203 w 2984203"/>
              <a:gd name="connsiteY6" fmla="*/ 450636 h 1011796"/>
              <a:gd name="connsiteX7" fmla="*/ 2984203 w 2984203"/>
              <a:gd name="connsiteY7" fmla="*/ 450634 h 1011796"/>
              <a:gd name="connsiteX8" fmla="*/ 2984203 w 2984203"/>
              <a:gd name="connsiteY8" fmla="*/ 450634 h 1011796"/>
              <a:gd name="connsiteX9" fmla="*/ 2984203 w 2984203"/>
              <a:gd name="connsiteY9" fmla="*/ 618982 h 1011796"/>
              <a:gd name="connsiteX10" fmla="*/ 2984203 w 2984203"/>
              <a:gd name="connsiteY10" fmla="*/ 899561 h 1011796"/>
              <a:gd name="connsiteX11" fmla="*/ 2871968 w 2984203"/>
              <a:gd name="connsiteY11" fmla="*/ 1011796 h 1011796"/>
              <a:gd name="connsiteX12" fmla="*/ 2486836 w 2984203"/>
              <a:gd name="connsiteY12" fmla="*/ 1011796 h 1011796"/>
              <a:gd name="connsiteX13" fmla="*/ 1740785 w 2984203"/>
              <a:gd name="connsiteY13" fmla="*/ 1011796 h 1011796"/>
              <a:gd name="connsiteX14" fmla="*/ 1740785 w 2984203"/>
              <a:gd name="connsiteY14" fmla="*/ 1011796 h 1011796"/>
              <a:gd name="connsiteX15" fmla="*/ 112235 w 2984203"/>
              <a:gd name="connsiteY15" fmla="*/ 1011796 h 1011796"/>
              <a:gd name="connsiteX16" fmla="*/ 0 w 2984203"/>
              <a:gd name="connsiteY16" fmla="*/ 899561 h 1011796"/>
              <a:gd name="connsiteX17" fmla="*/ 0 w 2984203"/>
              <a:gd name="connsiteY17" fmla="*/ 618982 h 1011796"/>
              <a:gd name="connsiteX18" fmla="*/ 0 w 2984203"/>
              <a:gd name="connsiteY18" fmla="*/ 450634 h 1011796"/>
              <a:gd name="connsiteX19" fmla="*/ 0 w 2984203"/>
              <a:gd name="connsiteY19" fmla="*/ 450634 h 1011796"/>
              <a:gd name="connsiteX20" fmla="*/ 0 w 2984203"/>
              <a:gd name="connsiteY20" fmla="*/ 450636 h 1011796"/>
              <a:gd name="connsiteX0" fmla="*/ 0 w 2984203"/>
              <a:gd name="connsiteY0" fmla="*/ 450636 h 1011796"/>
              <a:gd name="connsiteX1" fmla="*/ 112235 w 2984203"/>
              <a:gd name="connsiteY1" fmla="*/ 338401 h 1011796"/>
              <a:gd name="connsiteX2" fmla="*/ 1740785 w 2984203"/>
              <a:gd name="connsiteY2" fmla="*/ 338401 h 1011796"/>
              <a:gd name="connsiteX3" fmla="*/ 2103565 w 2984203"/>
              <a:gd name="connsiteY3" fmla="*/ 0 h 1011796"/>
              <a:gd name="connsiteX4" fmla="*/ 2486836 w 2984203"/>
              <a:gd name="connsiteY4" fmla="*/ 338401 h 1011796"/>
              <a:gd name="connsiteX5" fmla="*/ 2871968 w 2984203"/>
              <a:gd name="connsiteY5" fmla="*/ 338401 h 1011796"/>
              <a:gd name="connsiteX6" fmla="*/ 2984203 w 2984203"/>
              <a:gd name="connsiteY6" fmla="*/ 450636 h 1011796"/>
              <a:gd name="connsiteX7" fmla="*/ 2984203 w 2984203"/>
              <a:gd name="connsiteY7" fmla="*/ 450634 h 1011796"/>
              <a:gd name="connsiteX8" fmla="*/ 2984203 w 2984203"/>
              <a:gd name="connsiteY8" fmla="*/ 450634 h 1011796"/>
              <a:gd name="connsiteX9" fmla="*/ 2984203 w 2984203"/>
              <a:gd name="connsiteY9" fmla="*/ 618982 h 1011796"/>
              <a:gd name="connsiteX10" fmla="*/ 2984203 w 2984203"/>
              <a:gd name="connsiteY10" fmla="*/ 899561 h 1011796"/>
              <a:gd name="connsiteX11" fmla="*/ 2871968 w 2984203"/>
              <a:gd name="connsiteY11" fmla="*/ 1011796 h 1011796"/>
              <a:gd name="connsiteX12" fmla="*/ 2486836 w 2984203"/>
              <a:gd name="connsiteY12" fmla="*/ 1011796 h 1011796"/>
              <a:gd name="connsiteX13" fmla="*/ 1740785 w 2984203"/>
              <a:gd name="connsiteY13" fmla="*/ 1011796 h 1011796"/>
              <a:gd name="connsiteX14" fmla="*/ 1740785 w 2984203"/>
              <a:gd name="connsiteY14" fmla="*/ 1011796 h 1011796"/>
              <a:gd name="connsiteX15" fmla="*/ 112235 w 2984203"/>
              <a:gd name="connsiteY15" fmla="*/ 1011796 h 1011796"/>
              <a:gd name="connsiteX16" fmla="*/ 0 w 2984203"/>
              <a:gd name="connsiteY16" fmla="*/ 899561 h 1011796"/>
              <a:gd name="connsiteX17" fmla="*/ 0 w 2984203"/>
              <a:gd name="connsiteY17" fmla="*/ 618982 h 1011796"/>
              <a:gd name="connsiteX18" fmla="*/ 0 w 2984203"/>
              <a:gd name="connsiteY18" fmla="*/ 450634 h 1011796"/>
              <a:gd name="connsiteX19" fmla="*/ 0 w 2984203"/>
              <a:gd name="connsiteY19" fmla="*/ 450634 h 1011796"/>
              <a:gd name="connsiteX20" fmla="*/ 0 w 2984203"/>
              <a:gd name="connsiteY20" fmla="*/ 450636 h 1011796"/>
              <a:gd name="connsiteX0" fmla="*/ 0 w 2984203"/>
              <a:gd name="connsiteY0" fmla="*/ 450636 h 1011796"/>
              <a:gd name="connsiteX1" fmla="*/ 112235 w 2984203"/>
              <a:gd name="connsiteY1" fmla="*/ 338401 h 1011796"/>
              <a:gd name="connsiteX2" fmla="*/ 1740785 w 2984203"/>
              <a:gd name="connsiteY2" fmla="*/ 338401 h 1011796"/>
              <a:gd name="connsiteX3" fmla="*/ 2103565 w 2984203"/>
              <a:gd name="connsiteY3" fmla="*/ 0 h 1011796"/>
              <a:gd name="connsiteX4" fmla="*/ 2255724 w 2984203"/>
              <a:gd name="connsiteY4" fmla="*/ 343426 h 1011796"/>
              <a:gd name="connsiteX5" fmla="*/ 2871968 w 2984203"/>
              <a:gd name="connsiteY5" fmla="*/ 338401 h 1011796"/>
              <a:gd name="connsiteX6" fmla="*/ 2984203 w 2984203"/>
              <a:gd name="connsiteY6" fmla="*/ 450636 h 1011796"/>
              <a:gd name="connsiteX7" fmla="*/ 2984203 w 2984203"/>
              <a:gd name="connsiteY7" fmla="*/ 450634 h 1011796"/>
              <a:gd name="connsiteX8" fmla="*/ 2984203 w 2984203"/>
              <a:gd name="connsiteY8" fmla="*/ 450634 h 1011796"/>
              <a:gd name="connsiteX9" fmla="*/ 2984203 w 2984203"/>
              <a:gd name="connsiteY9" fmla="*/ 618982 h 1011796"/>
              <a:gd name="connsiteX10" fmla="*/ 2984203 w 2984203"/>
              <a:gd name="connsiteY10" fmla="*/ 899561 h 1011796"/>
              <a:gd name="connsiteX11" fmla="*/ 2871968 w 2984203"/>
              <a:gd name="connsiteY11" fmla="*/ 1011796 h 1011796"/>
              <a:gd name="connsiteX12" fmla="*/ 2486836 w 2984203"/>
              <a:gd name="connsiteY12" fmla="*/ 1011796 h 1011796"/>
              <a:gd name="connsiteX13" fmla="*/ 1740785 w 2984203"/>
              <a:gd name="connsiteY13" fmla="*/ 1011796 h 1011796"/>
              <a:gd name="connsiteX14" fmla="*/ 1740785 w 2984203"/>
              <a:gd name="connsiteY14" fmla="*/ 1011796 h 1011796"/>
              <a:gd name="connsiteX15" fmla="*/ 112235 w 2984203"/>
              <a:gd name="connsiteY15" fmla="*/ 1011796 h 1011796"/>
              <a:gd name="connsiteX16" fmla="*/ 0 w 2984203"/>
              <a:gd name="connsiteY16" fmla="*/ 899561 h 1011796"/>
              <a:gd name="connsiteX17" fmla="*/ 0 w 2984203"/>
              <a:gd name="connsiteY17" fmla="*/ 618982 h 1011796"/>
              <a:gd name="connsiteX18" fmla="*/ 0 w 2984203"/>
              <a:gd name="connsiteY18" fmla="*/ 450634 h 1011796"/>
              <a:gd name="connsiteX19" fmla="*/ 0 w 2984203"/>
              <a:gd name="connsiteY19" fmla="*/ 450634 h 1011796"/>
              <a:gd name="connsiteX20" fmla="*/ 0 w 2984203"/>
              <a:gd name="connsiteY20" fmla="*/ 450636 h 1011796"/>
              <a:gd name="connsiteX0" fmla="*/ 0 w 2984203"/>
              <a:gd name="connsiteY0" fmla="*/ 450636 h 1011796"/>
              <a:gd name="connsiteX1" fmla="*/ 112235 w 2984203"/>
              <a:gd name="connsiteY1" fmla="*/ 338401 h 1011796"/>
              <a:gd name="connsiteX2" fmla="*/ 1740785 w 2984203"/>
              <a:gd name="connsiteY2" fmla="*/ 338401 h 1011796"/>
              <a:gd name="connsiteX3" fmla="*/ 2103565 w 2984203"/>
              <a:gd name="connsiteY3" fmla="*/ 0 h 1011796"/>
              <a:gd name="connsiteX4" fmla="*/ 2255724 w 2984203"/>
              <a:gd name="connsiteY4" fmla="*/ 343426 h 1011796"/>
              <a:gd name="connsiteX5" fmla="*/ 2871968 w 2984203"/>
              <a:gd name="connsiteY5" fmla="*/ 338401 h 1011796"/>
              <a:gd name="connsiteX6" fmla="*/ 2984203 w 2984203"/>
              <a:gd name="connsiteY6" fmla="*/ 450636 h 1011796"/>
              <a:gd name="connsiteX7" fmla="*/ 2984203 w 2984203"/>
              <a:gd name="connsiteY7" fmla="*/ 450634 h 1011796"/>
              <a:gd name="connsiteX8" fmla="*/ 2984203 w 2984203"/>
              <a:gd name="connsiteY8" fmla="*/ 450634 h 1011796"/>
              <a:gd name="connsiteX9" fmla="*/ 2984203 w 2984203"/>
              <a:gd name="connsiteY9" fmla="*/ 618982 h 1011796"/>
              <a:gd name="connsiteX10" fmla="*/ 2984203 w 2984203"/>
              <a:gd name="connsiteY10" fmla="*/ 899561 h 1011796"/>
              <a:gd name="connsiteX11" fmla="*/ 2871968 w 2984203"/>
              <a:gd name="connsiteY11" fmla="*/ 1011796 h 1011796"/>
              <a:gd name="connsiteX12" fmla="*/ 2486836 w 2984203"/>
              <a:gd name="connsiteY12" fmla="*/ 1011796 h 1011796"/>
              <a:gd name="connsiteX13" fmla="*/ 1740785 w 2984203"/>
              <a:gd name="connsiteY13" fmla="*/ 1011796 h 1011796"/>
              <a:gd name="connsiteX14" fmla="*/ 1740785 w 2984203"/>
              <a:gd name="connsiteY14" fmla="*/ 1011796 h 1011796"/>
              <a:gd name="connsiteX15" fmla="*/ 112235 w 2984203"/>
              <a:gd name="connsiteY15" fmla="*/ 1011796 h 1011796"/>
              <a:gd name="connsiteX16" fmla="*/ 0 w 2984203"/>
              <a:gd name="connsiteY16" fmla="*/ 899561 h 1011796"/>
              <a:gd name="connsiteX17" fmla="*/ 0 w 2984203"/>
              <a:gd name="connsiteY17" fmla="*/ 618982 h 1011796"/>
              <a:gd name="connsiteX18" fmla="*/ 0 w 2984203"/>
              <a:gd name="connsiteY18" fmla="*/ 450634 h 1011796"/>
              <a:gd name="connsiteX19" fmla="*/ 0 w 2984203"/>
              <a:gd name="connsiteY19" fmla="*/ 450634 h 1011796"/>
              <a:gd name="connsiteX20" fmla="*/ 0 w 2984203"/>
              <a:gd name="connsiteY20" fmla="*/ 450636 h 1011796"/>
              <a:gd name="connsiteX0" fmla="*/ 0 w 2984203"/>
              <a:gd name="connsiteY0" fmla="*/ 450650 h 1011810"/>
              <a:gd name="connsiteX1" fmla="*/ 112235 w 2984203"/>
              <a:gd name="connsiteY1" fmla="*/ 338415 h 1011810"/>
              <a:gd name="connsiteX2" fmla="*/ 1740785 w 2984203"/>
              <a:gd name="connsiteY2" fmla="*/ 338415 h 1011810"/>
              <a:gd name="connsiteX3" fmla="*/ 2103565 w 2984203"/>
              <a:gd name="connsiteY3" fmla="*/ 14 h 1011810"/>
              <a:gd name="connsiteX4" fmla="*/ 2255724 w 2984203"/>
              <a:gd name="connsiteY4" fmla="*/ 343440 h 1011810"/>
              <a:gd name="connsiteX5" fmla="*/ 2871968 w 2984203"/>
              <a:gd name="connsiteY5" fmla="*/ 338415 h 1011810"/>
              <a:gd name="connsiteX6" fmla="*/ 2984203 w 2984203"/>
              <a:gd name="connsiteY6" fmla="*/ 450650 h 1011810"/>
              <a:gd name="connsiteX7" fmla="*/ 2984203 w 2984203"/>
              <a:gd name="connsiteY7" fmla="*/ 450648 h 1011810"/>
              <a:gd name="connsiteX8" fmla="*/ 2984203 w 2984203"/>
              <a:gd name="connsiteY8" fmla="*/ 450648 h 1011810"/>
              <a:gd name="connsiteX9" fmla="*/ 2984203 w 2984203"/>
              <a:gd name="connsiteY9" fmla="*/ 618996 h 1011810"/>
              <a:gd name="connsiteX10" fmla="*/ 2984203 w 2984203"/>
              <a:gd name="connsiteY10" fmla="*/ 899575 h 1011810"/>
              <a:gd name="connsiteX11" fmla="*/ 2871968 w 2984203"/>
              <a:gd name="connsiteY11" fmla="*/ 1011810 h 1011810"/>
              <a:gd name="connsiteX12" fmla="*/ 2486836 w 2984203"/>
              <a:gd name="connsiteY12" fmla="*/ 1011810 h 1011810"/>
              <a:gd name="connsiteX13" fmla="*/ 1740785 w 2984203"/>
              <a:gd name="connsiteY13" fmla="*/ 1011810 h 1011810"/>
              <a:gd name="connsiteX14" fmla="*/ 1740785 w 2984203"/>
              <a:gd name="connsiteY14" fmla="*/ 1011810 h 1011810"/>
              <a:gd name="connsiteX15" fmla="*/ 112235 w 2984203"/>
              <a:gd name="connsiteY15" fmla="*/ 1011810 h 1011810"/>
              <a:gd name="connsiteX16" fmla="*/ 0 w 2984203"/>
              <a:gd name="connsiteY16" fmla="*/ 899575 h 1011810"/>
              <a:gd name="connsiteX17" fmla="*/ 0 w 2984203"/>
              <a:gd name="connsiteY17" fmla="*/ 618996 h 1011810"/>
              <a:gd name="connsiteX18" fmla="*/ 0 w 2984203"/>
              <a:gd name="connsiteY18" fmla="*/ 450648 h 1011810"/>
              <a:gd name="connsiteX19" fmla="*/ 0 w 2984203"/>
              <a:gd name="connsiteY19" fmla="*/ 450648 h 1011810"/>
              <a:gd name="connsiteX20" fmla="*/ 0 w 2984203"/>
              <a:gd name="connsiteY20" fmla="*/ 450650 h 1011810"/>
              <a:gd name="connsiteX0" fmla="*/ 0 w 2984203"/>
              <a:gd name="connsiteY0" fmla="*/ 450650 h 1011810"/>
              <a:gd name="connsiteX1" fmla="*/ 112235 w 2984203"/>
              <a:gd name="connsiteY1" fmla="*/ 338415 h 1011810"/>
              <a:gd name="connsiteX2" fmla="*/ 1740785 w 2984203"/>
              <a:gd name="connsiteY2" fmla="*/ 338415 h 1011810"/>
              <a:gd name="connsiteX3" fmla="*/ 2103565 w 2984203"/>
              <a:gd name="connsiteY3" fmla="*/ 14 h 1011810"/>
              <a:gd name="connsiteX4" fmla="*/ 2255724 w 2984203"/>
              <a:gd name="connsiteY4" fmla="*/ 343440 h 1011810"/>
              <a:gd name="connsiteX5" fmla="*/ 2665976 w 2984203"/>
              <a:gd name="connsiteY5" fmla="*/ 338415 h 1011810"/>
              <a:gd name="connsiteX6" fmla="*/ 2984203 w 2984203"/>
              <a:gd name="connsiteY6" fmla="*/ 450650 h 1011810"/>
              <a:gd name="connsiteX7" fmla="*/ 2984203 w 2984203"/>
              <a:gd name="connsiteY7" fmla="*/ 450648 h 1011810"/>
              <a:gd name="connsiteX8" fmla="*/ 2984203 w 2984203"/>
              <a:gd name="connsiteY8" fmla="*/ 450648 h 1011810"/>
              <a:gd name="connsiteX9" fmla="*/ 2984203 w 2984203"/>
              <a:gd name="connsiteY9" fmla="*/ 618996 h 1011810"/>
              <a:gd name="connsiteX10" fmla="*/ 2984203 w 2984203"/>
              <a:gd name="connsiteY10" fmla="*/ 899575 h 1011810"/>
              <a:gd name="connsiteX11" fmla="*/ 2871968 w 2984203"/>
              <a:gd name="connsiteY11" fmla="*/ 1011810 h 1011810"/>
              <a:gd name="connsiteX12" fmla="*/ 2486836 w 2984203"/>
              <a:gd name="connsiteY12" fmla="*/ 1011810 h 1011810"/>
              <a:gd name="connsiteX13" fmla="*/ 1740785 w 2984203"/>
              <a:gd name="connsiteY13" fmla="*/ 1011810 h 1011810"/>
              <a:gd name="connsiteX14" fmla="*/ 1740785 w 2984203"/>
              <a:gd name="connsiteY14" fmla="*/ 1011810 h 1011810"/>
              <a:gd name="connsiteX15" fmla="*/ 112235 w 2984203"/>
              <a:gd name="connsiteY15" fmla="*/ 1011810 h 1011810"/>
              <a:gd name="connsiteX16" fmla="*/ 0 w 2984203"/>
              <a:gd name="connsiteY16" fmla="*/ 899575 h 1011810"/>
              <a:gd name="connsiteX17" fmla="*/ 0 w 2984203"/>
              <a:gd name="connsiteY17" fmla="*/ 618996 h 1011810"/>
              <a:gd name="connsiteX18" fmla="*/ 0 w 2984203"/>
              <a:gd name="connsiteY18" fmla="*/ 450648 h 1011810"/>
              <a:gd name="connsiteX19" fmla="*/ 0 w 2984203"/>
              <a:gd name="connsiteY19" fmla="*/ 450648 h 1011810"/>
              <a:gd name="connsiteX20" fmla="*/ 0 w 2984203"/>
              <a:gd name="connsiteY20" fmla="*/ 450650 h 1011810"/>
              <a:gd name="connsiteX0" fmla="*/ 0 w 2984203"/>
              <a:gd name="connsiteY0" fmla="*/ 450650 h 1011810"/>
              <a:gd name="connsiteX1" fmla="*/ 112235 w 2984203"/>
              <a:gd name="connsiteY1" fmla="*/ 338415 h 1011810"/>
              <a:gd name="connsiteX2" fmla="*/ 1740785 w 2984203"/>
              <a:gd name="connsiteY2" fmla="*/ 338415 h 1011810"/>
              <a:gd name="connsiteX3" fmla="*/ 2103565 w 2984203"/>
              <a:gd name="connsiteY3" fmla="*/ 14 h 1011810"/>
              <a:gd name="connsiteX4" fmla="*/ 2255724 w 2984203"/>
              <a:gd name="connsiteY4" fmla="*/ 343440 h 1011810"/>
              <a:gd name="connsiteX5" fmla="*/ 2665976 w 2984203"/>
              <a:gd name="connsiteY5" fmla="*/ 338415 h 1011810"/>
              <a:gd name="connsiteX6" fmla="*/ 2984203 w 2984203"/>
              <a:gd name="connsiteY6" fmla="*/ 450650 h 1011810"/>
              <a:gd name="connsiteX7" fmla="*/ 2984203 w 2984203"/>
              <a:gd name="connsiteY7" fmla="*/ 450648 h 1011810"/>
              <a:gd name="connsiteX8" fmla="*/ 2984203 w 2984203"/>
              <a:gd name="connsiteY8" fmla="*/ 450648 h 1011810"/>
              <a:gd name="connsiteX9" fmla="*/ 2984203 w 2984203"/>
              <a:gd name="connsiteY9" fmla="*/ 899575 h 1011810"/>
              <a:gd name="connsiteX10" fmla="*/ 2871968 w 2984203"/>
              <a:gd name="connsiteY10" fmla="*/ 1011810 h 1011810"/>
              <a:gd name="connsiteX11" fmla="*/ 2486836 w 2984203"/>
              <a:gd name="connsiteY11" fmla="*/ 1011810 h 1011810"/>
              <a:gd name="connsiteX12" fmla="*/ 1740785 w 2984203"/>
              <a:gd name="connsiteY12" fmla="*/ 1011810 h 1011810"/>
              <a:gd name="connsiteX13" fmla="*/ 1740785 w 2984203"/>
              <a:gd name="connsiteY13" fmla="*/ 1011810 h 1011810"/>
              <a:gd name="connsiteX14" fmla="*/ 112235 w 2984203"/>
              <a:gd name="connsiteY14" fmla="*/ 1011810 h 1011810"/>
              <a:gd name="connsiteX15" fmla="*/ 0 w 2984203"/>
              <a:gd name="connsiteY15" fmla="*/ 899575 h 1011810"/>
              <a:gd name="connsiteX16" fmla="*/ 0 w 2984203"/>
              <a:gd name="connsiteY16" fmla="*/ 618996 h 1011810"/>
              <a:gd name="connsiteX17" fmla="*/ 0 w 2984203"/>
              <a:gd name="connsiteY17" fmla="*/ 450648 h 1011810"/>
              <a:gd name="connsiteX18" fmla="*/ 0 w 2984203"/>
              <a:gd name="connsiteY18" fmla="*/ 450648 h 1011810"/>
              <a:gd name="connsiteX19" fmla="*/ 0 w 2984203"/>
              <a:gd name="connsiteY19" fmla="*/ 450650 h 1011810"/>
              <a:gd name="connsiteX0" fmla="*/ 0 w 3396186"/>
              <a:gd name="connsiteY0" fmla="*/ 450650 h 1011810"/>
              <a:gd name="connsiteX1" fmla="*/ 112235 w 3396186"/>
              <a:gd name="connsiteY1" fmla="*/ 338415 h 1011810"/>
              <a:gd name="connsiteX2" fmla="*/ 1740785 w 3396186"/>
              <a:gd name="connsiteY2" fmla="*/ 338415 h 1011810"/>
              <a:gd name="connsiteX3" fmla="*/ 2103565 w 3396186"/>
              <a:gd name="connsiteY3" fmla="*/ 14 h 1011810"/>
              <a:gd name="connsiteX4" fmla="*/ 2255724 w 3396186"/>
              <a:gd name="connsiteY4" fmla="*/ 343440 h 1011810"/>
              <a:gd name="connsiteX5" fmla="*/ 2665976 w 3396186"/>
              <a:gd name="connsiteY5" fmla="*/ 338415 h 1011810"/>
              <a:gd name="connsiteX6" fmla="*/ 2984203 w 3396186"/>
              <a:gd name="connsiteY6" fmla="*/ 450650 h 1011810"/>
              <a:gd name="connsiteX7" fmla="*/ 2984203 w 3396186"/>
              <a:gd name="connsiteY7" fmla="*/ 450648 h 1011810"/>
              <a:gd name="connsiteX8" fmla="*/ 3396186 w 3396186"/>
              <a:gd name="connsiteY8" fmla="*/ 747074 h 1011810"/>
              <a:gd name="connsiteX9" fmla="*/ 2984203 w 3396186"/>
              <a:gd name="connsiteY9" fmla="*/ 899575 h 1011810"/>
              <a:gd name="connsiteX10" fmla="*/ 2871968 w 3396186"/>
              <a:gd name="connsiteY10" fmla="*/ 1011810 h 1011810"/>
              <a:gd name="connsiteX11" fmla="*/ 2486836 w 3396186"/>
              <a:gd name="connsiteY11" fmla="*/ 1011810 h 1011810"/>
              <a:gd name="connsiteX12" fmla="*/ 1740785 w 3396186"/>
              <a:gd name="connsiteY12" fmla="*/ 1011810 h 1011810"/>
              <a:gd name="connsiteX13" fmla="*/ 1740785 w 3396186"/>
              <a:gd name="connsiteY13" fmla="*/ 1011810 h 1011810"/>
              <a:gd name="connsiteX14" fmla="*/ 112235 w 3396186"/>
              <a:gd name="connsiteY14" fmla="*/ 1011810 h 1011810"/>
              <a:gd name="connsiteX15" fmla="*/ 0 w 3396186"/>
              <a:gd name="connsiteY15" fmla="*/ 899575 h 1011810"/>
              <a:gd name="connsiteX16" fmla="*/ 0 w 3396186"/>
              <a:gd name="connsiteY16" fmla="*/ 618996 h 1011810"/>
              <a:gd name="connsiteX17" fmla="*/ 0 w 3396186"/>
              <a:gd name="connsiteY17" fmla="*/ 450648 h 1011810"/>
              <a:gd name="connsiteX18" fmla="*/ 0 w 3396186"/>
              <a:gd name="connsiteY18" fmla="*/ 450648 h 1011810"/>
              <a:gd name="connsiteX19" fmla="*/ 0 w 3396186"/>
              <a:gd name="connsiteY19" fmla="*/ 450650 h 1011810"/>
              <a:gd name="connsiteX0" fmla="*/ 0 w 2984203"/>
              <a:gd name="connsiteY0" fmla="*/ 450650 h 1011810"/>
              <a:gd name="connsiteX1" fmla="*/ 112235 w 2984203"/>
              <a:gd name="connsiteY1" fmla="*/ 338415 h 1011810"/>
              <a:gd name="connsiteX2" fmla="*/ 1740785 w 2984203"/>
              <a:gd name="connsiteY2" fmla="*/ 338415 h 1011810"/>
              <a:gd name="connsiteX3" fmla="*/ 2103565 w 2984203"/>
              <a:gd name="connsiteY3" fmla="*/ 14 h 1011810"/>
              <a:gd name="connsiteX4" fmla="*/ 2255724 w 2984203"/>
              <a:gd name="connsiteY4" fmla="*/ 343440 h 1011810"/>
              <a:gd name="connsiteX5" fmla="*/ 2665976 w 2984203"/>
              <a:gd name="connsiteY5" fmla="*/ 338415 h 1011810"/>
              <a:gd name="connsiteX6" fmla="*/ 2984203 w 2984203"/>
              <a:gd name="connsiteY6" fmla="*/ 450650 h 1011810"/>
              <a:gd name="connsiteX7" fmla="*/ 2984203 w 2984203"/>
              <a:gd name="connsiteY7" fmla="*/ 450648 h 1011810"/>
              <a:gd name="connsiteX8" fmla="*/ 2984203 w 2984203"/>
              <a:gd name="connsiteY8" fmla="*/ 899575 h 1011810"/>
              <a:gd name="connsiteX9" fmla="*/ 2871968 w 2984203"/>
              <a:gd name="connsiteY9" fmla="*/ 1011810 h 1011810"/>
              <a:gd name="connsiteX10" fmla="*/ 2486836 w 2984203"/>
              <a:gd name="connsiteY10" fmla="*/ 1011810 h 1011810"/>
              <a:gd name="connsiteX11" fmla="*/ 1740785 w 2984203"/>
              <a:gd name="connsiteY11" fmla="*/ 1011810 h 1011810"/>
              <a:gd name="connsiteX12" fmla="*/ 1740785 w 2984203"/>
              <a:gd name="connsiteY12" fmla="*/ 1011810 h 1011810"/>
              <a:gd name="connsiteX13" fmla="*/ 112235 w 2984203"/>
              <a:gd name="connsiteY13" fmla="*/ 1011810 h 1011810"/>
              <a:gd name="connsiteX14" fmla="*/ 0 w 2984203"/>
              <a:gd name="connsiteY14" fmla="*/ 899575 h 1011810"/>
              <a:gd name="connsiteX15" fmla="*/ 0 w 2984203"/>
              <a:gd name="connsiteY15" fmla="*/ 618996 h 1011810"/>
              <a:gd name="connsiteX16" fmla="*/ 0 w 2984203"/>
              <a:gd name="connsiteY16" fmla="*/ 450648 h 1011810"/>
              <a:gd name="connsiteX17" fmla="*/ 0 w 2984203"/>
              <a:gd name="connsiteY17" fmla="*/ 450648 h 1011810"/>
              <a:gd name="connsiteX18" fmla="*/ 0 w 2984203"/>
              <a:gd name="connsiteY18" fmla="*/ 450650 h 1011810"/>
              <a:gd name="connsiteX0" fmla="*/ 0 w 2984203"/>
              <a:gd name="connsiteY0" fmla="*/ 450650 h 1011810"/>
              <a:gd name="connsiteX1" fmla="*/ 112235 w 2984203"/>
              <a:gd name="connsiteY1" fmla="*/ 338415 h 1011810"/>
              <a:gd name="connsiteX2" fmla="*/ 1740785 w 2984203"/>
              <a:gd name="connsiteY2" fmla="*/ 338415 h 1011810"/>
              <a:gd name="connsiteX3" fmla="*/ 2103565 w 2984203"/>
              <a:gd name="connsiteY3" fmla="*/ 14 h 1011810"/>
              <a:gd name="connsiteX4" fmla="*/ 2255724 w 2984203"/>
              <a:gd name="connsiteY4" fmla="*/ 343440 h 1011810"/>
              <a:gd name="connsiteX5" fmla="*/ 2665976 w 2984203"/>
              <a:gd name="connsiteY5" fmla="*/ 338415 h 1011810"/>
              <a:gd name="connsiteX6" fmla="*/ 2984203 w 2984203"/>
              <a:gd name="connsiteY6" fmla="*/ 450650 h 1011810"/>
              <a:gd name="connsiteX7" fmla="*/ 2984203 w 2984203"/>
              <a:gd name="connsiteY7" fmla="*/ 676735 h 1011810"/>
              <a:gd name="connsiteX8" fmla="*/ 2984203 w 2984203"/>
              <a:gd name="connsiteY8" fmla="*/ 899575 h 1011810"/>
              <a:gd name="connsiteX9" fmla="*/ 2871968 w 2984203"/>
              <a:gd name="connsiteY9" fmla="*/ 1011810 h 1011810"/>
              <a:gd name="connsiteX10" fmla="*/ 2486836 w 2984203"/>
              <a:gd name="connsiteY10" fmla="*/ 1011810 h 1011810"/>
              <a:gd name="connsiteX11" fmla="*/ 1740785 w 2984203"/>
              <a:gd name="connsiteY11" fmla="*/ 1011810 h 1011810"/>
              <a:gd name="connsiteX12" fmla="*/ 1740785 w 2984203"/>
              <a:gd name="connsiteY12" fmla="*/ 1011810 h 1011810"/>
              <a:gd name="connsiteX13" fmla="*/ 112235 w 2984203"/>
              <a:gd name="connsiteY13" fmla="*/ 1011810 h 1011810"/>
              <a:gd name="connsiteX14" fmla="*/ 0 w 2984203"/>
              <a:gd name="connsiteY14" fmla="*/ 899575 h 1011810"/>
              <a:gd name="connsiteX15" fmla="*/ 0 w 2984203"/>
              <a:gd name="connsiteY15" fmla="*/ 618996 h 1011810"/>
              <a:gd name="connsiteX16" fmla="*/ 0 w 2984203"/>
              <a:gd name="connsiteY16" fmla="*/ 450648 h 1011810"/>
              <a:gd name="connsiteX17" fmla="*/ 0 w 2984203"/>
              <a:gd name="connsiteY17" fmla="*/ 450648 h 1011810"/>
              <a:gd name="connsiteX18" fmla="*/ 0 w 2984203"/>
              <a:gd name="connsiteY18" fmla="*/ 450650 h 1011810"/>
              <a:gd name="connsiteX0" fmla="*/ 0 w 2984203"/>
              <a:gd name="connsiteY0" fmla="*/ 450650 h 1011810"/>
              <a:gd name="connsiteX1" fmla="*/ 112235 w 2984203"/>
              <a:gd name="connsiteY1" fmla="*/ 338415 h 1011810"/>
              <a:gd name="connsiteX2" fmla="*/ 1740785 w 2984203"/>
              <a:gd name="connsiteY2" fmla="*/ 338415 h 1011810"/>
              <a:gd name="connsiteX3" fmla="*/ 2103565 w 2984203"/>
              <a:gd name="connsiteY3" fmla="*/ 14 h 1011810"/>
              <a:gd name="connsiteX4" fmla="*/ 2255724 w 2984203"/>
              <a:gd name="connsiteY4" fmla="*/ 343440 h 1011810"/>
              <a:gd name="connsiteX5" fmla="*/ 2665976 w 2984203"/>
              <a:gd name="connsiteY5" fmla="*/ 338415 h 1011810"/>
              <a:gd name="connsiteX6" fmla="*/ 2974154 w 2984203"/>
              <a:gd name="connsiteY6" fmla="*/ 566206 h 1011810"/>
              <a:gd name="connsiteX7" fmla="*/ 2984203 w 2984203"/>
              <a:gd name="connsiteY7" fmla="*/ 676735 h 1011810"/>
              <a:gd name="connsiteX8" fmla="*/ 2984203 w 2984203"/>
              <a:gd name="connsiteY8" fmla="*/ 899575 h 1011810"/>
              <a:gd name="connsiteX9" fmla="*/ 2871968 w 2984203"/>
              <a:gd name="connsiteY9" fmla="*/ 1011810 h 1011810"/>
              <a:gd name="connsiteX10" fmla="*/ 2486836 w 2984203"/>
              <a:gd name="connsiteY10" fmla="*/ 1011810 h 1011810"/>
              <a:gd name="connsiteX11" fmla="*/ 1740785 w 2984203"/>
              <a:gd name="connsiteY11" fmla="*/ 1011810 h 1011810"/>
              <a:gd name="connsiteX12" fmla="*/ 1740785 w 2984203"/>
              <a:gd name="connsiteY12" fmla="*/ 1011810 h 1011810"/>
              <a:gd name="connsiteX13" fmla="*/ 112235 w 2984203"/>
              <a:gd name="connsiteY13" fmla="*/ 1011810 h 1011810"/>
              <a:gd name="connsiteX14" fmla="*/ 0 w 2984203"/>
              <a:gd name="connsiteY14" fmla="*/ 899575 h 1011810"/>
              <a:gd name="connsiteX15" fmla="*/ 0 w 2984203"/>
              <a:gd name="connsiteY15" fmla="*/ 618996 h 1011810"/>
              <a:gd name="connsiteX16" fmla="*/ 0 w 2984203"/>
              <a:gd name="connsiteY16" fmla="*/ 450648 h 1011810"/>
              <a:gd name="connsiteX17" fmla="*/ 0 w 2984203"/>
              <a:gd name="connsiteY17" fmla="*/ 450648 h 1011810"/>
              <a:gd name="connsiteX18" fmla="*/ 0 w 2984203"/>
              <a:gd name="connsiteY18" fmla="*/ 450650 h 1011810"/>
              <a:gd name="connsiteX0" fmla="*/ 0 w 2984203"/>
              <a:gd name="connsiteY0" fmla="*/ 450650 h 1011810"/>
              <a:gd name="connsiteX1" fmla="*/ 112235 w 2984203"/>
              <a:gd name="connsiteY1" fmla="*/ 338415 h 1011810"/>
              <a:gd name="connsiteX2" fmla="*/ 1740785 w 2984203"/>
              <a:gd name="connsiteY2" fmla="*/ 338415 h 1011810"/>
              <a:gd name="connsiteX3" fmla="*/ 2103565 w 2984203"/>
              <a:gd name="connsiteY3" fmla="*/ 14 h 1011810"/>
              <a:gd name="connsiteX4" fmla="*/ 2255724 w 2984203"/>
              <a:gd name="connsiteY4" fmla="*/ 343440 h 1011810"/>
              <a:gd name="connsiteX5" fmla="*/ 2665976 w 2984203"/>
              <a:gd name="connsiteY5" fmla="*/ 338415 h 1011810"/>
              <a:gd name="connsiteX6" fmla="*/ 2974154 w 2984203"/>
              <a:gd name="connsiteY6" fmla="*/ 566206 h 1011810"/>
              <a:gd name="connsiteX7" fmla="*/ 2984203 w 2984203"/>
              <a:gd name="connsiteY7" fmla="*/ 899575 h 1011810"/>
              <a:gd name="connsiteX8" fmla="*/ 2871968 w 2984203"/>
              <a:gd name="connsiteY8" fmla="*/ 1011810 h 1011810"/>
              <a:gd name="connsiteX9" fmla="*/ 2486836 w 2984203"/>
              <a:gd name="connsiteY9" fmla="*/ 1011810 h 1011810"/>
              <a:gd name="connsiteX10" fmla="*/ 1740785 w 2984203"/>
              <a:gd name="connsiteY10" fmla="*/ 1011810 h 1011810"/>
              <a:gd name="connsiteX11" fmla="*/ 1740785 w 2984203"/>
              <a:gd name="connsiteY11" fmla="*/ 1011810 h 1011810"/>
              <a:gd name="connsiteX12" fmla="*/ 112235 w 2984203"/>
              <a:gd name="connsiteY12" fmla="*/ 1011810 h 1011810"/>
              <a:gd name="connsiteX13" fmla="*/ 0 w 2984203"/>
              <a:gd name="connsiteY13" fmla="*/ 899575 h 1011810"/>
              <a:gd name="connsiteX14" fmla="*/ 0 w 2984203"/>
              <a:gd name="connsiteY14" fmla="*/ 618996 h 1011810"/>
              <a:gd name="connsiteX15" fmla="*/ 0 w 2984203"/>
              <a:gd name="connsiteY15" fmla="*/ 450648 h 1011810"/>
              <a:gd name="connsiteX16" fmla="*/ 0 w 2984203"/>
              <a:gd name="connsiteY16" fmla="*/ 450648 h 1011810"/>
              <a:gd name="connsiteX17" fmla="*/ 0 w 2984203"/>
              <a:gd name="connsiteY17" fmla="*/ 450650 h 1011810"/>
              <a:gd name="connsiteX0" fmla="*/ 0 w 2984203"/>
              <a:gd name="connsiteY0" fmla="*/ 450650 h 1011810"/>
              <a:gd name="connsiteX1" fmla="*/ 112235 w 2984203"/>
              <a:gd name="connsiteY1" fmla="*/ 338415 h 1011810"/>
              <a:gd name="connsiteX2" fmla="*/ 1740785 w 2984203"/>
              <a:gd name="connsiteY2" fmla="*/ 338415 h 1011810"/>
              <a:gd name="connsiteX3" fmla="*/ 2103565 w 2984203"/>
              <a:gd name="connsiteY3" fmla="*/ 14 h 1011810"/>
              <a:gd name="connsiteX4" fmla="*/ 2255724 w 2984203"/>
              <a:gd name="connsiteY4" fmla="*/ 343440 h 1011810"/>
              <a:gd name="connsiteX5" fmla="*/ 2665976 w 2984203"/>
              <a:gd name="connsiteY5" fmla="*/ 338415 h 1011810"/>
              <a:gd name="connsiteX6" fmla="*/ 2979178 w 2984203"/>
              <a:gd name="connsiteY6" fmla="*/ 686786 h 1011810"/>
              <a:gd name="connsiteX7" fmla="*/ 2984203 w 2984203"/>
              <a:gd name="connsiteY7" fmla="*/ 899575 h 1011810"/>
              <a:gd name="connsiteX8" fmla="*/ 2871968 w 2984203"/>
              <a:gd name="connsiteY8" fmla="*/ 1011810 h 1011810"/>
              <a:gd name="connsiteX9" fmla="*/ 2486836 w 2984203"/>
              <a:gd name="connsiteY9" fmla="*/ 1011810 h 1011810"/>
              <a:gd name="connsiteX10" fmla="*/ 1740785 w 2984203"/>
              <a:gd name="connsiteY10" fmla="*/ 1011810 h 1011810"/>
              <a:gd name="connsiteX11" fmla="*/ 1740785 w 2984203"/>
              <a:gd name="connsiteY11" fmla="*/ 1011810 h 1011810"/>
              <a:gd name="connsiteX12" fmla="*/ 112235 w 2984203"/>
              <a:gd name="connsiteY12" fmla="*/ 1011810 h 1011810"/>
              <a:gd name="connsiteX13" fmla="*/ 0 w 2984203"/>
              <a:gd name="connsiteY13" fmla="*/ 899575 h 1011810"/>
              <a:gd name="connsiteX14" fmla="*/ 0 w 2984203"/>
              <a:gd name="connsiteY14" fmla="*/ 618996 h 1011810"/>
              <a:gd name="connsiteX15" fmla="*/ 0 w 2984203"/>
              <a:gd name="connsiteY15" fmla="*/ 450648 h 1011810"/>
              <a:gd name="connsiteX16" fmla="*/ 0 w 2984203"/>
              <a:gd name="connsiteY16" fmla="*/ 450648 h 1011810"/>
              <a:gd name="connsiteX17" fmla="*/ 0 w 2984203"/>
              <a:gd name="connsiteY17" fmla="*/ 450650 h 1011810"/>
              <a:gd name="connsiteX0" fmla="*/ 0 w 2984203"/>
              <a:gd name="connsiteY0" fmla="*/ 450650 h 1011810"/>
              <a:gd name="connsiteX1" fmla="*/ 112235 w 2984203"/>
              <a:gd name="connsiteY1" fmla="*/ 338415 h 1011810"/>
              <a:gd name="connsiteX2" fmla="*/ 1740785 w 2984203"/>
              <a:gd name="connsiteY2" fmla="*/ 338415 h 1011810"/>
              <a:gd name="connsiteX3" fmla="*/ 2103565 w 2984203"/>
              <a:gd name="connsiteY3" fmla="*/ 14 h 1011810"/>
              <a:gd name="connsiteX4" fmla="*/ 2255724 w 2984203"/>
              <a:gd name="connsiteY4" fmla="*/ 343440 h 1011810"/>
              <a:gd name="connsiteX5" fmla="*/ 2665976 w 2984203"/>
              <a:gd name="connsiteY5" fmla="*/ 338415 h 1011810"/>
              <a:gd name="connsiteX6" fmla="*/ 2979178 w 2984203"/>
              <a:gd name="connsiteY6" fmla="*/ 686786 h 1011810"/>
              <a:gd name="connsiteX7" fmla="*/ 2984203 w 2984203"/>
              <a:gd name="connsiteY7" fmla="*/ 899575 h 1011810"/>
              <a:gd name="connsiteX8" fmla="*/ 2871968 w 2984203"/>
              <a:gd name="connsiteY8" fmla="*/ 1011810 h 1011810"/>
              <a:gd name="connsiteX9" fmla="*/ 2486836 w 2984203"/>
              <a:gd name="connsiteY9" fmla="*/ 1011810 h 1011810"/>
              <a:gd name="connsiteX10" fmla="*/ 1740785 w 2984203"/>
              <a:gd name="connsiteY10" fmla="*/ 1011810 h 1011810"/>
              <a:gd name="connsiteX11" fmla="*/ 1740785 w 2984203"/>
              <a:gd name="connsiteY11" fmla="*/ 1011810 h 1011810"/>
              <a:gd name="connsiteX12" fmla="*/ 112235 w 2984203"/>
              <a:gd name="connsiteY12" fmla="*/ 1011810 h 1011810"/>
              <a:gd name="connsiteX13" fmla="*/ 0 w 2984203"/>
              <a:gd name="connsiteY13" fmla="*/ 899575 h 1011810"/>
              <a:gd name="connsiteX14" fmla="*/ 0 w 2984203"/>
              <a:gd name="connsiteY14" fmla="*/ 618996 h 1011810"/>
              <a:gd name="connsiteX15" fmla="*/ 0 w 2984203"/>
              <a:gd name="connsiteY15" fmla="*/ 450648 h 1011810"/>
              <a:gd name="connsiteX16" fmla="*/ 0 w 2984203"/>
              <a:gd name="connsiteY16" fmla="*/ 450648 h 1011810"/>
              <a:gd name="connsiteX17" fmla="*/ 0 w 2984203"/>
              <a:gd name="connsiteY17" fmla="*/ 450650 h 1011810"/>
              <a:gd name="connsiteX0" fmla="*/ 0 w 2984203"/>
              <a:gd name="connsiteY0" fmla="*/ 450650 h 1011810"/>
              <a:gd name="connsiteX1" fmla="*/ 112235 w 2984203"/>
              <a:gd name="connsiteY1" fmla="*/ 338415 h 1011810"/>
              <a:gd name="connsiteX2" fmla="*/ 1740785 w 2984203"/>
              <a:gd name="connsiteY2" fmla="*/ 338415 h 1011810"/>
              <a:gd name="connsiteX3" fmla="*/ 2103565 w 2984203"/>
              <a:gd name="connsiteY3" fmla="*/ 14 h 1011810"/>
              <a:gd name="connsiteX4" fmla="*/ 2255724 w 2984203"/>
              <a:gd name="connsiteY4" fmla="*/ 343440 h 1011810"/>
              <a:gd name="connsiteX5" fmla="*/ 2665976 w 2984203"/>
              <a:gd name="connsiteY5" fmla="*/ 338415 h 1011810"/>
              <a:gd name="connsiteX6" fmla="*/ 2979178 w 2984203"/>
              <a:gd name="connsiteY6" fmla="*/ 686786 h 1011810"/>
              <a:gd name="connsiteX7" fmla="*/ 2984203 w 2984203"/>
              <a:gd name="connsiteY7" fmla="*/ 899575 h 1011810"/>
              <a:gd name="connsiteX8" fmla="*/ 2871968 w 2984203"/>
              <a:gd name="connsiteY8" fmla="*/ 1011810 h 1011810"/>
              <a:gd name="connsiteX9" fmla="*/ 2486836 w 2984203"/>
              <a:gd name="connsiteY9" fmla="*/ 1011810 h 1011810"/>
              <a:gd name="connsiteX10" fmla="*/ 1740785 w 2984203"/>
              <a:gd name="connsiteY10" fmla="*/ 1011810 h 1011810"/>
              <a:gd name="connsiteX11" fmla="*/ 1740785 w 2984203"/>
              <a:gd name="connsiteY11" fmla="*/ 1011810 h 1011810"/>
              <a:gd name="connsiteX12" fmla="*/ 112235 w 2984203"/>
              <a:gd name="connsiteY12" fmla="*/ 1011810 h 1011810"/>
              <a:gd name="connsiteX13" fmla="*/ 0 w 2984203"/>
              <a:gd name="connsiteY13" fmla="*/ 899575 h 1011810"/>
              <a:gd name="connsiteX14" fmla="*/ 0 w 2984203"/>
              <a:gd name="connsiteY14" fmla="*/ 618996 h 1011810"/>
              <a:gd name="connsiteX15" fmla="*/ 0 w 2984203"/>
              <a:gd name="connsiteY15" fmla="*/ 450648 h 1011810"/>
              <a:gd name="connsiteX16" fmla="*/ 0 w 2984203"/>
              <a:gd name="connsiteY16" fmla="*/ 450648 h 1011810"/>
              <a:gd name="connsiteX17" fmla="*/ 0 w 2984203"/>
              <a:gd name="connsiteY17" fmla="*/ 450650 h 1011810"/>
              <a:gd name="connsiteX0" fmla="*/ 0 w 2984203"/>
              <a:gd name="connsiteY0" fmla="*/ 450650 h 1011810"/>
              <a:gd name="connsiteX1" fmla="*/ 112235 w 2984203"/>
              <a:gd name="connsiteY1" fmla="*/ 338415 h 1011810"/>
              <a:gd name="connsiteX2" fmla="*/ 1740785 w 2984203"/>
              <a:gd name="connsiteY2" fmla="*/ 338415 h 1011810"/>
              <a:gd name="connsiteX3" fmla="*/ 2103565 w 2984203"/>
              <a:gd name="connsiteY3" fmla="*/ 14 h 1011810"/>
              <a:gd name="connsiteX4" fmla="*/ 2255724 w 2984203"/>
              <a:gd name="connsiteY4" fmla="*/ 343440 h 1011810"/>
              <a:gd name="connsiteX5" fmla="*/ 2665976 w 2984203"/>
              <a:gd name="connsiteY5" fmla="*/ 338415 h 1011810"/>
              <a:gd name="connsiteX6" fmla="*/ 2979178 w 2984203"/>
              <a:gd name="connsiteY6" fmla="*/ 686786 h 1011810"/>
              <a:gd name="connsiteX7" fmla="*/ 2984203 w 2984203"/>
              <a:gd name="connsiteY7" fmla="*/ 899575 h 1011810"/>
              <a:gd name="connsiteX8" fmla="*/ 2871968 w 2984203"/>
              <a:gd name="connsiteY8" fmla="*/ 1011810 h 1011810"/>
              <a:gd name="connsiteX9" fmla="*/ 2486836 w 2984203"/>
              <a:gd name="connsiteY9" fmla="*/ 1011810 h 1011810"/>
              <a:gd name="connsiteX10" fmla="*/ 1740785 w 2984203"/>
              <a:gd name="connsiteY10" fmla="*/ 1011810 h 1011810"/>
              <a:gd name="connsiteX11" fmla="*/ 1740785 w 2984203"/>
              <a:gd name="connsiteY11" fmla="*/ 1011810 h 1011810"/>
              <a:gd name="connsiteX12" fmla="*/ 112235 w 2984203"/>
              <a:gd name="connsiteY12" fmla="*/ 1011810 h 1011810"/>
              <a:gd name="connsiteX13" fmla="*/ 0 w 2984203"/>
              <a:gd name="connsiteY13" fmla="*/ 899575 h 1011810"/>
              <a:gd name="connsiteX14" fmla="*/ 0 w 2984203"/>
              <a:gd name="connsiteY14" fmla="*/ 618996 h 1011810"/>
              <a:gd name="connsiteX15" fmla="*/ 0 w 2984203"/>
              <a:gd name="connsiteY15" fmla="*/ 450648 h 1011810"/>
              <a:gd name="connsiteX16" fmla="*/ 0 w 2984203"/>
              <a:gd name="connsiteY16" fmla="*/ 450648 h 1011810"/>
              <a:gd name="connsiteX17" fmla="*/ 0 w 2984203"/>
              <a:gd name="connsiteY17" fmla="*/ 450650 h 1011810"/>
              <a:gd name="connsiteX0" fmla="*/ 0 w 2984203"/>
              <a:gd name="connsiteY0" fmla="*/ 450650 h 1011810"/>
              <a:gd name="connsiteX1" fmla="*/ 112235 w 2984203"/>
              <a:gd name="connsiteY1" fmla="*/ 338415 h 1011810"/>
              <a:gd name="connsiteX2" fmla="*/ 1740785 w 2984203"/>
              <a:gd name="connsiteY2" fmla="*/ 338415 h 1011810"/>
              <a:gd name="connsiteX3" fmla="*/ 2103565 w 2984203"/>
              <a:gd name="connsiteY3" fmla="*/ 14 h 1011810"/>
              <a:gd name="connsiteX4" fmla="*/ 2255724 w 2984203"/>
              <a:gd name="connsiteY4" fmla="*/ 343440 h 1011810"/>
              <a:gd name="connsiteX5" fmla="*/ 2665976 w 2984203"/>
              <a:gd name="connsiteY5" fmla="*/ 338415 h 1011810"/>
              <a:gd name="connsiteX6" fmla="*/ 2979178 w 2984203"/>
              <a:gd name="connsiteY6" fmla="*/ 686786 h 1011810"/>
              <a:gd name="connsiteX7" fmla="*/ 2984203 w 2984203"/>
              <a:gd name="connsiteY7" fmla="*/ 899575 h 1011810"/>
              <a:gd name="connsiteX8" fmla="*/ 2871968 w 2984203"/>
              <a:gd name="connsiteY8" fmla="*/ 1011810 h 1011810"/>
              <a:gd name="connsiteX9" fmla="*/ 2486836 w 2984203"/>
              <a:gd name="connsiteY9" fmla="*/ 1011810 h 1011810"/>
              <a:gd name="connsiteX10" fmla="*/ 1740785 w 2984203"/>
              <a:gd name="connsiteY10" fmla="*/ 1011810 h 1011810"/>
              <a:gd name="connsiteX11" fmla="*/ 1740785 w 2984203"/>
              <a:gd name="connsiteY11" fmla="*/ 1011810 h 1011810"/>
              <a:gd name="connsiteX12" fmla="*/ 112235 w 2984203"/>
              <a:gd name="connsiteY12" fmla="*/ 1011810 h 1011810"/>
              <a:gd name="connsiteX13" fmla="*/ 0 w 2984203"/>
              <a:gd name="connsiteY13" fmla="*/ 899575 h 1011810"/>
              <a:gd name="connsiteX14" fmla="*/ 0 w 2984203"/>
              <a:gd name="connsiteY14" fmla="*/ 618996 h 1011810"/>
              <a:gd name="connsiteX15" fmla="*/ 0 w 2984203"/>
              <a:gd name="connsiteY15" fmla="*/ 450648 h 1011810"/>
              <a:gd name="connsiteX16" fmla="*/ 0 w 2984203"/>
              <a:gd name="connsiteY16" fmla="*/ 450648 h 1011810"/>
              <a:gd name="connsiteX17" fmla="*/ 0 w 2984203"/>
              <a:gd name="connsiteY17" fmla="*/ 450650 h 1011810"/>
              <a:gd name="connsiteX0" fmla="*/ 0 w 2980320"/>
              <a:gd name="connsiteY0" fmla="*/ 450650 h 1011810"/>
              <a:gd name="connsiteX1" fmla="*/ 112235 w 2980320"/>
              <a:gd name="connsiteY1" fmla="*/ 338415 h 1011810"/>
              <a:gd name="connsiteX2" fmla="*/ 1740785 w 2980320"/>
              <a:gd name="connsiteY2" fmla="*/ 338415 h 1011810"/>
              <a:gd name="connsiteX3" fmla="*/ 2103565 w 2980320"/>
              <a:gd name="connsiteY3" fmla="*/ 14 h 1011810"/>
              <a:gd name="connsiteX4" fmla="*/ 2255724 w 2980320"/>
              <a:gd name="connsiteY4" fmla="*/ 343440 h 1011810"/>
              <a:gd name="connsiteX5" fmla="*/ 2665976 w 2980320"/>
              <a:gd name="connsiteY5" fmla="*/ 338415 h 1011810"/>
              <a:gd name="connsiteX6" fmla="*/ 2979178 w 2980320"/>
              <a:gd name="connsiteY6" fmla="*/ 686786 h 1011810"/>
              <a:gd name="connsiteX7" fmla="*/ 2871968 w 2980320"/>
              <a:gd name="connsiteY7" fmla="*/ 1011810 h 1011810"/>
              <a:gd name="connsiteX8" fmla="*/ 2486836 w 2980320"/>
              <a:gd name="connsiteY8" fmla="*/ 1011810 h 1011810"/>
              <a:gd name="connsiteX9" fmla="*/ 1740785 w 2980320"/>
              <a:gd name="connsiteY9" fmla="*/ 1011810 h 1011810"/>
              <a:gd name="connsiteX10" fmla="*/ 1740785 w 2980320"/>
              <a:gd name="connsiteY10" fmla="*/ 1011810 h 1011810"/>
              <a:gd name="connsiteX11" fmla="*/ 112235 w 2980320"/>
              <a:gd name="connsiteY11" fmla="*/ 1011810 h 1011810"/>
              <a:gd name="connsiteX12" fmla="*/ 0 w 2980320"/>
              <a:gd name="connsiteY12" fmla="*/ 899575 h 1011810"/>
              <a:gd name="connsiteX13" fmla="*/ 0 w 2980320"/>
              <a:gd name="connsiteY13" fmla="*/ 618996 h 1011810"/>
              <a:gd name="connsiteX14" fmla="*/ 0 w 2980320"/>
              <a:gd name="connsiteY14" fmla="*/ 450648 h 1011810"/>
              <a:gd name="connsiteX15" fmla="*/ 0 w 2980320"/>
              <a:gd name="connsiteY15" fmla="*/ 450648 h 1011810"/>
              <a:gd name="connsiteX16" fmla="*/ 0 w 2980320"/>
              <a:gd name="connsiteY16" fmla="*/ 450650 h 1011810"/>
              <a:gd name="connsiteX0" fmla="*/ 0 w 2980320"/>
              <a:gd name="connsiteY0" fmla="*/ 450650 h 1011810"/>
              <a:gd name="connsiteX1" fmla="*/ 112235 w 2980320"/>
              <a:gd name="connsiteY1" fmla="*/ 338415 h 1011810"/>
              <a:gd name="connsiteX2" fmla="*/ 1740785 w 2980320"/>
              <a:gd name="connsiteY2" fmla="*/ 338415 h 1011810"/>
              <a:gd name="connsiteX3" fmla="*/ 2103565 w 2980320"/>
              <a:gd name="connsiteY3" fmla="*/ 14 h 1011810"/>
              <a:gd name="connsiteX4" fmla="*/ 2255724 w 2980320"/>
              <a:gd name="connsiteY4" fmla="*/ 343440 h 1011810"/>
              <a:gd name="connsiteX5" fmla="*/ 2665976 w 2980320"/>
              <a:gd name="connsiteY5" fmla="*/ 338415 h 1011810"/>
              <a:gd name="connsiteX6" fmla="*/ 2979178 w 2980320"/>
              <a:gd name="connsiteY6" fmla="*/ 686786 h 1011810"/>
              <a:gd name="connsiteX7" fmla="*/ 2871968 w 2980320"/>
              <a:gd name="connsiteY7" fmla="*/ 1011810 h 1011810"/>
              <a:gd name="connsiteX8" fmla="*/ 2486836 w 2980320"/>
              <a:gd name="connsiteY8" fmla="*/ 1011810 h 1011810"/>
              <a:gd name="connsiteX9" fmla="*/ 1740785 w 2980320"/>
              <a:gd name="connsiteY9" fmla="*/ 1011810 h 1011810"/>
              <a:gd name="connsiteX10" fmla="*/ 1740785 w 2980320"/>
              <a:gd name="connsiteY10" fmla="*/ 1011810 h 1011810"/>
              <a:gd name="connsiteX11" fmla="*/ 112235 w 2980320"/>
              <a:gd name="connsiteY11" fmla="*/ 1011810 h 1011810"/>
              <a:gd name="connsiteX12" fmla="*/ 0 w 2980320"/>
              <a:gd name="connsiteY12" fmla="*/ 899575 h 1011810"/>
              <a:gd name="connsiteX13" fmla="*/ 0 w 2980320"/>
              <a:gd name="connsiteY13" fmla="*/ 618996 h 1011810"/>
              <a:gd name="connsiteX14" fmla="*/ 0 w 2980320"/>
              <a:gd name="connsiteY14" fmla="*/ 450648 h 1011810"/>
              <a:gd name="connsiteX15" fmla="*/ 0 w 2980320"/>
              <a:gd name="connsiteY15" fmla="*/ 450648 h 1011810"/>
              <a:gd name="connsiteX16" fmla="*/ 0 w 2980320"/>
              <a:gd name="connsiteY16" fmla="*/ 450650 h 1011810"/>
              <a:gd name="connsiteX0" fmla="*/ 0 w 2980320"/>
              <a:gd name="connsiteY0" fmla="*/ 450650 h 1021858"/>
              <a:gd name="connsiteX1" fmla="*/ 112235 w 2980320"/>
              <a:gd name="connsiteY1" fmla="*/ 338415 h 1021858"/>
              <a:gd name="connsiteX2" fmla="*/ 1740785 w 2980320"/>
              <a:gd name="connsiteY2" fmla="*/ 338415 h 1021858"/>
              <a:gd name="connsiteX3" fmla="*/ 2103565 w 2980320"/>
              <a:gd name="connsiteY3" fmla="*/ 14 h 1021858"/>
              <a:gd name="connsiteX4" fmla="*/ 2255724 w 2980320"/>
              <a:gd name="connsiteY4" fmla="*/ 343440 h 1021858"/>
              <a:gd name="connsiteX5" fmla="*/ 2665976 w 2980320"/>
              <a:gd name="connsiteY5" fmla="*/ 338415 h 1021858"/>
              <a:gd name="connsiteX6" fmla="*/ 2979178 w 2980320"/>
              <a:gd name="connsiteY6" fmla="*/ 686786 h 1021858"/>
              <a:gd name="connsiteX7" fmla="*/ 2701146 w 2980320"/>
              <a:gd name="connsiteY7" fmla="*/ 1021858 h 1021858"/>
              <a:gd name="connsiteX8" fmla="*/ 2486836 w 2980320"/>
              <a:gd name="connsiteY8" fmla="*/ 1011810 h 1021858"/>
              <a:gd name="connsiteX9" fmla="*/ 1740785 w 2980320"/>
              <a:gd name="connsiteY9" fmla="*/ 1011810 h 1021858"/>
              <a:gd name="connsiteX10" fmla="*/ 1740785 w 2980320"/>
              <a:gd name="connsiteY10" fmla="*/ 1011810 h 1021858"/>
              <a:gd name="connsiteX11" fmla="*/ 112235 w 2980320"/>
              <a:gd name="connsiteY11" fmla="*/ 1011810 h 1021858"/>
              <a:gd name="connsiteX12" fmla="*/ 0 w 2980320"/>
              <a:gd name="connsiteY12" fmla="*/ 899575 h 1021858"/>
              <a:gd name="connsiteX13" fmla="*/ 0 w 2980320"/>
              <a:gd name="connsiteY13" fmla="*/ 618996 h 1021858"/>
              <a:gd name="connsiteX14" fmla="*/ 0 w 2980320"/>
              <a:gd name="connsiteY14" fmla="*/ 450648 h 1021858"/>
              <a:gd name="connsiteX15" fmla="*/ 0 w 2980320"/>
              <a:gd name="connsiteY15" fmla="*/ 450648 h 1021858"/>
              <a:gd name="connsiteX16" fmla="*/ 0 w 2980320"/>
              <a:gd name="connsiteY16" fmla="*/ 450650 h 1021858"/>
              <a:gd name="connsiteX0" fmla="*/ 0 w 2980320"/>
              <a:gd name="connsiteY0" fmla="*/ 450650 h 1021858"/>
              <a:gd name="connsiteX1" fmla="*/ 112235 w 2980320"/>
              <a:gd name="connsiteY1" fmla="*/ 338415 h 1021858"/>
              <a:gd name="connsiteX2" fmla="*/ 1740785 w 2980320"/>
              <a:gd name="connsiteY2" fmla="*/ 338415 h 1021858"/>
              <a:gd name="connsiteX3" fmla="*/ 2103565 w 2980320"/>
              <a:gd name="connsiteY3" fmla="*/ 14 h 1021858"/>
              <a:gd name="connsiteX4" fmla="*/ 2255724 w 2980320"/>
              <a:gd name="connsiteY4" fmla="*/ 343440 h 1021858"/>
              <a:gd name="connsiteX5" fmla="*/ 2665976 w 2980320"/>
              <a:gd name="connsiteY5" fmla="*/ 338415 h 1021858"/>
              <a:gd name="connsiteX6" fmla="*/ 2979178 w 2980320"/>
              <a:gd name="connsiteY6" fmla="*/ 686786 h 1021858"/>
              <a:gd name="connsiteX7" fmla="*/ 2701146 w 2980320"/>
              <a:gd name="connsiteY7" fmla="*/ 1021858 h 1021858"/>
              <a:gd name="connsiteX8" fmla="*/ 2486836 w 2980320"/>
              <a:gd name="connsiteY8" fmla="*/ 1011810 h 1021858"/>
              <a:gd name="connsiteX9" fmla="*/ 1740785 w 2980320"/>
              <a:gd name="connsiteY9" fmla="*/ 1011810 h 1021858"/>
              <a:gd name="connsiteX10" fmla="*/ 1740785 w 2980320"/>
              <a:gd name="connsiteY10" fmla="*/ 1011810 h 1021858"/>
              <a:gd name="connsiteX11" fmla="*/ 112235 w 2980320"/>
              <a:gd name="connsiteY11" fmla="*/ 1011810 h 1021858"/>
              <a:gd name="connsiteX12" fmla="*/ 0 w 2980320"/>
              <a:gd name="connsiteY12" fmla="*/ 899575 h 1021858"/>
              <a:gd name="connsiteX13" fmla="*/ 0 w 2980320"/>
              <a:gd name="connsiteY13" fmla="*/ 618996 h 1021858"/>
              <a:gd name="connsiteX14" fmla="*/ 0 w 2980320"/>
              <a:gd name="connsiteY14" fmla="*/ 450648 h 1021858"/>
              <a:gd name="connsiteX15" fmla="*/ 0 w 2980320"/>
              <a:gd name="connsiteY15" fmla="*/ 450648 h 1021858"/>
              <a:gd name="connsiteX16" fmla="*/ 0 w 2980320"/>
              <a:gd name="connsiteY16" fmla="*/ 450650 h 1021858"/>
              <a:gd name="connsiteX0" fmla="*/ 0 w 2980320"/>
              <a:gd name="connsiteY0" fmla="*/ 450650 h 1011810"/>
              <a:gd name="connsiteX1" fmla="*/ 112235 w 2980320"/>
              <a:gd name="connsiteY1" fmla="*/ 338415 h 1011810"/>
              <a:gd name="connsiteX2" fmla="*/ 1740785 w 2980320"/>
              <a:gd name="connsiteY2" fmla="*/ 338415 h 1011810"/>
              <a:gd name="connsiteX3" fmla="*/ 2103565 w 2980320"/>
              <a:gd name="connsiteY3" fmla="*/ 14 h 1011810"/>
              <a:gd name="connsiteX4" fmla="*/ 2255724 w 2980320"/>
              <a:gd name="connsiteY4" fmla="*/ 343440 h 1011810"/>
              <a:gd name="connsiteX5" fmla="*/ 2665976 w 2980320"/>
              <a:gd name="connsiteY5" fmla="*/ 338415 h 1011810"/>
              <a:gd name="connsiteX6" fmla="*/ 2979178 w 2980320"/>
              <a:gd name="connsiteY6" fmla="*/ 686786 h 1011810"/>
              <a:gd name="connsiteX7" fmla="*/ 2716219 w 2980320"/>
              <a:gd name="connsiteY7" fmla="*/ 1001761 h 1011810"/>
              <a:gd name="connsiteX8" fmla="*/ 2486836 w 2980320"/>
              <a:gd name="connsiteY8" fmla="*/ 1011810 h 1011810"/>
              <a:gd name="connsiteX9" fmla="*/ 1740785 w 2980320"/>
              <a:gd name="connsiteY9" fmla="*/ 1011810 h 1011810"/>
              <a:gd name="connsiteX10" fmla="*/ 1740785 w 2980320"/>
              <a:gd name="connsiteY10" fmla="*/ 1011810 h 1011810"/>
              <a:gd name="connsiteX11" fmla="*/ 112235 w 2980320"/>
              <a:gd name="connsiteY11" fmla="*/ 1011810 h 1011810"/>
              <a:gd name="connsiteX12" fmla="*/ 0 w 2980320"/>
              <a:gd name="connsiteY12" fmla="*/ 899575 h 1011810"/>
              <a:gd name="connsiteX13" fmla="*/ 0 w 2980320"/>
              <a:gd name="connsiteY13" fmla="*/ 618996 h 1011810"/>
              <a:gd name="connsiteX14" fmla="*/ 0 w 2980320"/>
              <a:gd name="connsiteY14" fmla="*/ 450648 h 1011810"/>
              <a:gd name="connsiteX15" fmla="*/ 0 w 2980320"/>
              <a:gd name="connsiteY15" fmla="*/ 450648 h 1011810"/>
              <a:gd name="connsiteX16" fmla="*/ 0 w 2980320"/>
              <a:gd name="connsiteY16" fmla="*/ 450650 h 1011810"/>
              <a:gd name="connsiteX0" fmla="*/ 0 w 2980320"/>
              <a:gd name="connsiteY0" fmla="*/ 450650 h 1021858"/>
              <a:gd name="connsiteX1" fmla="*/ 112235 w 2980320"/>
              <a:gd name="connsiteY1" fmla="*/ 338415 h 1021858"/>
              <a:gd name="connsiteX2" fmla="*/ 1740785 w 2980320"/>
              <a:gd name="connsiteY2" fmla="*/ 338415 h 1021858"/>
              <a:gd name="connsiteX3" fmla="*/ 2103565 w 2980320"/>
              <a:gd name="connsiteY3" fmla="*/ 14 h 1021858"/>
              <a:gd name="connsiteX4" fmla="*/ 2255724 w 2980320"/>
              <a:gd name="connsiteY4" fmla="*/ 343440 h 1021858"/>
              <a:gd name="connsiteX5" fmla="*/ 2665976 w 2980320"/>
              <a:gd name="connsiteY5" fmla="*/ 338415 h 1021858"/>
              <a:gd name="connsiteX6" fmla="*/ 2979178 w 2980320"/>
              <a:gd name="connsiteY6" fmla="*/ 686786 h 1021858"/>
              <a:gd name="connsiteX7" fmla="*/ 2721244 w 2980320"/>
              <a:gd name="connsiteY7" fmla="*/ 1021858 h 1021858"/>
              <a:gd name="connsiteX8" fmla="*/ 2486836 w 2980320"/>
              <a:gd name="connsiteY8" fmla="*/ 1011810 h 1021858"/>
              <a:gd name="connsiteX9" fmla="*/ 1740785 w 2980320"/>
              <a:gd name="connsiteY9" fmla="*/ 1011810 h 1021858"/>
              <a:gd name="connsiteX10" fmla="*/ 1740785 w 2980320"/>
              <a:gd name="connsiteY10" fmla="*/ 1011810 h 1021858"/>
              <a:gd name="connsiteX11" fmla="*/ 112235 w 2980320"/>
              <a:gd name="connsiteY11" fmla="*/ 1011810 h 1021858"/>
              <a:gd name="connsiteX12" fmla="*/ 0 w 2980320"/>
              <a:gd name="connsiteY12" fmla="*/ 899575 h 1021858"/>
              <a:gd name="connsiteX13" fmla="*/ 0 w 2980320"/>
              <a:gd name="connsiteY13" fmla="*/ 618996 h 1021858"/>
              <a:gd name="connsiteX14" fmla="*/ 0 w 2980320"/>
              <a:gd name="connsiteY14" fmla="*/ 450648 h 1021858"/>
              <a:gd name="connsiteX15" fmla="*/ 0 w 2980320"/>
              <a:gd name="connsiteY15" fmla="*/ 450648 h 1021858"/>
              <a:gd name="connsiteX16" fmla="*/ 0 w 2980320"/>
              <a:gd name="connsiteY16" fmla="*/ 450650 h 1021858"/>
              <a:gd name="connsiteX0" fmla="*/ 0 w 2980320"/>
              <a:gd name="connsiteY0" fmla="*/ 450650 h 1011810"/>
              <a:gd name="connsiteX1" fmla="*/ 112235 w 2980320"/>
              <a:gd name="connsiteY1" fmla="*/ 338415 h 1011810"/>
              <a:gd name="connsiteX2" fmla="*/ 1740785 w 2980320"/>
              <a:gd name="connsiteY2" fmla="*/ 338415 h 1011810"/>
              <a:gd name="connsiteX3" fmla="*/ 2103565 w 2980320"/>
              <a:gd name="connsiteY3" fmla="*/ 14 h 1011810"/>
              <a:gd name="connsiteX4" fmla="*/ 2255724 w 2980320"/>
              <a:gd name="connsiteY4" fmla="*/ 343440 h 1011810"/>
              <a:gd name="connsiteX5" fmla="*/ 2665976 w 2980320"/>
              <a:gd name="connsiteY5" fmla="*/ 338415 h 1011810"/>
              <a:gd name="connsiteX6" fmla="*/ 2979178 w 2980320"/>
              <a:gd name="connsiteY6" fmla="*/ 686786 h 1011810"/>
              <a:gd name="connsiteX7" fmla="*/ 2728119 w 2980320"/>
              <a:gd name="connsiteY7" fmla="*/ 1008107 h 1011810"/>
              <a:gd name="connsiteX8" fmla="*/ 2486836 w 2980320"/>
              <a:gd name="connsiteY8" fmla="*/ 1011810 h 1011810"/>
              <a:gd name="connsiteX9" fmla="*/ 1740785 w 2980320"/>
              <a:gd name="connsiteY9" fmla="*/ 1011810 h 1011810"/>
              <a:gd name="connsiteX10" fmla="*/ 1740785 w 2980320"/>
              <a:gd name="connsiteY10" fmla="*/ 1011810 h 1011810"/>
              <a:gd name="connsiteX11" fmla="*/ 112235 w 2980320"/>
              <a:gd name="connsiteY11" fmla="*/ 1011810 h 1011810"/>
              <a:gd name="connsiteX12" fmla="*/ 0 w 2980320"/>
              <a:gd name="connsiteY12" fmla="*/ 899575 h 1011810"/>
              <a:gd name="connsiteX13" fmla="*/ 0 w 2980320"/>
              <a:gd name="connsiteY13" fmla="*/ 618996 h 1011810"/>
              <a:gd name="connsiteX14" fmla="*/ 0 w 2980320"/>
              <a:gd name="connsiteY14" fmla="*/ 450648 h 1011810"/>
              <a:gd name="connsiteX15" fmla="*/ 0 w 2980320"/>
              <a:gd name="connsiteY15" fmla="*/ 450648 h 1011810"/>
              <a:gd name="connsiteX16" fmla="*/ 0 w 2980320"/>
              <a:gd name="connsiteY16" fmla="*/ 450650 h 1011810"/>
              <a:gd name="connsiteX0" fmla="*/ 0 w 2980320"/>
              <a:gd name="connsiteY0" fmla="*/ 450650 h 1014043"/>
              <a:gd name="connsiteX1" fmla="*/ 112235 w 2980320"/>
              <a:gd name="connsiteY1" fmla="*/ 338415 h 1014043"/>
              <a:gd name="connsiteX2" fmla="*/ 1740785 w 2980320"/>
              <a:gd name="connsiteY2" fmla="*/ 338415 h 1014043"/>
              <a:gd name="connsiteX3" fmla="*/ 2103565 w 2980320"/>
              <a:gd name="connsiteY3" fmla="*/ 14 h 1014043"/>
              <a:gd name="connsiteX4" fmla="*/ 2255724 w 2980320"/>
              <a:gd name="connsiteY4" fmla="*/ 343440 h 1014043"/>
              <a:gd name="connsiteX5" fmla="*/ 2665976 w 2980320"/>
              <a:gd name="connsiteY5" fmla="*/ 338415 h 1014043"/>
              <a:gd name="connsiteX6" fmla="*/ 2979178 w 2980320"/>
              <a:gd name="connsiteY6" fmla="*/ 686786 h 1014043"/>
              <a:gd name="connsiteX7" fmla="*/ 2728119 w 2980320"/>
              <a:gd name="connsiteY7" fmla="*/ 1008107 h 1014043"/>
              <a:gd name="connsiteX8" fmla="*/ 2486836 w 2980320"/>
              <a:gd name="connsiteY8" fmla="*/ 1011810 h 1014043"/>
              <a:gd name="connsiteX9" fmla="*/ 1740785 w 2980320"/>
              <a:gd name="connsiteY9" fmla="*/ 1011810 h 1014043"/>
              <a:gd name="connsiteX10" fmla="*/ 1740785 w 2980320"/>
              <a:gd name="connsiteY10" fmla="*/ 1011810 h 1014043"/>
              <a:gd name="connsiteX11" fmla="*/ 112235 w 2980320"/>
              <a:gd name="connsiteY11" fmla="*/ 1011810 h 1014043"/>
              <a:gd name="connsiteX12" fmla="*/ 0 w 2980320"/>
              <a:gd name="connsiteY12" fmla="*/ 899575 h 1014043"/>
              <a:gd name="connsiteX13" fmla="*/ 0 w 2980320"/>
              <a:gd name="connsiteY13" fmla="*/ 618996 h 1014043"/>
              <a:gd name="connsiteX14" fmla="*/ 0 w 2980320"/>
              <a:gd name="connsiteY14" fmla="*/ 450648 h 1014043"/>
              <a:gd name="connsiteX15" fmla="*/ 0 w 2980320"/>
              <a:gd name="connsiteY15" fmla="*/ 450648 h 1014043"/>
              <a:gd name="connsiteX16" fmla="*/ 0 w 2980320"/>
              <a:gd name="connsiteY16" fmla="*/ 450650 h 1014043"/>
              <a:gd name="connsiteX0" fmla="*/ 0 w 2980320"/>
              <a:gd name="connsiteY0" fmla="*/ 450650 h 1014043"/>
              <a:gd name="connsiteX1" fmla="*/ 112235 w 2980320"/>
              <a:gd name="connsiteY1" fmla="*/ 338415 h 1014043"/>
              <a:gd name="connsiteX2" fmla="*/ 1740785 w 2980320"/>
              <a:gd name="connsiteY2" fmla="*/ 338415 h 1014043"/>
              <a:gd name="connsiteX3" fmla="*/ 2103565 w 2980320"/>
              <a:gd name="connsiteY3" fmla="*/ 14 h 1014043"/>
              <a:gd name="connsiteX4" fmla="*/ 2255724 w 2980320"/>
              <a:gd name="connsiteY4" fmla="*/ 343440 h 1014043"/>
              <a:gd name="connsiteX5" fmla="*/ 2665976 w 2980320"/>
              <a:gd name="connsiteY5" fmla="*/ 338415 h 1014043"/>
              <a:gd name="connsiteX6" fmla="*/ 2979178 w 2980320"/>
              <a:gd name="connsiteY6" fmla="*/ 686786 h 1014043"/>
              <a:gd name="connsiteX7" fmla="*/ 2728119 w 2980320"/>
              <a:gd name="connsiteY7" fmla="*/ 1008107 h 1014043"/>
              <a:gd name="connsiteX8" fmla="*/ 2486836 w 2980320"/>
              <a:gd name="connsiteY8" fmla="*/ 1011810 h 1014043"/>
              <a:gd name="connsiteX9" fmla="*/ 2495853 w 2980320"/>
              <a:gd name="connsiteY9" fmla="*/ 996995 h 1014043"/>
              <a:gd name="connsiteX10" fmla="*/ 1740785 w 2980320"/>
              <a:gd name="connsiteY10" fmla="*/ 1011810 h 1014043"/>
              <a:gd name="connsiteX11" fmla="*/ 1740785 w 2980320"/>
              <a:gd name="connsiteY11" fmla="*/ 1011810 h 1014043"/>
              <a:gd name="connsiteX12" fmla="*/ 112235 w 2980320"/>
              <a:gd name="connsiteY12" fmla="*/ 1011810 h 1014043"/>
              <a:gd name="connsiteX13" fmla="*/ 0 w 2980320"/>
              <a:gd name="connsiteY13" fmla="*/ 899575 h 1014043"/>
              <a:gd name="connsiteX14" fmla="*/ 0 w 2980320"/>
              <a:gd name="connsiteY14" fmla="*/ 618996 h 1014043"/>
              <a:gd name="connsiteX15" fmla="*/ 0 w 2980320"/>
              <a:gd name="connsiteY15" fmla="*/ 450648 h 1014043"/>
              <a:gd name="connsiteX16" fmla="*/ 0 w 2980320"/>
              <a:gd name="connsiteY16" fmla="*/ 450648 h 1014043"/>
              <a:gd name="connsiteX17" fmla="*/ 0 w 2980320"/>
              <a:gd name="connsiteY17" fmla="*/ 450650 h 1014043"/>
              <a:gd name="connsiteX0" fmla="*/ 0 w 2980320"/>
              <a:gd name="connsiteY0" fmla="*/ 450650 h 1014043"/>
              <a:gd name="connsiteX1" fmla="*/ 112235 w 2980320"/>
              <a:gd name="connsiteY1" fmla="*/ 338415 h 1014043"/>
              <a:gd name="connsiteX2" fmla="*/ 1740785 w 2980320"/>
              <a:gd name="connsiteY2" fmla="*/ 338415 h 1014043"/>
              <a:gd name="connsiteX3" fmla="*/ 2103565 w 2980320"/>
              <a:gd name="connsiteY3" fmla="*/ 14 h 1014043"/>
              <a:gd name="connsiteX4" fmla="*/ 2255724 w 2980320"/>
              <a:gd name="connsiteY4" fmla="*/ 343440 h 1014043"/>
              <a:gd name="connsiteX5" fmla="*/ 2665976 w 2980320"/>
              <a:gd name="connsiteY5" fmla="*/ 338415 h 1014043"/>
              <a:gd name="connsiteX6" fmla="*/ 2979178 w 2980320"/>
              <a:gd name="connsiteY6" fmla="*/ 686786 h 1014043"/>
              <a:gd name="connsiteX7" fmla="*/ 2728119 w 2980320"/>
              <a:gd name="connsiteY7" fmla="*/ 1008107 h 1014043"/>
              <a:gd name="connsiteX8" fmla="*/ 2486836 w 2980320"/>
              <a:gd name="connsiteY8" fmla="*/ 1011810 h 1014043"/>
              <a:gd name="connsiteX9" fmla="*/ 1740785 w 2980320"/>
              <a:gd name="connsiteY9" fmla="*/ 1011810 h 1014043"/>
              <a:gd name="connsiteX10" fmla="*/ 1740785 w 2980320"/>
              <a:gd name="connsiteY10" fmla="*/ 1011810 h 1014043"/>
              <a:gd name="connsiteX11" fmla="*/ 112235 w 2980320"/>
              <a:gd name="connsiteY11" fmla="*/ 1011810 h 1014043"/>
              <a:gd name="connsiteX12" fmla="*/ 0 w 2980320"/>
              <a:gd name="connsiteY12" fmla="*/ 899575 h 1014043"/>
              <a:gd name="connsiteX13" fmla="*/ 0 w 2980320"/>
              <a:gd name="connsiteY13" fmla="*/ 618996 h 1014043"/>
              <a:gd name="connsiteX14" fmla="*/ 0 w 2980320"/>
              <a:gd name="connsiteY14" fmla="*/ 450648 h 1014043"/>
              <a:gd name="connsiteX15" fmla="*/ 0 w 2980320"/>
              <a:gd name="connsiteY15" fmla="*/ 450648 h 1014043"/>
              <a:gd name="connsiteX16" fmla="*/ 0 w 2980320"/>
              <a:gd name="connsiteY16" fmla="*/ 450650 h 1014043"/>
              <a:gd name="connsiteX0" fmla="*/ 0 w 2980320"/>
              <a:gd name="connsiteY0" fmla="*/ 450650 h 1013039"/>
              <a:gd name="connsiteX1" fmla="*/ 112235 w 2980320"/>
              <a:gd name="connsiteY1" fmla="*/ 338415 h 1013039"/>
              <a:gd name="connsiteX2" fmla="*/ 1740785 w 2980320"/>
              <a:gd name="connsiteY2" fmla="*/ 338415 h 1013039"/>
              <a:gd name="connsiteX3" fmla="*/ 2103565 w 2980320"/>
              <a:gd name="connsiteY3" fmla="*/ 14 h 1013039"/>
              <a:gd name="connsiteX4" fmla="*/ 2255724 w 2980320"/>
              <a:gd name="connsiteY4" fmla="*/ 343440 h 1013039"/>
              <a:gd name="connsiteX5" fmla="*/ 2665976 w 2980320"/>
              <a:gd name="connsiteY5" fmla="*/ 338415 h 1013039"/>
              <a:gd name="connsiteX6" fmla="*/ 2979178 w 2980320"/>
              <a:gd name="connsiteY6" fmla="*/ 686786 h 1013039"/>
              <a:gd name="connsiteX7" fmla="*/ 2728119 w 2980320"/>
              <a:gd name="connsiteY7" fmla="*/ 1008107 h 1013039"/>
              <a:gd name="connsiteX8" fmla="*/ 2149951 w 2980320"/>
              <a:gd name="connsiteY8" fmla="*/ 1008372 h 1013039"/>
              <a:gd name="connsiteX9" fmla="*/ 1740785 w 2980320"/>
              <a:gd name="connsiteY9" fmla="*/ 1011810 h 1013039"/>
              <a:gd name="connsiteX10" fmla="*/ 1740785 w 2980320"/>
              <a:gd name="connsiteY10" fmla="*/ 1011810 h 1013039"/>
              <a:gd name="connsiteX11" fmla="*/ 112235 w 2980320"/>
              <a:gd name="connsiteY11" fmla="*/ 1011810 h 1013039"/>
              <a:gd name="connsiteX12" fmla="*/ 0 w 2980320"/>
              <a:gd name="connsiteY12" fmla="*/ 899575 h 1013039"/>
              <a:gd name="connsiteX13" fmla="*/ 0 w 2980320"/>
              <a:gd name="connsiteY13" fmla="*/ 618996 h 1013039"/>
              <a:gd name="connsiteX14" fmla="*/ 0 w 2980320"/>
              <a:gd name="connsiteY14" fmla="*/ 450648 h 1013039"/>
              <a:gd name="connsiteX15" fmla="*/ 0 w 2980320"/>
              <a:gd name="connsiteY15" fmla="*/ 450648 h 1013039"/>
              <a:gd name="connsiteX16" fmla="*/ 0 w 2980320"/>
              <a:gd name="connsiteY16" fmla="*/ 450650 h 1013039"/>
              <a:gd name="connsiteX0" fmla="*/ 0 w 2980320"/>
              <a:gd name="connsiteY0" fmla="*/ 450650 h 1015247"/>
              <a:gd name="connsiteX1" fmla="*/ 112235 w 2980320"/>
              <a:gd name="connsiteY1" fmla="*/ 338415 h 1015247"/>
              <a:gd name="connsiteX2" fmla="*/ 1740785 w 2980320"/>
              <a:gd name="connsiteY2" fmla="*/ 338415 h 1015247"/>
              <a:gd name="connsiteX3" fmla="*/ 2103565 w 2980320"/>
              <a:gd name="connsiteY3" fmla="*/ 14 h 1015247"/>
              <a:gd name="connsiteX4" fmla="*/ 2255724 w 2980320"/>
              <a:gd name="connsiteY4" fmla="*/ 343440 h 1015247"/>
              <a:gd name="connsiteX5" fmla="*/ 2665976 w 2980320"/>
              <a:gd name="connsiteY5" fmla="*/ 338415 h 1015247"/>
              <a:gd name="connsiteX6" fmla="*/ 2979178 w 2980320"/>
              <a:gd name="connsiteY6" fmla="*/ 686786 h 1015247"/>
              <a:gd name="connsiteX7" fmla="*/ 2728119 w 2980320"/>
              <a:gd name="connsiteY7" fmla="*/ 1008107 h 1015247"/>
              <a:gd name="connsiteX8" fmla="*/ 2149951 w 2980320"/>
              <a:gd name="connsiteY8" fmla="*/ 1008372 h 1015247"/>
              <a:gd name="connsiteX9" fmla="*/ 1740785 w 2980320"/>
              <a:gd name="connsiteY9" fmla="*/ 1011810 h 1015247"/>
              <a:gd name="connsiteX10" fmla="*/ 1740785 w 2980320"/>
              <a:gd name="connsiteY10" fmla="*/ 1011810 h 1015247"/>
              <a:gd name="connsiteX11" fmla="*/ 297865 w 2980320"/>
              <a:gd name="connsiteY11" fmla="*/ 1015247 h 1015247"/>
              <a:gd name="connsiteX12" fmla="*/ 0 w 2980320"/>
              <a:gd name="connsiteY12" fmla="*/ 899575 h 1015247"/>
              <a:gd name="connsiteX13" fmla="*/ 0 w 2980320"/>
              <a:gd name="connsiteY13" fmla="*/ 618996 h 1015247"/>
              <a:gd name="connsiteX14" fmla="*/ 0 w 2980320"/>
              <a:gd name="connsiteY14" fmla="*/ 450648 h 1015247"/>
              <a:gd name="connsiteX15" fmla="*/ 0 w 2980320"/>
              <a:gd name="connsiteY15" fmla="*/ 450648 h 1015247"/>
              <a:gd name="connsiteX16" fmla="*/ 0 w 2980320"/>
              <a:gd name="connsiteY16" fmla="*/ 450650 h 1015247"/>
              <a:gd name="connsiteX0" fmla="*/ 0 w 2980320"/>
              <a:gd name="connsiteY0" fmla="*/ 450650 h 1015247"/>
              <a:gd name="connsiteX1" fmla="*/ 112235 w 2980320"/>
              <a:gd name="connsiteY1" fmla="*/ 338415 h 1015247"/>
              <a:gd name="connsiteX2" fmla="*/ 1740785 w 2980320"/>
              <a:gd name="connsiteY2" fmla="*/ 338415 h 1015247"/>
              <a:gd name="connsiteX3" fmla="*/ 2103565 w 2980320"/>
              <a:gd name="connsiteY3" fmla="*/ 14 h 1015247"/>
              <a:gd name="connsiteX4" fmla="*/ 2255724 w 2980320"/>
              <a:gd name="connsiteY4" fmla="*/ 343440 h 1015247"/>
              <a:gd name="connsiteX5" fmla="*/ 2665976 w 2980320"/>
              <a:gd name="connsiteY5" fmla="*/ 338415 h 1015247"/>
              <a:gd name="connsiteX6" fmla="*/ 2979178 w 2980320"/>
              <a:gd name="connsiteY6" fmla="*/ 686786 h 1015247"/>
              <a:gd name="connsiteX7" fmla="*/ 2728119 w 2980320"/>
              <a:gd name="connsiteY7" fmla="*/ 1008107 h 1015247"/>
              <a:gd name="connsiteX8" fmla="*/ 2149951 w 2980320"/>
              <a:gd name="connsiteY8" fmla="*/ 1008372 h 1015247"/>
              <a:gd name="connsiteX9" fmla="*/ 1740785 w 2980320"/>
              <a:gd name="connsiteY9" fmla="*/ 1011810 h 1015247"/>
              <a:gd name="connsiteX10" fmla="*/ 1740785 w 2980320"/>
              <a:gd name="connsiteY10" fmla="*/ 1011810 h 1015247"/>
              <a:gd name="connsiteX11" fmla="*/ 297865 w 2980320"/>
              <a:gd name="connsiteY11" fmla="*/ 1015247 h 1015247"/>
              <a:gd name="connsiteX12" fmla="*/ 0 w 2980320"/>
              <a:gd name="connsiteY12" fmla="*/ 618996 h 1015247"/>
              <a:gd name="connsiteX13" fmla="*/ 0 w 2980320"/>
              <a:gd name="connsiteY13" fmla="*/ 450648 h 1015247"/>
              <a:gd name="connsiteX14" fmla="*/ 0 w 2980320"/>
              <a:gd name="connsiteY14" fmla="*/ 450648 h 1015247"/>
              <a:gd name="connsiteX15" fmla="*/ 0 w 2980320"/>
              <a:gd name="connsiteY15" fmla="*/ 450650 h 1015247"/>
              <a:gd name="connsiteX0" fmla="*/ 6875 w 2987195"/>
              <a:gd name="connsiteY0" fmla="*/ 450650 h 1015247"/>
              <a:gd name="connsiteX1" fmla="*/ 119110 w 2987195"/>
              <a:gd name="connsiteY1" fmla="*/ 338415 h 1015247"/>
              <a:gd name="connsiteX2" fmla="*/ 1747660 w 2987195"/>
              <a:gd name="connsiteY2" fmla="*/ 338415 h 1015247"/>
              <a:gd name="connsiteX3" fmla="*/ 2110440 w 2987195"/>
              <a:gd name="connsiteY3" fmla="*/ 14 h 1015247"/>
              <a:gd name="connsiteX4" fmla="*/ 2262599 w 2987195"/>
              <a:gd name="connsiteY4" fmla="*/ 343440 h 1015247"/>
              <a:gd name="connsiteX5" fmla="*/ 2672851 w 2987195"/>
              <a:gd name="connsiteY5" fmla="*/ 338415 h 1015247"/>
              <a:gd name="connsiteX6" fmla="*/ 2986053 w 2987195"/>
              <a:gd name="connsiteY6" fmla="*/ 686786 h 1015247"/>
              <a:gd name="connsiteX7" fmla="*/ 2734994 w 2987195"/>
              <a:gd name="connsiteY7" fmla="*/ 1008107 h 1015247"/>
              <a:gd name="connsiteX8" fmla="*/ 2156826 w 2987195"/>
              <a:gd name="connsiteY8" fmla="*/ 1008372 h 1015247"/>
              <a:gd name="connsiteX9" fmla="*/ 1747660 w 2987195"/>
              <a:gd name="connsiteY9" fmla="*/ 1011810 h 1015247"/>
              <a:gd name="connsiteX10" fmla="*/ 1747660 w 2987195"/>
              <a:gd name="connsiteY10" fmla="*/ 1011810 h 1015247"/>
              <a:gd name="connsiteX11" fmla="*/ 304740 w 2987195"/>
              <a:gd name="connsiteY11" fmla="*/ 1015247 h 1015247"/>
              <a:gd name="connsiteX12" fmla="*/ 0 w 2987195"/>
              <a:gd name="connsiteY12" fmla="*/ 701498 h 1015247"/>
              <a:gd name="connsiteX13" fmla="*/ 6875 w 2987195"/>
              <a:gd name="connsiteY13" fmla="*/ 450648 h 1015247"/>
              <a:gd name="connsiteX14" fmla="*/ 6875 w 2987195"/>
              <a:gd name="connsiteY14" fmla="*/ 450648 h 1015247"/>
              <a:gd name="connsiteX15" fmla="*/ 6875 w 2987195"/>
              <a:gd name="connsiteY15" fmla="*/ 450650 h 1015247"/>
              <a:gd name="connsiteX0" fmla="*/ 6875 w 2987195"/>
              <a:gd name="connsiteY0" fmla="*/ 450650 h 1015247"/>
              <a:gd name="connsiteX1" fmla="*/ 119110 w 2987195"/>
              <a:gd name="connsiteY1" fmla="*/ 338415 h 1015247"/>
              <a:gd name="connsiteX2" fmla="*/ 1747660 w 2987195"/>
              <a:gd name="connsiteY2" fmla="*/ 338415 h 1015247"/>
              <a:gd name="connsiteX3" fmla="*/ 2110440 w 2987195"/>
              <a:gd name="connsiteY3" fmla="*/ 14 h 1015247"/>
              <a:gd name="connsiteX4" fmla="*/ 2262599 w 2987195"/>
              <a:gd name="connsiteY4" fmla="*/ 343440 h 1015247"/>
              <a:gd name="connsiteX5" fmla="*/ 2672851 w 2987195"/>
              <a:gd name="connsiteY5" fmla="*/ 338415 h 1015247"/>
              <a:gd name="connsiteX6" fmla="*/ 2986053 w 2987195"/>
              <a:gd name="connsiteY6" fmla="*/ 686786 h 1015247"/>
              <a:gd name="connsiteX7" fmla="*/ 2734994 w 2987195"/>
              <a:gd name="connsiteY7" fmla="*/ 1008107 h 1015247"/>
              <a:gd name="connsiteX8" fmla="*/ 2156826 w 2987195"/>
              <a:gd name="connsiteY8" fmla="*/ 1008372 h 1015247"/>
              <a:gd name="connsiteX9" fmla="*/ 1747660 w 2987195"/>
              <a:gd name="connsiteY9" fmla="*/ 1011810 h 1015247"/>
              <a:gd name="connsiteX10" fmla="*/ 1747660 w 2987195"/>
              <a:gd name="connsiteY10" fmla="*/ 1011810 h 1015247"/>
              <a:gd name="connsiteX11" fmla="*/ 304740 w 2987195"/>
              <a:gd name="connsiteY11" fmla="*/ 1015247 h 1015247"/>
              <a:gd name="connsiteX12" fmla="*/ 0 w 2987195"/>
              <a:gd name="connsiteY12" fmla="*/ 701498 h 1015247"/>
              <a:gd name="connsiteX13" fmla="*/ 6875 w 2987195"/>
              <a:gd name="connsiteY13" fmla="*/ 450648 h 1015247"/>
              <a:gd name="connsiteX14" fmla="*/ 6875 w 2987195"/>
              <a:gd name="connsiteY14" fmla="*/ 450648 h 1015247"/>
              <a:gd name="connsiteX15" fmla="*/ 6875 w 2987195"/>
              <a:gd name="connsiteY15" fmla="*/ 450650 h 1015247"/>
              <a:gd name="connsiteX0" fmla="*/ 6875 w 2987195"/>
              <a:gd name="connsiteY0" fmla="*/ 450650 h 1018685"/>
              <a:gd name="connsiteX1" fmla="*/ 119110 w 2987195"/>
              <a:gd name="connsiteY1" fmla="*/ 338415 h 1018685"/>
              <a:gd name="connsiteX2" fmla="*/ 1747660 w 2987195"/>
              <a:gd name="connsiteY2" fmla="*/ 338415 h 1018685"/>
              <a:gd name="connsiteX3" fmla="*/ 2110440 w 2987195"/>
              <a:gd name="connsiteY3" fmla="*/ 14 h 1018685"/>
              <a:gd name="connsiteX4" fmla="*/ 2262599 w 2987195"/>
              <a:gd name="connsiteY4" fmla="*/ 343440 h 1018685"/>
              <a:gd name="connsiteX5" fmla="*/ 2672851 w 2987195"/>
              <a:gd name="connsiteY5" fmla="*/ 338415 h 1018685"/>
              <a:gd name="connsiteX6" fmla="*/ 2986053 w 2987195"/>
              <a:gd name="connsiteY6" fmla="*/ 686786 h 1018685"/>
              <a:gd name="connsiteX7" fmla="*/ 2734994 w 2987195"/>
              <a:gd name="connsiteY7" fmla="*/ 1008107 h 1018685"/>
              <a:gd name="connsiteX8" fmla="*/ 2156826 w 2987195"/>
              <a:gd name="connsiteY8" fmla="*/ 1008372 h 1018685"/>
              <a:gd name="connsiteX9" fmla="*/ 1747660 w 2987195"/>
              <a:gd name="connsiteY9" fmla="*/ 1011810 h 1018685"/>
              <a:gd name="connsiteX10" fmla="*/ 1747660 w 2987195"/>
              <a:gd name="connsiteY10" fmla="*/ 1011810 h 1018685"/>
              <a:gd name="connsiteX11" fmla="*/ 321927 w 2987195"/>
              <a:gd name="connsiteY11" fmla="*/ 1018685 h 1018685"/>
              <a:gd name="connsiteX12" fmla="*/ 0 w 2987195"/>
              <a:gd name="connsiteY12" fmla="*/ 701498 h 1018685"/>
              <a:gd name="connsiteX13" fmla="*/ 6875 w 2987195"/>
              <a:gd name="connsiteY13" fmla="*/ 450648 h 1018685"/>
              <a:gd name="connsiteX14" fmla="*/ 6875 w 2987195"/>
              <a:gd name="connsiteY14" fmla="*/ 450648 h 1018685"/>
              <a:gd name="connsiteX15" fmla="*/ 6875 w 2987195"/>
              <a:gd name="connsiteY15" fmla="*/ 450650 h 1018685"/>
              <a:gd name="connsiteX0" fmla="*/ 6875 w 2987195"/>
              <a:gd name="connsiteY0" fmla="*/ 450650 h 1018685"/>
              <a:gd name="connsiteX1" fmla="*/ 119110 w 2987195"/>
              <a:gd name="connsiteY1" fmla="*/ 338415 h 1018685"/>
              <a:gd name="connsiteX2" fmla="*/ 1747660 w 2987195"/>
              <a:gd name="connsiteY2" fmla="*/ 338415 h 1018685"/>
              <a:gd name="connsiteX3" fmla="*/ 2110440 w 2987195"/>
              <a:gd name="connsiteY3" fmla="*/ 14 h 1018685"/>
              <a:gd name="connsiteX4" fmla="*/ 2262599 w 2987195"/>
              <a:gd name="connsiteY4" fmla="*/ 343440 h 1018685"/>
              <a:gd name="connsiteX5" fmla="*/ 2672851 w 2987195"/>
              <a:gd name="connsiteY5" fmla="*/ 338415 h 1018685"/>
              <a:gd name="connsiteX6" fmla="*/ 2986053 w 2987195"/>
              <a:gd name="connsiteY6" fmla="*/ 686786 h 1018685"/>
              <a:gd name="connsiteX7" fmla="*/ 2734994 w 2987195"/>
              <a:gd name="connsiteY7" fmla="*/ 1008107 h 1018685"/>
              <a:gd name="connsiteX8" fmla="*/ 2156826 w 2987195"/>
              <a:gd name="connsiteY8" fmla="*/ 1008372 h 1018685"/>
              <a:gd name="connsiteX9" fmla="*/ 1747660 w 2987195"/>
              <a:gd name="connsiteY9" fmla="*/ 1011810 h 1018685"/>
              <a:gd name="connsiteX10" fmla="*/ 1747660 w 2987195"/>
              <a:gd name="connsiteY10" fmla="*/ 1011810 h 1018685"/>
              <a:gd name="connsiteX11" fmla="*/ 321927 w 2987195"/>
              <a:gd name="connsiteY11" fmla="*/ 1018685 h 1018685"/>
              <a:gd name="connsiteX12" fmla="*/ 0 w 2987195"/>
              <a:gd name="connsiteY12" fmla="*/ 701498 h 1018685"/>
              <a:gd name="connsiteX13" fmla="*/ 6875 w 2987195"/>
              <a:gd name="connsiteY13" fmla="*/ 450648 h 1018685"/>
              <a:gd name="connsiteX14" fmla="*/ 6875 w 2987195"/>
              <a:gd name="connsiteY14" fmla="*/ 450648 h 1018685"/>
              <a:gd name="connsiteX15" fmla="*/ 6875 w 2987195"/>
              <a:gd name="connsiteY15" fmla="*/ 450650 h 1018685"/>
              <a:gd name="connsiteX0" fmla="*/ 6875 w 2987195"/>
              <a:gd name="connsiteY0" fmla="*/ 450648 h 1018685"/>
              <a:gd name="connsiteX1" fmla="*/ 119110 w 2987195"/>
              <a:gd name="connsiteY1" fmla="*/ 338415 h 1018685"/>
              <a:gd name="connsiteX2" fmla="*/ 1747660 w 2987195"/>
              <a:gd name="connsiteY2" fmla="*/ 338415 h 1018685"/>
              <a:gd name="connsiteX3" fmla="*/ 2110440 w 2987195"/>
              <a:gd name="connsiteY3" fmla="*/ 14 h 1018685"/>
              <a:gd name="connsiteX4" fmla="*/ 2262599 w 2987195"/>
              <a:gd name="connsiteY4" fmla="*/ 343440 h 1018685"/>
              <a:gd name="connsiteX5" fmla="*/ 2672851 w 2987195"/>
              <a:gd name="connsiteY5" fmla="*/ 338415 h 1018685"/>
              <a:gd name="connsiteX6" fmla="*/ 2986053 w 2987195"/>
              <a:gd name="connsiteY6" fmla="*/ 686786 h 1018685"/>
              <a:gd name="connsiteX7" fmla="*/ 2734994 w 2987195"/>
              <a:gd name="connsiteY7" fmla="*/ 1008107 h 1018685"/>
              <a:gd name="connsiteX8" fmla="*/ 2156826 w 2987195"/>
              <a:gd name="connsiteY8" fmla="*/ 1008372 h 1018685"/>
              <a:gd name="connsiteX9" fmla="*/ 1747660 w 2987195"/>
              <a:gd name="connsiteY9" fmla="*/ 1011810 h 1018685"/>
              <a:gd name="connsiteX10" fmla="*/ 1747660 w 2987195"/>
              <a:gd name="connsiteY10" fmla="*/ 1011810 h 1018685"/>
              <a:gd name="connsiteX11" fmla="*/ 321927 w 2987195"/>
              <a:gd name="connsiteY11" fmla="*/ 1018685 h 1018685"/>
              <a:gd name="connsiteX12" fmla="*/ 0 w 2987195"/>
              <a:gd name="connsiteY12" fmla="*/ 701498 h 1018685"/>
              <a:gd name="connsiteX13" fmla="*/ 6875 w 2987195"/>
              <a:gd name="connsiteY13" fmla="*/ 450648 h 1018685"/>
              <a:gd name="connsiteX14" fmla="*/ 6875 w 2987195"/>
              <a:gd name="connsiteY14" fmla="*/ 450648 h 1018685"/>
              <a:gd name="connsiteX0" fmla="*/ 216569 w 2987195"/>
              <a:gd name="connsiteY0" fmla="*/ 546901 h 1018685"/>
              <a:gd name="connsiteX1" fmla="*/ 119110 w 2987195"/>
              <a:gd name="connsiteY1" fmla="*/ 338415 h 1018685"/>
              <a:gd name="connsiteX2" fmla="*/ 1747660 w 2987195"/>
              <a:gd name="connsiteY2" fmla="*/ 338415 h 1018685"/>
              <a:gd name="connsiteX3" fmla="*/ 2110440 w 2987195"/>
              <a:gd name="connsiteY3" fmla="*/ 14 h 1018685"/>
              <a:gd name="connsiteX4" fmla="*/ 2262599 w 2987195"/>
              <a:gd name="connsiteY4" fmla="*/ 343440 h 1018685"/>
              <a:gd name="connsiteX5" fmla="*/ 2672851 w 2987195"/>
              <a:gd name="connsiteY5" fmla="*/ 338415 h 1018685"/>
              <a:gd name="connsiteX6" fmla="*/ 2986053 w 2987195"/>
              <a:gd name="connsiteY6" fmla="*/ 686786 h 1018685"/>
              <a:gd name="connsiteX7" fmla="*/ 2734994 w 2987195"/>
              <a:gd name="connsiteY7" fmla="*/ 1008107 h 1018685"/>
              <a:gd name="connsiteX8" fmla="*/ 2156826 w 2987195"/>
              <a:gd name="connsiteY8" fmla="*/ 1008372 h 1018685"/>
              <a:gd name="connsiteX9" fmla="*/ 1747660 w 2987195"/>
              <a:gd name="connsiteY9" fmla="*/ 1011810 h 1018685"/>
              <a:gd name="connsiteX10" fmla="*/ 1747660 w 2987195"/>
              <a:gd name="connsiteY10" fmla="*/ 1011810 h 1018685"/>
              <a:gd name="connsiteX11" fmla="*/ 321927 w 2987195"/>
              <a:gd name="connsiteY11" fmla="*/ 1018685 h 1018685"/>
              <a:gd name="connsiteX12" fmla="*/ 0 w 2987195"/>
              <a:gd name="connsiteY12" fmla="*/ 701498 h 1018685"/>
              <a:gd name="connsiteX13" fmla="*/ 6875 w 2987195"/>
              <a:gd name="connsiteY13" fmla="*/ 450648 h 1018685"/>
              <a:gd name="connsiteX14" fmla="*/ 216569 w 2987195"/>
              <a:gd name="connsiteY14" fmla="*/ 546901 h 1018685"/>
              <a:gd name="connsiteX0" fmla="*/ 6875 w 2987195"/>
              <a:gd name="connsiteY0" fmla="*/ 450648 h 1018685"/>
              <a:gd name="connsiteX1" fmla="*/ 119110 w 2987195"/>
              <a:gd name="connsiteY1" fmla="*/ 338415 h 1018685"/>
              <a:gd name="connsiteX2" fmla="*/ 1747660 w 2987195"/>
              <a:gd name="connsiteY2" fmla="*/ 338415 h 1018685"/>
              <a:gd name="connsiteX3" fmla="*/ 2110440 w 2987195"/>
              <a:gd name="connsiteY3" fmla="*/ 14 h 1018685"/>
              <a:gd name="connsiteX4" fmla="*/ 2262599 w 2987195"/>
              <a:gd name="connsiteY4" fmla="*/ 343440 h 1018685"/>
              <a:gd name="connsiteX5" fmla="*/ 2672851 w 2987195"/>
              <a:gd name="connsiteY5" fmla="*/ 338415 h 1018685"/>
              <a:gd name="connsiteX6" fmla="*/ 2986053 w 2987195"/>
              <a:gd name="connsiteY6" fmla="*/ 686786 h 1018685"/>
              <a:gd name="connsiteX7" fmla="*/ 2734994 w 2987195"/>
              <a:gd name="connsiteY7" fmla="*/ 1008107 h 1018685"/>
              <a:gd name="connsiteX8" fmla="*/ 2156826 w 2987195"/>
              <a:gd name="connsiteY8" fmla="*/ 1008372 h 1018685"/>
              <a:gd name="connsiteX9" fmla="*/ 1747660 w 2987195"/>
              <a:gd name="connsiteY9" fmla="*/ 1011810 h 1018685"/>
              <a:gd name="connsiteX10" fmla="*/ 1747660 w 2987195"/>
              <a:gd name="connsiteY10" fmla="*/ 1011810 h 1018685"/>
              <a:gd name="connsiteX11" fmla="*/ 321927 w 2987195"/>
              <a:gd name="connsiteY11" fmla="*/ 1018685 h 1018685"/>
              <a:gd name="connsiteX12" fmla="*/ 0 w 2987195"/>
              <a:gd name="connsiteY12" fmla="*/ 701498 h 1018685"/>
              <a:gd name="connsiteX13" fmla="*/ 6875 w 2987195"/>
              <a:gd name="connsiteY13" fmla="*/ 450648 h 1018685"/>
              <a:gd name="connsiteX0" fmla="*/ 0 w 2987195"/>
              <a:gd name="connsiteY0" fmla="*/ 701498 h 1018685"/>
              <a:gd name="connsiteX1" fmla="*/ 119110 w 2987195"/>
              <a:gd name="connsiteY1" fmla="*/ 338415 h 1018685"/>
              <a:gd name="connsiteX2" fmla="*/ 1747660 w 2987195"/>
              <a:gd name="connsiteY2" fmla="*/ 338415 h 1018685"/>
              <a:gd name="connsiteX3" fmla="*/ 2110440 w 2987195"/>
              <a:gd name="connsiteY3" fmla="*/ 14 h 1018685"/>
              <a:gd name="connsiteX4" fmla="*/ 2262599 w 2987195"/>
              <a:gd name="connsiteY4" fmla="*/ 343440 h 1018685"/>
              <a:gd name="connsiteX5" fmla="*/ 2672851 w 2987195"/>
              <a:gd name="connsiteY5" fmla="*/ 338415 h 1018685"/>
              <a:gd name="connsiteX6" fmla="*/ 2986053 w 2987195"/>
              <a:gd name="connsiteY6" fmla="*/ 686786 h 1018685"/>
              <a:gd name="connsiteX7" fmla="*/ 2734994 w 2987195"/>
              <a:gd name="connsiteY7" fmla="*/ 1008107 h 1018685"/>
              <a:gd name="connsiteX8" fmla="*/ 2156826 w 2987195"/>
              <a:gd name="connsiteY8" fmla="*/ 1008372 h 1018685"/>
              <a:gd name="connsiteX9" fmla="*/ 1747660 w 2987195"/>
              <a:gd name="connsiteY9" fmla="*/ 1011810 h 1018685"/>
              <a:gd name="connsiteX10" fmla="*/ 1747660 w 2987195"/>
              <a:gd name="connsiteY10" fmla="*/ 1011810 h 1018685"/>
              <a:gd name="connsiteX11" fmla="*/ 321927 w 2987195"/>
              <a:gd name="connsiteY11" fmla="*/ 1018685 h 1018685"/>
              <a:gd name="connsiteX12" fmla="*/ 0 w 2987195"/>
              <a:gd name="connsiteY12" fmla="*/ 701498 h 1018685"/>
              <a:gd name="connsiteX0" fmla="*/ 565 w 2987760"/>
              <a:gd name="connsiteY0" fmla="*/ 701498 h 1018685"/>
              <a:gd name="connsiteX1" fmla="*/ 119675 w 2987760"/>
              <a:gd name="connsiteY1" fmla="*/ 338415 h 1018685"/>
              <a:gd name="connsiteX2" fmla="*/ 1748225 w 2987760"/>
              <a:gd name="connsiteY2" fmla="*/ 338415 h 1018685"/>
              <a:gd name="connsiteX3" fmla="*/ 2111005 w 2987760"/>
              <a:gd name="connsiteY3" fmla="*/ 14 h 1018685"/>
              <a:gd name="connsiteX4" fmla="*/ 2263164 w 2987760"/>
              <a:gd name="connsiteY4" fmla="*/ 343440 h 1018685"/>
              <a:gd name="connsiteX5" fmla="*/ 2673416 w 2987760"/>
              <a:gd name="connsiteY5" fmla="*/ 338415 h 1018685"/>
              <a:gd name="connsiteX6" fmla="*/ 2986618 w 2987760"/>
              <a:gd name="connsiteY6" fmla="*/ 686786 h 1018685"/>
              <a:gd name="connsiteX7" fmla="*/ 2735559 w 2987760"/>
              <a:gd name="connsiteY7" fmla="*/ 1008107 h 1018685"/>
              <a:gd name="connsiteX8" fmla="*/ 2157391 w 2987760"/>
              <a:gd name="connsiteY8" fmla="*/ 1008372 h 1018685"/>
              <a:gd name="connsiteX9" fmla="*/ 1748225 w 2987760"/>
              <a:gd name="connsiteY9" fmla="*/ 1011810 h 1018685"/>
              <a:gd name="connsiteX10" fmla="*/ 1748225 w 2987760"/>
              <a:gd name="connsiteY10" fmla="*/ 1011810 h 1018685"/>
              <a:gd name="connsiteX11" fmla="*/ 322492 w 2987760"/>
              <a:gd name="connsiteY11" fmla="*/ 1018685 h 1018685"/>
              <a:gd name="connsiteX12" fmla="*/ 565 w 2987760"/>
              <a:gd name="connsiteY12" fmla="*/ 701498 h 1018685"/>
              <a:gd name="connsiteX0" fmla="*/ 3986 w 2991181"/>
              <a:gd name="connsiteY0" fmla="*/ 701498 h 1018685"/>
              <a:gd name="connsiteX1" fmla="*/ 123096 w 2991181"/>
              <a:gd name="connsiteY1" fmla="*/ 338415 h 1018685"/>
              <a:gd name="connsiteX2" fmla="*/ 1751646 w 2991181"/>
              <a:gd name="connsiteY2" fmla="*/ 338415 h 1018685"/>
              <a:gd name="connsiteX3" fmla="*/ 2114426 w 2991181"/>
              <a:gd name="connsiteY3" fmla="*/ 14 h 1018685"/>
              <a:gd name="connsiteX4" fmla="*/ 2266585 w 2991181"/>
              <a:gd name="connsiteY4" fmla="*/ 343440 h 1018685"/>
              <a:gd name="connsiteX5" fmla="*/ 2676837 w 2991181"/>
              <a:gd name="connsiteY5" fmla="*/ 338415 h 1018685"/>
              <a:gd name="connsiteX6" fmla="*/ 2990039 w 2991181"/>
              <a:gd name="connsiteY6" fmla="*/ 686786 h 1018685"/>
              <a:gd name="connsiteX7" fmla="*/ 2738980 w 2991181"/>
              <a:gd name="connsiteY7" fmla="*/ 1008107 h 1018685"/>
              <a:gd name="connsiteX8" fmla="*/ 2160812 w 2991181"/>
              <a:gd name="connsiteY8" fmla="*/ 1008372 h 1018685"/>
              <a:gd name="connsiteX9" fmla="*/ 1751646 w 2991181"/>
              <a:gd name="connsiteY9" fmla="*/ 1011810 h 1018685"/>
              <a:gd name="connsiteX10" fmla="*/ 1751646 w 2991181"/>
              <a:gd name="connsiteY10" fmla="*/ 1011810 h 1018685"/>
              <a:gd name="connsiteX11" fmla="*/ 325913 w 2991181"/>
              <a:gd name="connsiteY11" fmla="*/ 1018685 h 1018685"/>
              <a:gd name="connsiteX12" fmla="*/ 3986 w 2991181"/>
              <a:gd name="connsiteY12" fmla="*/ 701498 h 1018685"/>
              <a:gd name="connsiteX0" fmla="*/ 3986 w 2991181"/>
              <a:gd name="connsiteY0" fmla="*/ 701498 h 1018685"/>
              <a:gd name="connsiteX1" fmla="*/ 301851 w 2991181"/>
              <a:gd name="connsiteY1" fmla="*/ 352165 h 1018685"/>
              <a:gd name="connsiteX2" fmla="*/ 1751646 w 2991181"/>
              <a:gd name="connsiteY2" fmla="*/ 338415 h 1018685"/>
              <a:gd name="connsiteX3" fmla="*/ 2114426 w 2991181"/>
              <a:gd name="connsiteY3" fmla="*/ 14 h 1018685"/>
              <a:gd name="connsiteX4" fmla="*/ 2266585 w 2991181"/>
              <a:gd name="connsiteY4" fmla="*/ 343440 h 1018685"/>
              <a:gd name="connsiteX5" fmla="*/ 2676837 w 2991181"/>
              <a:gd name="connsiteY5" fmla="*/ 338415 h 1018685"/>
              <a:gd name="connsiteX6" fmla="*/ 2990039 w 2991181"/>
              <a:gd name="connsiteY6" fmla="*/ 686786 h 1018685"/>
              <a:gd name="connsiteX7" fmla="*/ 2738980 w 2991181"/>
              <a:gd name="connsiteY7" fmla="*/ 1008107 h 1018685"/>
              <a:gd name="connsiteX8" fmla="*/ 2160812 w 2991181"/>
              <a:gd name="connsiteY8" fmla="*/ 1008372 h 1018685"/>
              <a:gd name="connsiteX9" fmla="*/ 1751646 w 2991181"/>
              <a:gd name="connsiteY9" fmla="*/ 1011810 h 1018685"/>
              <a:gd name="connsiteX10" fmla="*/ 1751646 w 2991181"/>
              <a:gd name="connsiteY10" fmla="*/ 1011810 h 1018685"/>
              <a:gd name="connsiteX11" fmla="*/ 325913 w 2991181"/>
              <a:gd name="connsiteY11" fmla="*/ 1018685 h 1018685"/>
              <a:gd name="connsiteX12" fmla="*/ 3986 w 2991181"/>
              <a:gd name="connsiteY12" fmla="*/ 701498 h 1018685"/>
              <a:gd name="connsiteX0" fmla="*/ 3986 w 2991181"/>
              <a:gd name="connsiteY0" fmla="*/ 701498 h 1018685"/>
              <a:gd name="connsiteX1" fmla="*/ 301851 w 2991181"/>
              <a:gd name="connsiteY1" fmla="*/ 352165 h 1018685"/>
              <a:gd name="connsiteX2" fmla="*/ 1751646 w 2991181"/>
              <a:gd name="connsiteY2" fmla="*/ 338415 h 1018685"/>
              <a:gd name="connsiteX3" fmla="*/ 2114426 w 2991181"/>
              <a:gd name="connsiteY3" fmla="*/ 14 h 1018685"/>
              <a:gd name="connsiteX4" fmla="*/ 2266585 w 2991181"/>
              <a:gd name="connsiteY4" fmla="*/ 343440 h 1018685"/>
              <a:gd name="connsiteX5" fmla="*/ 2676837 w 2991181"/>
              <a:gd name="connsiteY5" fmla="*/ 338415 h 1018685"/>
              <a:gd name="connsiteX6" fmla="*/ 2990039 w 2991181"/>
              <a:gd name="connsiteY6" fmla="*/ 686786 h 1018685"/>
              <a:gd name="connsiteX7" fmla="*/ 2738980 w 2991181"/>
              <a:gd name="connsiteY7" fmla="*/ 1008107 h 1018685"/>
              <a:gd name="connsiteX8" fmla="*/ 2160812 w 2991181"/>
              <a:gd name="connsiteY8" fmla="*/ 1008372 h 1018685"/>
              <a:gd name="connsiteX9" fmla="*/ 1751646 w 2991181"/>
              <a:gd name="connsiteY9" fmla="*/ 1011810 h 1018685"/>
              <a:gd name="connsiteX10" fmla="*/ 1751646 w 2991181"/>
              <a:gd name="connsiteY10" fmla="*/ 1011810 h 1018685"/>
              <a:gd name="connsiteX11" fmla="*/ 325913 w 2991181"/>
              <a:gd name="connsiteY11" fmla="*/ 1018685 h 1018685"/>
              <a:gd name="connsiteX12" fmla="*/ 3986 w 2991181"/>
              <a:gd name="connsiteY12" fmla="*/ 701498 h 1018685"/>
              <a:gd name="connsiteX0" fmla="*/ 3986 w 2991181"/>
              <a:gd name="connsiteY0" fmla="*/ 701498 h 1018685"/>
              <a:gd name="connsiteX1" fmla="*/ 301851 w 2991181"/>
              <a:gd name="connsiteY1" fmla="*/ 352165 h 1018685"/>
              <a:gd name="connsiteX2" fmla="*/ 1751646 w 2991181"/>
              <a:gd name="connsiteY2" fmla="*/ 338415 h 1018685"/>
              <a:gd name="connsiteX3" fmla="*/ 2114426 w 2991181"/>
              <a:gd name="connsiteY3" fmla="*/ 14 h 1018685"/>
              <a:gd name="connsiteX4" fmla="*/ 2266585 w 2991181"/>
              <a:gd name="connsiteY4" fmla="*/ 343440 h 1018685"/>
              <a:gd name="connsiteX5" fmla="*/ 2676837 w 2991181"/>
              <a:gd name="connsiteY5" fmla="*/ 338415 h 1018685"/>
              <a:gd name="connsiteX6" fmla="*/ 2990039 w 2991181"/>
              <a:gd name="connsiteY6" fmla="*/ 686786 h 1018685"/>
              <a:gd name="connsiteX7" fmla="*/ 2738980 w 2991181"/>
              <a:gd name="connsiteY7" fmla="*/ 1008107 h 1018685"/>
              <a:gd name="connsiteX8" fmla="*/ 2160812 w 2991181"/>
              <a:gd name="connsiteY8" fmla="*/ 1008372 h 1018685"/>
              <a:gd name="connsiteX9" fmla="*/ 1751646 w 2991181"/>
              <a:gd name="connsiteY9" fmla="*/ 1011810 h 1018685"/>
              <a:gd name="connsiteX10" fmla="*/ 1751646 w 2991181"/>
              <a:gd name="connsiteY10" fmla="*/ 1011810 h 1018685"/>
              <a:gd name="connsiteX11" fmla="*/ 325913 w 2991181"/>
              <a:gd name="connsiteY11" fmla="*/ 1018685 h 1018685"/>
              <a:gd name="connsiteX12" fmla="*/ 3986 w 2991181"/>
              <a:gd name="connsiteY12" fmla="*/ 701498 h 1018685"/>
              <a:gd name="connsiteX0" fmla="*/ 2906 w 2990101"/>
              <a:gd name="connsiteY0" fmla="*/ 701498 h 1018730"/>
              <a:gd name="connsiteX1" fmla="*/ 300771 w 2990101"/>
              <a:gd name="connsiteY1" fmla="*/ 352165 h 1018730"/>
              <a:gd name="connsiteX2" fmla="*/ 1750566 w 2990101"/>
              <a:gd name="connsiteY2" fmla="*/ 338415 h 1018730"/>
              <a:gd name="connsiteX3" fmla="*/ 2113346 w 2990101"/>
              <a:gd name="connsiteY3" fmla="*/ 14 h 1018730"/>
              <a:gd name="connsiteX4" fmla="*/ 2265505 w 2990101"/>
              <a:gd name="connsiteY4" fmla="*/ 343440 h 1018730"/>
              <a:gd name="connsiteX5" fmla="*/ 2675757 w 2990101"/>
              <a:gd name="connsiteY5" fmla="*/ 338415 h 1018730"/>
              <a:gd name="connsiteX6" fmla="*/ 2988959 w 2990101"/>
              <a:gd name="connsiteY6" fmla="*/ 686786 h 1018730"/>
              <a:gd name="connsiteX7" fmla="*/ 2737900 w 2990101"/>
              <a:gd name="connsiteY7" fmla="*/ 1008107 h 1018730"/>
              <a:gd name="connsiteX8" fmla="*/ 2159732 w 2990101"/>
              <a:gd name="connsiteY8" fmla="*/ 1008372 h 1018730"/>
              <a:gd name="connsiteX9" fmla="*/ 1750566 w 2990101"/>
              <a:gd name="connsiteY9" fmla="*/ 1011810 h 1018730"/>
              <a:gd name="connsiteX10" fmla="*/ 1750566 w 2990101"/>
              <a:gd name="connsiteY10" fmla="*/ 1011810 h 1018730"/>
              <a:gd name="connsiteX11" fmla="*/ 324833 w 2990101"/>
              <a:gd name="connsiteY11" fmla="*/ 1018685 h 1018730"/>
              <a:gd name="connsiteX12" fmla="*/ 2906 w 2990101"/>
              <a:gd name="connsiteY12" fmla="*/ 701498 h 1018730"/>
              <a:gd name="connsiteX0" fmla="*/ 2906 w 2990101"/>
              <a:gd name="connsiteY0" fmla="*/ 701498 h 1018730"/>
              <a:gd name="connsiteX1" fmla="*/ 300771 w 2990101"/>
              <a:gd name="connsiteY1" fmla="*/ 352165 h 1018730"/>
              <a:gd name="connsiteX2" fmla="*/ 1750566 w 2990101"/>
              <a:gd name="connsiteY2" fmla="*/ 338415 h 1018730"/>
              <a:gd name="connsiteX3" fmla="*/ 2113346 w 2990101"/>
              <a:gd name="connsiteY3" fmla="*/ 14 h 1018730"/>
              <a:gd name="connsiteX4" fmla="*/ 2265505 w 2990101"/>
              <a:gd name="connsiteY4" fmla="*/ 343440 h 1018730"/>
              <a:gd name="connsiteX5" fmla="*/ 2675757 w 2990101"/>
              <a:gd name="connsiteY5" fmla="*/ 338415 h 1018730"/>
              <a:gd name="connsiteX6" fmla="*/ 2988959 w 2990101"/>
              <a:gd name="connsiteY6" fmla="*/ 686786 h 1018730"/>
              <a:gd name="connsiteX7" fmla="*/ 2737900 w 2990101"/>
              <a:gd name="connsiteY7" fmla="*/ 1008107 h 1018730"/>
              <a:gd name="connsiteX8" fmla="*/ 2159732 w 2990101"/>
              <a:gd name="connsiteY8" fmla="*/ 1008372 h 1018730"/>
              <a:gd name="connsiteX9" fmla="*/ 1750566 w 2990101"/>
              <a:gd name="connsiteY9" fmla="*/ 1011810 h 1018730"/>
              <a:gd name="connsiteX10" fmla="*/ 1750566 w 2990101"/>
              <a:gd name="connsiteY10" fmla="*/ 1011810 h 1018730"/>
              <a:gd name="connsiteX11" fmla="*/ 324833 w 2990101"/>
              <a:gd name="connsiteY11" fmla="*/ 1018685 h 1018730"/>
              <a:gd name="connsiteX12" fmla="*/ 2906 w 2990101"/>
              <a:gd name="connsiteY12" fmla="*/ 701498 h 1018730"/>
              <a:gd name="connsiteX0" fmla="*/ 2906 w 2990101"/>
              <a:gd name="connsiteY0" fmla="*/ 701498 h 1018730"/>
              <a:gd name="connsiteX1" fmla="*/ 300771 w 2990101"/>
              <a:gd name="connsiteY1" fmla="*/ 352165 h 1018730"/>
              <a:gd name="connsiteX2" fmla="*/ 1750566 w 2990101"/>
              <a:gd name="connsiteY2" fmla="*/ 338415 h 1018730"/>
              <a:gd name="connsiteX3" fmla="*/ 2113346 w 2990101"/>
              <a:gd name="connsiteY3" fmla="*/ 14 h 1018730"/>
              <a:gd name="connsiteX4" fmla="*/ 2265505 w 2990101"/>
              <a:gd name="connsiteY4" fmla="*/ 343440 h 1018730"/>
              <a:gd name="connsiteX5" fmla="*/ 2675757 w 2990101"/>
              <a:gd name="connsiteY5" fmla="*/ 338415 h 1018730"/>
              <a:gd name="connsiteX6" fmla="*/ 2988959 w 2990101"/>
              <a:gd name="connsiteY6" fmla="*/ 686786 h 1018730"/>
              <a:gd name="connsiteX7" fmla="*/ 2737900 w 2990101"/>
              <a:gd name="connsiteY7" fmla="*/ 1008107 h 1018730"/>
              <a:gd name="connsiteX8" fmla="*/ 2159732 w 2990101"/>
              <a:gd name="connsiteY8" fmla="*/ 1008372 h 1018730"/>
              <a:gd name="connsiteX9" fmla="*/ 1750566 w 2990101"/>
              <a:gd name="connsiteY9" fmla="*/ 1011810 h 1018730"/>
              <a:gd name="connsiteX10" fmla="*/ 1750566 w 2990101"/>
              <a:gd name="connsiteY10" fmla="*/ 1011810 h 1018730"/>
              <a:gd name="connsiteX11" fmla="*/ 324833 w 2990101"/>
              <a:gd name="connsiteY11" fmla="*/ 1018685 h 1018730"/>
              <a:gd name="connsiteX12" fmla="*/ 2906 w 2990101"/>
              <a:gd name="connsiteY12" fmla="*/ 701498 h 1018730"/>
              <a:gd name="connsiteX0" fmla="*/ 2906 w 2990101"/>
              <a:gd name="connsiteY0" fmla="*/ 701498 h 1018730"/>
              <a:gd name="connsiteX1" fmla="*/ 300771 w 2990101"/>
              <a:gd name="connsiteY1" fmla="*/ 352165 h 1018730"/>
              <a:gd name="connsiteX2" fmla="*/ 1750566 w 2990101"/>
              <a:gd name="connsiteY2" fmla="*/ 338415 h 1018730"/>
              <a:gd name="connsiteX3" fmla="*/ 2113346 w 2990101"/>
              <a:gd name="connsiteY3" fmla="*/ 14 h 1018730"/>
              <a:gd name="connsiteX4" fmla="*/ 2265505 w 2990101"/>
              <a:gd name="connsiteY4" fmla="*/ 343440 h 1018730"/>
              <a:gd name="connsiteX5" fmla="*/ 2675757 w 2990101"/>
              <a:gd name="connsiteY5" fmla="*/ 338415 h 1018730"/>
              <a:gd name="connsiteX6" fmla="*/ 2988959 w 2990101"/>
              <a:gd name="connsiteY6" fmla="*/ 686786 h 1018730"/>
              <a:gd name="connsiteX7" fmla="*/ 2737900 w 2990101"/>
              <a:gd name="connsiteY7" fmla="*/ 1008107 h 1018730"/>
              <a:gd name="connsiteX8" fmla="*/ 2159732 w 2990101"/>
              <a:gd name="connsiteY8" fmla="*/ 1008372 h 1018730"/>
              <a:gd name="connsiteX9" fmla="*/ 1750566 w 2990101"/>
              <a:gd name="connsiteY9" fmla="*/ 1011810 h 1018730"/>
              <a:gd name="connsiteX10" fmla="*/ 1750566 w 2990101"/>
              <a:gd name="connsiteY10" fmla="*/ 1011810 h 1018730"/>
              <a:gd name="connsiteX11" fmla="*/ 324833 w 2990101"/>
              <a:gd name="connsiteY11" fmla="*/ 1018685 h 1018730"/>
              <a:gd name="connsiteX12" fmla="*/ 2906 w 2990101"/>
              <a:gd name="connsiteY12" fmla="*/ 701498 h 1018730"/>
              <a:gd name="connsiteX0" fmla="*/ 2906 w 2990101"/>
              <a:gd name="connsiteY0" fmla="*/ 701498 h 1018730"/>
              <a:gd name="connsiteX1" fmla="*/ 300771 w 2990101"/>
              <a:gd name="connsiteY1" fmla="*/ 352165 h 1018730"/>
              <a:gd name="connsiteX2" fmla="*/ 1750566 w 2990101"/>
              <a:gd name="connsiteY2" fmla="*/ 338415 h 1018730"/>
              <a:gd name="connsiteX3" fmla="*/ 2113346 w 2990101"/>
              <a:gd name="connsiteY3" fmla="*/ 14 h 1018730"/>
              <a:gd name="connsiteX4" fmla="*/ 2265505 w 2990101"/>
              <a:gd name="connsiteY4" fmla="*/ 343440 h 1018730"/>
              <a:gd name="connsiteX5" fmla="*/ 2675757 w 2990101"/>
              <a:gd name="connsiteY5" fmla="*/ 338415 h 1018730"/>
              <a:gd name="connsiteX6" fmla="*/ 2988959 w 2990101"/>
              <a:gd name="connsiteY6" fmla="*/ 686786 h 1018730"/>
              <a:gd name="connsiteX7" fmla="*/ 2737900 w 2990101"/>
              <a:gd name="connsiteY7" fmla="*/ 1008107 h 1018730"/>
              <a:gd name="connsiteX8" fmla="*/ 2159732 w 2990101"/>
              <a:gd name="connsiteY8" fmla="*/ 1008372 h 1018730"/>
              <a:gd name="connsiteX9" fmla="*/ 1750566 w 2990101"/>
              <a:gd name="connsiteY9" fmla="*/ 1011810 h 1018730"/>
              <a:gd name="connsiteX10" fmla="*/ 1750566 w 2990101"/>
              <a:gd name="connsiteY10" fmla="*/ 1011810 h 1018730"/>
              <a:gd name="connsiteX11" fmla="*/ 324833 w 2990101"/>
              <a:gd name="connsiteY11" fmla="*/ 1018685 h 1018730"/>
              <a:gd name="connsiteX12" fmla="*/ 2906 w 2990101"/>
              <a:gd name="connsiteY12" fmla="*/ 701498 h 1018730"/>
              <a:gd name="connsiteX0" fmla="*/ 2906 w 2990101"/>
              <a:gd name="connsiteY0" fmla="*/ 701485 h 1018717"/>
              <a:gd name="connsiteX1" fmla="*/ 300771 w 2990101"/>
              <a:gd name="connsiteY1" fmla="*/ 352152 h 1018717"/>
              <a:gd name="connsiteX2" fmla="*/ 1826766 w 2990101"/>
              <a:gd name="connsiteY2" fmla="*/ 341577 h 1018717"/>
              <a:gd name="connsiteX3" fmla="*/ 2113346 w 2990101"/>
              <a:gd name="connsiteY3" fmla="*/ 1 h 1018717"/>
              <a:gd name="connsiteX4" fmla="*/ 2265505 w 2990101"/>
              <a:gd name="connsiteY4" fmla="*/ 343427 h 1018717"/>
              <a:gd name="connsiteX5" fmla="*/ 2675757 w 2990101"/>
              <a:gd name="connsiteY5" fmla="*/ 338402 h 1018717"/>
              <a:gd name="connsiteX6" fmla="*/ 2988959 w 2990101"/>
              <a:gd name="connsiteY6" fmla="*/ 686773 h 1018717"/>
              <a:gd name="connsiteX7" fmla="*/ 2737900 w 2990101"/>
              <a:gd name="connsiteY7" fmla="*/ 1008094 h 1018717"/>
              <a:gd name="connsiteX8" fmla="*/ 2159732 w 2990101"/>
              <a:gd name="connsiteY8" fmla="*/ 1008359 h 1018717"/>
              <a:gd name="connsiteX9" fmla="*/ 1750566 w 2990101"/>
              <a:gd name="connsiteY9" fmla="*/ 1011797 h 1018717"/>
              <a:gd name="connsiteX10" fmla="*/ 1750566 w 2990101"/>
              <a:gd name="connsiteY10" fmla="*/ 1011797 h 1018717"/>
              <a:gd name="connsiteX11" fmla="*/ 324833 w 2990101"/>
              <a:gd name="connsiteY11" fmla="*/ 1018672 h 1018717"/>
              <a:gd name="connsiteX12" fmla="*/ 2906 w 2990101"/>
              <a:gd name="connsiteY12" fmla="*/ 701485 h 1018717"/>
              <a:gd name="connsiteX0" fmla="*/ 2906 w 2990101"/>
              <a:gd name="connsiteY0" fmla="*/ 701578 h 1018810"/>
              <a:gd name="connsiteX1" fmla="*/ 300771 w 2990101"/>
              <a:gd name="connsiteY1" fmla="*/ 352245 h 1018810"/>
              <a:gd name="connsiteX2" fmla="*/ 1826766 w 2990101"/>
              <a:gd name="connsiteY2" fmla="*/ 341670 h 1018810"/>
              <a:gd name="connsiteX3" fmla="*/ 2113346 w 2990101"/>
              <a:gd name="connsiteY3" fmla="*/ 94 h 1018810"/>
              <a:gd name="connsiteX4" fmla="*/ 2265505 w 2990101"/>
              <a:gd name="connsiteY4" fmla="*/ 343520 h 1018810"/>
              <a:gd name="connsiteX5" fmla="*/ 2675757 w 2990101"/>
              <a:gd name="connsiteY5" fmla="*/ 338495 h 1018810"/>
              <a:gd name="connsiteX6" fmla="*/ 2988959 w 2990101"/>
              <a:gd name="connsiteY6" fmla="*/ 686866 h 1018810"/>
              <a:gd name="connsiteX7" fmla="*/ 2737900 w 2990101"/>
              <a:gd name="connsiteY7" fmla="*/ 1008187 h 1018810"/>
              <a:gd name="connsiteX8" fmla="*/ 2159732 w 2990101"/>
              <a:gd name="connsiteY8" fmla="*/ 1008452 h 1018810"/>
              <a:gd name="connsiteX9" fmla="*/ 1750566 w 2990101"/>
              <a:gd name="connsiteY9" fmla="*/ 1011890 h 1018810"/>
              <a:gd name="connsiteX10" fmla="*/ 1750566 w 2990101"/>
              <a:gd name="connsiteY10" fmla="*/ 1011890 h 1018810"/>
              <a:gd name="connsiteX11" fmla="*/ 324833 w 2990101"/>
              <a:gd name="connsiteY11" fmla="*/ 1018765 h 1018810"/>
              <a:gd name="connsiteX12" fmla="*/ 2906 w 2990101"/>
              <a:gd name="connsiteY12" fmla="*/ 701578 h 10188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990101" h="1018810">
                <a:moveTo>
                  <a:pt x="2906" y="701578"/>
                </a:moveTo>
                <a:cubicBezTo>
                  <a:pt x="-5518" y="553049"/>
                  <a:pt x="23874" y="356395"/>
                  <a:pt x="300771" y="352245"/>
                </a:cubicBezTo>
                <a:lnTo>
                  <a:pt x="1826766" y="341670"/>
                </a:lnTo>
                <a:cubicBezTo>
                  <a:pt x="2100287" y="343303"/>
                  <a:pt x="2113248" y="2961"/>
                  <a:pt x="2113346" y="94"/>
                </a:cubicBezTo>
                <a:cubicBezTo>
                  <a:pt x="2113444" y="-2773"/>
                  <a:pt x="2340389" y="58223"/>
                  <a:pt x="2265505" y="343520"/>
                </a:cubicBezTo>
                <a:lnTo>
                  <a:pt x="2675757" y="338495"/>
                </a:lnTo>
                <a:cubicBezTo>
                  <a:pt x="2868372" y="348544"/>
                  <a:pt x="3004031" y="469130"/>
                  <a:pt x="2988959" y="686866"/>
                </a:cubicBezTo>
                <a:cubicBezTo>
                  <a:pt x="2983367" y="935884"/>
                  <a:pt x="2924362" y="985257"/>
                  <a:pt x="2737900" y="1008187"/>
                </a:cubicBezTo>
                <a:cubicBezTo>
                  <a:pt x="2599032" y="1019734"/>
                  <a:pt x="2240160" y="1007218"/>
                  <a:pt x="2159732" y="1008452"/>
                </a:cubicBezTo>
                <a:lnTo>
                  <a:pt x="1750566" y="1011890"/>
                </a:lnTo>
                <a:lnTo>
                  <a:pt x="1750566" y="1011890"/>
                </a:lnTo>
                <a:lnTo>
                  <a:pt x="324833" y="1018765"/>
                </a:lnTo>
                <a:cubicBezTo>
                  <a:pt x="55328" y="1022047"/>
                  <a:pt x="-16202" y="847241"/>
                  <a:pt x="2906" y="701578"/>
                </a:cubicBezTo>
                <a:close/>
              </a:path>
            </a:pathLst>
          </a:custGeom>
          <a:solidFill>
            <a:schemeClr val="bg1"/>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ounded Rectangular Callout 1">
            <a:extLst>
              <a:ext uri="{FF2B5EF4-FFF2-40B4-BE49-F238E27FC236}">
                <a16:creationId xmlns:a16="http://schemas.microsoft.com/office/drawing/2014/main" id="{52B28A3D-60EC-ECA6-AE65-7B9D425EF46D}"/>
              </a:ext>
            </a:extLst>
          </p:cNvPr>
          <p:cNvSpPr/>
          <p:nvPr userDrawn="1"/>
        </p:nvSpPr>
        <p:spPr>
          <a:xfrm flipH="1">
            <a:off x="658413" y="5406173"/>
            <a:ext cx="2985687" cy="1018810"/>
          </a:xfrm>
          <a:custGeom>
            <a:avLst/>
            <a:gdLst>
              <a:gd name="connsiteX0" fmla="*/ 0 w 2984203"/>
              <a:gd name="connsiteY0" fmla="*/ 112235 h 673395"/>
              <a:gd name="connsiteX1" fmla="*/ 112235 w 2984203"/>
              <a:gd name="connsiteY1" fmla="*/ 0 h 673395"/>
              <a:gd name="connsiteX2" fmla="*/ 1740785 w 2984203"/>
              <a:gd name="connsiteY2" fmla="*/ 0 h 673395"/>
              <a:gd name="connsiteX3" fmla="*/ 2103565 w 2984203"/>
              <a:gd name="connsiteY3" fmla="*/ -338401 h 673395"/>
              <a:gd name="connsiteX4" fmla="*/ 2486836 w 2984203"/>
              <a:gd name="connsiteY4" fmla="*/ 0 h 673395"/>
              <a:gd name="connsiteX5" fmla="*/ 2871968 w 2984203"/>
              <a:gd name="connsiteY5" fmla="*/ 0 h 673395"/>
              <a:gd name="connsiteX6" fmla="*/ 2984203 w 2984203"/>
              <a:gd name="connsiteY6" fmla="*/ 112235 h 673395"/>
              <a:gd name="connsiteX7" fmla="*/ 2984203 w 2984203"/>
              <a:gd name="connsiteY7" fmla="*/ 112233 h 673395"/>
              <a:gd name="connsiteX8" fmla="*/ 2984203 w 2984203"/>
              <a:gd name="connsiteY8" fmla="*/ 112233 h 673395"/>
              <a:gd name="connsiteX9" fmla="*/ 2984203 w 2984203"/>
              <a:gd name="connsiteY9" fmla="*/ 280581 h 673395"/>
              <a:gd name="connsiteX10" fmla="*/ 2984203 w 2984203"/>
              <a:gd name="connsiteY10" fmla="*/ 561160 h 673395"/>
              <a:gd name="connsiteX11" fmla="*/ 2871968 w 2984203"/>
              <a:gd name="connsiteY11" fmla="*/ 673395 h 673395"/>
              <a:gd name="connsiteX12" fmla="*/ 2486836 w 2984203"/>
              <a:gd name="connsiteY12" fmla="*/ 673395 h 673395"/>
              <a:gd name="connsiteX13" fmla="*/ 1740785 w 2984203"/>
              <a:gd name="connsiteY13" fmla="*/ 673395 h 673395"/>
              <a:gd name="connsiteX14" fmla="*/ 1740785 w 2984203"/>
              <a:gd name="connsiteY14" fmla="*/ 673395 h 673395"/>
              <a:gd name="connsiteX15" fmla="*/ 112235 w 2984203"/>
              <a:gd name="connsiteY15" fmla="*/ 673395 h 673395"/>
              <a:gd name="connsiteX16" fmla="*/ 0 w 2984203"/>
              <a:gd name="connsiteY16" fmla="*/ 561160 h 673395"/>
              <a:gd name="connsiteX17" fmla="*/ 0 w 2984203"/>
              <a:gd name="connsiteY17" fmla="*/ 280581 h 673395"/>
              <a:gd name="connsiteX18" fmla="*/ 0 w 2984203"/>
              <a:gd name="connsiteY18" fmla="*/ 112233 h 673395"/>
              <a:gd name="connsiteX19" fmla="*/ 0 w 2984203"/>
              <a:gd name="connsiteY19" fmla="*/ 112233 h 673395"/>
              <a:gd name="connsiteX20" fmla="*/ 0 w 2984203"/>
              <a:gd name="connsiteY20" fmla="*/ 112235 h 673395"/>
              <a:gd name="connsiteX0" fmla="*/ 0 w 2984203"/>
              <a:gd name="connsiteY0" fmla="*/ 450636 h 1011796"/>
              <a:gd name="connsiteX1" fmla="*/ 112235 w 2984203"/>
              <a:gd name="connsiteY1" fmla="*/ 338401 h 1011796"/>
              <a:gd name="connsiteX2" fmla="*/ 1740785 w 2984203"/>
              <a:gd name="connsiteY2" fmla="*/ 338401 h 1011796"/>
              <a:gd name="connsiteX3" fmla="*/ 2103565 w 2984203"/>
              <a:gd name="connsiteY3" fmla="*/ 0 h 1011796"/>
              <a:gd name="connsiteX4" fmla="*/ 2486836 w 2984203"/>
              <a:gd name="connsiteY4" fmla="*/ 338401 h 1011796"/>
              <a:gd name="connsiteX5" fmla="*/ 2871968 w 2984203"/>
              <a:gd name="connsiteY5" fmla="*/ 338401 h 1011796"/>
              <a:gd name="connsiteX6" fmla="*/ 2984203 w 2984203"/>
              <a:gd name="connsiteY6" fmla="*/ 450636 h 1011796"/>
              <a:gd name="connsiteX7" fmla="*/ 2984203 w 2984203"/>
              <a:gd name="connsiteY7" fmla="*/ 450634 h 1011796"/>
              <a:gd name="connsiteX8" fmla="*/ 2984203 w 2984203"/>
              <a:gd name="connsiteY8" fmla="*/ 450634 h 1011796"/>
              <a:gd name="connsiteX9" fmla="*/ 2984203 w 2984203"/>
              <a:gd name="connsiteY9" fmla="*/ 618982 h 1011796"/>
              <a:gd name="connsiteX10" fmla="*/ 2984203 w 2984203"/>
              <a:gd name="connsiteY10" fmla="*/ 899561 h 1011796"/>
              <a:gd name="connsiteX11" fmla="*/ 2871968 w 2984203"/>
              <a:gd name="connsiteY11" fmla="*/ 1011796 h 1011796"/>
              <a:gd name="connsiteX12" fmla="*/ 2486836 w 2984203"/>
              <a:gd name="connsiteY12" fmla="*/ 1011796 h 1011796"/>
              <a:gd name="connsiteX13" fmla="*/ 1740785 w 2984203"/>
              <a:gd name="connsiteY13" fmla="*/ 1011796 h 1011796"/>
              <a:gd name="connsiteX14" fmla="*/ 1740785 w 2984203"/>
              <a:gd name="connsiteY14" fmla="*/ 1011796 h 1011796"/>
              <a:gd name="connsiteX15" fmla="*/ 112235 w 2984203"/>
              <a:gd name="connsiteY15" fmla="*/ 1011796 h 1011796"/>
              <a:gd name="connsiteX16" fmla="*/ 0 w 2984203"/>
              <a:gd name="connsiteY16" fmla="*/ 899561 h 1011796"/>
              <a:gd name="connsiteX17" fmla="*/ 0 w 2984203"/>
              <a:gd name="connsiteY17" fmla="*/ 618982 h 1011796"/>
              <a:gd name="connsiteX18" fmla="*/ 0 w 2984203"/>
              <a:gd name="connsiteY18" fmla="*/ 450634 h 1011796"/>
              <a:gd name="connsiteX19" fmla="*/ 0 w 2984203"/>
              <a:gd name="connsiteY19" fmla="*/ 450634 h 1011796"/>
              <a:gd name="connsiteX20" fmla="*/ 0 w 2984203"/>
              <a:gd name="connsiteY20" fmla="*/ 450636 h 1011796"/>
              <a:gd name="connsiteX0" fmla="*/ 0 w 2984203"/>
              <a:gd name="connsiteY0" fmla="*/ 450636 h 1011796"/>
              <a:gd name="connsiteX1" fmla="*/ 112235 w 2984203"/>
              <a:gd name="connsiteY1" fmla="*/ 338401 h 1011796"/>
              <a:gd name="connsiteX2" fmla="*/ 1740785 w 2984203"/>
              <a:gd name="connsiteY2" fmla="*/ 338401 h 1011796"/>
              <a:gd name="connsiteX3" fmla="*/ 2103565 w 2984203"/>
              <a:gd name="connsiteY3" fmla="*/ 0 h 1011796"/>
              <a:gd name="connsiteX4" fmla="*/ 2486836 w 2984203"/>
              <a:gd name="connsiteY4" fmla="*/ 338401 h 1011796"/>
              <a:gd name="connsiteX5" fmla="*/ 2871968 w 2984203"/>
              <a:gd name="connsiteY5" fmla="*/ 338401 h 1011796"/>
              <a:gd name="connsiteX6" fmla="*/ 2984203 w 2984203"/>
              <a:gd name="connsiteY6" fmla="*/ 450636 h 1011796"/>
              <a:gd name="connsiteX7" fmla="*/ 2984203 w 2984203"/>
              <a:gd name="connsiteY7" fmla="*/ 450634 h 1011796"/>
              <a:gd name="connsiteX8" fmla="*/ 2984203 w 2984203"/>
              <a:gd name="connsiteY8" fmla="*/ 450634 h 1011796"/>
              <a:gd name="connsiteX9" fmla="*/ 2984203 w 2984203"/>
              <a:gd name="connsiteY9" fmla="*/ 618982 h 1011796"/>
              <a:gd name="connsiteX10" fmla="*/ 2984203 w 2984203"/>
              <a:gd name="connsiteY10" fmla="*/ 899561 h 1011796"/>
              <a:gd name="connsiteX11" fmla="*/ 2871968 w 2984203"/>
              <a:gd name="connsiteY11" fmla="*/ 1011796 h 1011796"/>
              <a:gd name="connsiteX12" fmla="*/ 2486836 w 2984203"/>
              <a:gd name="connsiteY12" fmla="*/ 1011796 h 1011796"/>
              <a:gd name="connsiteX13" fmla="*/ 1740785 w 2984203"/>
              <a:gd name="connsiteY13" fmla="*/ 1011796 h 1011796"/>
              <a:gd name="connsiteX14" fmla="*/ 1740785 w 2984203"/>
              <a:gd name="connsiteY14" fmla="*/ 1011796 h 1011796"/>
              <a:gd name="connsiteX15" fmla="*/ 112235 w 2984203"/>
              <a:gd name="connsiteY15" fmla="*/ 1011796 h 1011796"/>
              <a:gd name="connsiteX16" fmla="*/ 0 w 2984203"/>
              <a:gd name="connsiteY16" fmla="*/ 899561 h 1011796"/>
              <a:gd name="connsiteX17" fmla="*/ 0 w 2984203"/>
              <a:gd name="connsiteY17" fmla="*/ 618982 h 1011796"/>
              <a:gd name="connsiteX18" fmla="*/ 0 w 2984203"/>
              <a:gd name="connsiteY18" fmla="*/ 450634 h 1011796"/>
              <a:gd name="connsiteX19" fmla="*/ 0 w 2984203"/>
              <a:gd name="connsiteY19" fmla="*/ 450634 h 1011796"/>
              <a:gd name="connsiteX20" fmla="*/ 0 w 2984203"/>
              <a:gd name="connsiteY20" fmla="*/ 450636 h 1011796"/>
              <a:gd name="connsiteX0" fmla="*/ 0 w 2984203"/>
              <a:gd name="connsiteY0" fmla="*/ 450636 h 1011796"/>
              <a:gd name="connsiteX1" fmla="*/ 112235 w 2984203"/>
              <a:gd name="connsiteY1" fmla="*/ 338401 h 1011796"/>
              <a:gd name="connsiteX2" fmla="*/ 1740785 w 2984203"/>
              <a:gd name="connsiteY2" fmla="*/ 338401 h 1011796"/>
              <a:gd name="connsiteX3" fmla="*/ 2103565 w 2984203"/>
              <a:gd name="connsiteY3" fmla="*/ 0 h 1011796"/>
              <a:gd name="connsiteX4" fmla="*/ 2255724 w 2984203"/>
              <a:gd name="connsiteY4" fmla="*/ 343426 h 1011796"/>
              <a:gd name="connsiteX5" fmla="*/ 2871968 w 2984203"/>
              <a:gd name="connsiteY5" fmla="*/ 338401 h 1011796"/>
              <a:gd name="connsiteX6" fmla="*/ 2984203 w 2984203"/>
              <a:gd name="connsiteY6" fmla="*/ 450636 h 1011796"/>
              <a:gd name="connsiteX7" fmla="*/ 2984203 w 2984203"/>
              <a:gd name="connsiteY7" fmla="*/ 450634 h 1011796"/>
              <a:gd name="connsiteX8" fmla="*/ 2984203 w 2984203"/>
              <a:gd name="connsiteY8" fmla="*/ 450634 h 1011796"/>
              <a:gd name="connsiteX9" fmla="*/ 2984203 w 2984203"/>
              <a:gd name="connsiteY9" fmla="*/ 618982 h 1011796"/>
              <a:gd name="connsiteX10" fmla="*/ 2984203 w 2984203"/>
              <a:gd name="connsiteY10" fmla="*/ 899561 h 1011796"/>
              <a:gd name="connsiteX11" fmla="*/ 2871968 w 2984203"/>
              <a:gd name="connsiteY11" fmla="*/ 1011796 h 1011796"/>
              <a:gd name="connsiteX12" fmla="*/ 2486836 w 2984203"/>
              <a:gd name="connsiteY12" fmla="*/ 1011796 h 1011796"/>
              <a:gd name="connsiteX13" fmla="*/ 1740785 w 2984203"/>
              <a:gd name="connsiteY13" fmla="*/ 1011796 h 1011796"/>
              <a:gd name="connsiteX14" fmla="*/ 1740785 w 2984203"/>
              <a:gd name="connsiteY14" fmla="*/ 1011796 h 1011796"/>
              <a:gd name="connsiteX15" fmla="*/ 112235 w 2984203"/>
              <a:gd name="connsiteY15" fmla="*/ 1011796 h 1011796"/>
              <a:gd name="connsiteX16" fmla="*/ 0 w 2984203"/>
              <a:gd name="connsiteY16" fmla="*/ 899561 h 1011796"/>
              <a:gd name="connsiteX17" fmla="*/ 0 w 2984203"/>
              <a:gd name="connsiteY17" fmla="*/ 618982 h 1011796"/>
              <a:gd name="connsiteX18" fmla="*/ 0 w 2984203"/>
              <a:gd name="connsiteY18" fmla="*/ 450634 h 1011796"/>
              <a:gd name="connsiteX19" fmla="*/ 0 w 2984203"/>
              <a:gd name="connsiteY19" fmla="*/ 450634 h 1011796"/>
              <a:gd name="connsiteX20" fmla="*/ 0 w 2984203"/>
              <a:gd name="connsiteY20" fmla="*/ 450636 h 1011796"/>
              <a:gd name="connsiteX0" fmla="*/ 0 w 2984203"/>
              <a:gd name="connsiteY0" fmla="*/ 450636 h 1011796"/>
              <a:gd name="connsiteX1" fmla="*/ 112235 w 2984203"/>
              <a:gd name="connsiteY1" fmla="*/ 338401 h 1011796"/>
              <a:gd name="connsiteX2" fmla="*/ 1740785 w 2984203"/>
              <a:gd name="connsiteY2" fmla="*/ 338401 h 1011796"/>
              <a:gd name="connsiteX3" fmla="*/ 2103565 w 2984203"/>
              <a:gd name="connsiteY3" fmla="*/ 0 h 1011796"/>
              <a:gd name="connsiteX4" fmla="*/ 2255724 w 2984203"/>
              <a:gd name="connsiteY4" fmla="*/ 343426 h 1011796"/>
              <a:gd name="connsiteX5" fmla="*/ 2871968 w 2984203"/>
              <a:gd name="connsiteY5" fmla="*/ 338401 h 1011796"/>
              <a:gd name="connsiteX6" fmla="*/ 2984203 w 2984203"/>
              <a:gd name="connsiteY6" fmla="*/ 450636 h 1011796"/>
              <a:gd name="connsiteX7" fmla="*/ 2984203 w 2984203"/>
              <a:gd name="connsiteY7" fmla="*/ 450634 h 1011796"/>
              <a:gd name="connsiteX8" fmla="*/ 2984203 w 2984203"/>
              <a:gd name="connsiteY8" fmla="*/ 450634 h 1011796"/>
              <a:gd name="connsiteX9" fmla="*/ 2984203 w 2984203"/>
              <a:gd name="connsiteY9" fmla="*/ 618982 h 1011796"/>
              <a:gd name="connsiteX10" fmla="*/ 2984203 w 2984203"/>
              <a:gd name="connsiteY10" fmla="*/ 899561 h 1011796"/>
              <a:gd name="connsiteX11" fmla="*/ 2871968 w 2984203"/>
              <a:gd name="connsiteY11" fmla="*/ 1011796 h 1011796"/>
              <a:gd name="connsiteX12" fmla="*/ 2486836 w 2984203"/>
              <a:gd name="connsiteY12" fmla="*/ 1011796 h 1011796"/>
              <a:gd name="connsiteX13" fmla="*/ 1740785 w 2984203"/>
              <a:gd name="connsiteY13" fmla="*/ 1011796 h 1011796"/>
              <a:gd name="connsiteX14" fmla="*/ 1740785 w 2984203"/>
              <a:gd name="connsiteY14" fmla="*/ 1011796 h 1011796"/>
              <a:gd name="connsiteX15" fmla="*/ 112235 w 2984203"/>
              <a:gd name="connsiteY15" fmla="*/ 1011796 h 1011796"/>
              <a:gd name="connsiteX16" fmla="*/ 0 w 2984203"/>
              <a:gd name="connsiteY16" fmla="*/ 899561 h 1011796"/>
              <a:gd name="connsiteX17" fmla="*/ 0 w 2984203"/>
              <a:gd name="connsiteY17" fmla="*/ 618982 h 1011796"/>
              <a:gd name="connsiteX18" fmla="*/ 0 w 2984203"/>
              <a:gd name="connsiteY18" fmla="*/ 450634 h 1011796"/>
              <a:gd name="connsiteX19" fmla="*/ 0 w 2984203"/>
              <a:gd name="connsiteY19" fmla="*/ 450634 h 1011796"/>
              <a:gd name="connsiteX20" fmla="*/ 0 w 2984203"/>
              <a:gd name="connsiteY20" fmla="*/ 450636 h 1011796"/>
              <a:gd name="connsiteX0" fmla="*/ 0 w 2984203"/>
              <a:gd name="connsiteY0" fmla="*/ 450650 h 1011810"/>
              <a:gd name="connsiteX1" fmla="*/ 112235 w 2984203"/>
              <a:gd name="connsiteY1" fmla="*/ 338415 h 1011810"/>
              <a:gd name="connsiteX2" fmla="*/ 1740785 w 2984203"/>
              <a:gd name="connsiteY2" fmla="*/ 338415 h 1011810"/>
              <a:gd name="connsiteX3" fmla="*/ 2103565 w 2984203"/>
              <a:gd name="connsiteY3" fmla="*/ 14 h 1011810"/>
              <a:gd name="connsiteX4" fmla="*/ 2255724 w 2984203"/>
              <a:gd name="connsiteY4" fmla="*/ 343440 h 1011810"/>
              <a:gd name="connsiteX5" fmla="*/ 2871968 w 2984203"/>
              <a:gd name="connsiteY5" fmla="*/ 338415 h 1011810"/>
              <a:gd name="connsiteX6" fmla="*/ 2984203 w 2984203"/>
              <a:gd name="connsiteY6" fmla="*/ 450650 h 1011810"/>
              <a:gd name="connsiteX7" fmla="*/ 2984203 w 2984203"/>
              <a:gd name="connsiteY7" fmla="*/ 450648 h 1011810"/>
              <a:gd name="connsiteX8" fmla="*/ 2984203 w 2984203"/>
              <a:gd name="connsiteY8" fmla="*/ 450648 h 1011810"/>
              <a:gd name="connsiteX9" fmla="*/ 2984203 w 2984203"/>
              <a:gd name="connsiteY9" fmla="*/ 618996 h 1011810"/>
              <a:gd name="connsiteX10" fmla="*/ 2984203 w 2984203"/>
              <a:gd name="connsiteY10" fmla="*/ 899575 h 1011810"/>
              <a:gd name="connsiteX11" fmla="*/ 2871968 w 2984203"/>
              <a:gd name="connsiteY11" fmla="*/ 1011810 h 1011810"/>
              <a:gd name="connsiteX12" fmla="*/ 2486836 w 2984203"/>
              <a:gd name="connsiteY12" fmla="*/ 1011810 h 1011810"/>
              <a:gd name="connsiteX13" fmla="*/ 1740785 w 2984203"/>
              <a:gd name="connsiteY13" fmla="*/ 1011810 h 1011810"/>
              <a:gd name="connsiteX14" fmla="*/ 1740785 w 2984203"/>
              <a:gd name="connsiteY14" fmla="*/ 1011810 h 1011810"/>
              <a:gd name="connsiteX15" fmla="*/ 112235 w 2984203"/>
              <a:gd name="connsiteY15" fmla="*/ 1011810 h 1011810"/>
              <a:gd name="connsiteX16" fmla="*/ 0 w 2984203"/>
              <a:gd name="connsiteY16" fmla="*/ 899575 h 1011810"/>
              <a:gd name="connsiteX17" fmla="*/ 0 w 2984203"/>
              <a:gd name="connsiteY17" fmla="*/ 618996 h 1011810"/>
              <a:gd name="connsiteX18" fmla="*/ 0 w 2984203"/>
              <a:gd name="connsiteY18" fmla="*/ 450648 h 1011810"/>
              <a:gd name="connsiteX19" fmla="*/ 0 w 2984203"/>
              <a:gd name="connsiteY19" fmla="*/ 450648 h 1011810"/>
              <a:gd name="connsiteX20" fmla="*/ 0 w 2984203"/>
              <a:gd name="connsiteY20" fmla="*/ 450650 h 1011810"/>
              <a:gd name="connsiteX0" fmla="*/ 0 w 2984203"/>
              <a:gd name="connsiteY0" fmla="*/ 450650 h 1011810"/>
              <a:gd name="connsiteX1" fmla="*/ 112235 w 2984203"/>
              <a:gd name="connsiteY1" fmla="*/ 338415 h 1011810"/>
              <a:gd name="connsiteX2" fmla="*/ 1740785 w 2984203"/>
              <a:gd name="connsiteY2" fmla="*/ 338415 h 1011810"/>
              <a:gd name="connsiteX3" fmla="*/ 2103565 w 2984203"/>
              <a:gd name="connsiteY3" fmla="*/ 14 h 1011810"/>
              <a:gd name="connsiteX4" fmla="*/ 2255724 w 2984203"/>
              <a:gd name="connsiteY4" fmla="*/ 343440 h 1011810"/>
              <a:gd name="connsiteX5" fmla="*/ 2665976 w 2984203"/>
              <a:gd name="connsiteY5" fmla="*/ 338415 h 1011810"/>
              <a:gd name="connsiteX6" fmla="*/ 2984203 w 2984203"/>
              <a:gd name="connsiteY6" fmla="*/ 450650 h 1011810"/>
              <a:gd name="connsiteX7" fmla="*/ 2984203 w 2984203"/>
              <a:gd name="connsiteY7" fmla="*/ 450648 h 1011810"/>
              <a:gd name="connsiteX8" fmla="*/ 2984203 w 2984203"/>
              <a:gd name="connsiteY8" fmla="*/ 450648 h 1011810"/>
              <a:gd name="connsiteX9" fmla="*/ 2984203 w 2984203"/>
              <a:gd name="connsiteY9" fmla="*/ 618996 h 1011810"/>
              <a:gd name="connsiteX10" fmla="*/ 2984203 w 2984203"/>
              <a:gd name="connsiteY10" fmla="*/ 899575 h 1011810"/>
              <a:gd name="connsiteX11" fmla="*/ 2871968 w 2984203"/>
              <a:gd name="connsiteY11" fmla="*/ 1011810 h 1011810"/>
              <a:gd name="connsiteX12" fmla="*/ 2486836 w 2984203"/>
              <a:gd name="connsiteY12" fmla="*/ 1011810 h 1011810"/>
              <a:gd name="connsiteX13" fmla="*/ 1740785 w 2984203"/>
              <a:gd name="connsiteY13" fmla="*/ 1011810 h 1011810"/>
              <a:gd name="connsiteX14" fmla="*/ 1740785 w 2984203"/>
              <a:gd name="connsiteY14" fmla="*/ 1011810 h 1011810"/>
              <a:gd name="connsiteX15" fmla="*/ 112235 w 2984203"/>
              <a:gd name="connsiteY15" fmla="*/ 1011810 h 1011810"/>
              <a:gd name="connsiteX16" fmla="*/ 0 w 2984203"/>
              <a:gd name="connsiteY16" fmla="*/ 899575 h 1011810"/>
              <a:gd name="connsiteX17" fmla="*/ 0 w 2984203"/>
              <a:gd name="connsiteY17" fmla="*/ 618996 h 1011810"/>
              <a:gd name="connsiteX18" fmla="*/ 0 w 2984203"/>
              <a:gd name="connsiteY18" fmla="*/ 450648 h 1011810"/>
              <a:gd name="connsiteX19" fmla="*/ 0 w 2984203"/>
              <a:gd name="connsiteY19" fmla="*/ 450648 h 1011810"/>
              <a:gd name="connsiteX20" fmla="*/ 0 w 2984203"/>
              <a:gd name="connsiteY20" fmla="*/ 450650 h 1011810"/>
              <a:gd name="connsiteX0" fmla="*/ 0 w 2984203"/>
              <a:gd name="connsiteY0" fmla="*/ 450650 h 1011810"/>
              <a:gd name="connsiteX1" fmla="*/ 112235 w 2984203"/>
              <a:gd name="connsiteY1" fmla="*/ 338415 h 1011810"/>
              <a:gd name="connsiteX2" fmla="*/ 1740785 w 2984203"/>
              <a:gd name="connsiteY2" fmla="*/ 338415 h 1011810"/>
              <a:gd name="connsiteX3" fmla="*/ 2103565 w 2984203"/>
              <a:gd name="connsiteY3" fmla="*/ 14 h 1011810"/>
              <a:gd name="connsiteX4" fmla="*/ 2255724 w 2984203"/>
              <a:gd name="connsiteY4" fmla="*/ 343440 h 1011810"/>
              <a:gd name="connsiteX5" fmla="*/ 2665976 w 2984203"/>
              <a:gd name="connsiteY5" fmla="*/ 338415 h 1011810"/>
              <a:gd name="connsiteX6" fmla="*/ 2984203 w 2984203"/>
              <a:gd name="connsiteY6" fmla="*/ 450650 h 1011810"/>
              <a:gd name="connsiteX7" fmla="*/ 2984203 w 2984203"/>
              <a:gd name="connsiteY7" fmla="*/ 450648 h 1011810"/>
              <a:gd name="connsiteX8" fmla="*/ 2984203 w 2984203"/>
              <a:gd name="connsiteY8" fmla="*/ 450648 h 1011810"/>
              <a:gd name="connsiteX9" fmla="*/ 2984203 w 2984203"/>
              <a:gd name="connsiteY9" fmla="*/ 899575 h 1011810"/>
              <a:gd name="connsiteX10" fmla="*/ 2871968 w 2984203"/>
              <a:gd name="connsiteY10" fmla="*/ 1011810 h 1011810"/>
              <a:gd name="connsiteX11" fmla="*/ 2486836 w 2984203"/>
              <a:gd name="connsiteY11" fmla="*/ 1011810 h 1011810"/>
              <a:gd name="connsiteX12" fmla="*/ 1740785 w 2984203"/>
              <a:gd name="connsiteY12" fmla="*/ 1011810 h 1011810"/>
              <a:gd name="connsiteX13" fmla="*/ 1740785 w 2984203"/>
              <a:gd name="connsiteY13" fmla="*/ 1011810 h 1011810"/>
              <a:gd name="connsiteX14" fmla="*/ 112235 w 2984203"/>
              <a:gd name="connsiteY14" fmla="*/ 1011810 h 1011810"/>
              <a:gd name="connsiteX15" fmla="*/ 0 w 2984203"/>
              <a:gd name="connsiteY15" fmla="*/ 899575 h 1011810"/>
              <a:gd name="connsiteX16" fmla="*/ 0 w 2984203"/>
              <a:gd name="connsiteY16" fmla="*/ 618996 h 1011810"/>
              <a:gd name="connsiteX17" fmla="*/ 0 w 2984203"/>
              <a:gd name="connsiteY17" fmla="*/ 450648 h 1011810"/>
              <a:gd name="connsiteX18" fmla="*/ 0 w 2984203"/>
              <a:gd name="connsiteY18" fmla="*/ 450648 h 1011810"/>
              <a:gd name="connsiteX19" fmla="*/ 0 w 2984203"/>
              <a:gd name="connsiteY19" fmla="*/ 450650 h 1011810"/>
              <a:gd name="connsiteX0" fmla="*/ 0 w 3396186"/>
              <a:gd name="connsiteY0" fmla="*/ 450650 h 1011810"/>
              <a:gd name="connsiteX1" fmla="*/ 112235 w 3396186"/>
              <a:gd name="connsiteY1" fmla="*/ 338415 h 1011810"/>
              <a:gd name="connsiteX2" fmla="*/ 1740785 w 3396186"/>
              <a:gd name="connsiteY2" fmla="*/ 338415 h 1011810"/>
              <a:gd name="connsiteX3" fmla="*/ 2103565 w 3396186"/>
              <a:gd name="connsiteY3" fmla="*/ 14 h 1011810"/>
              <a:gd name="connsiteX4" fmla="*/ 2255724 w 3396186"/>
              <a:gd name="connsiteY4" fmla="*/ 343440 h 1011810"/>
              <a:gd name="connsiteX5" fmla="*/ 2665976 w 3396186"/>
              <a:gd name="connsiteY5" fmla="*/ 338415 h 1011810"/>
              <a:gd name="connsiteX6" fmla="*/ 2984203 w 3396186"/>
              <a:gd name="connsiteY6" fmla="*/ 450650 h 1011810"/>
              <a:gd name="connsiteX7" fmla="*/ 2984203 w 3396186"/>
              <a:gd name="connsiteY7" fmla="*/ 450648 h 1011810"/>
              <a:gd name="connsiteX8" fmla="*/ 3396186 w 3396186"/>
              <a:gd name="connsiteY8" fmla="*/ 747074 h 1011810"/>
              <a:gd name="connsiteX9" fmla="*/ 2984203 w 3396186"/>
              <a:gd name="connsiteY9" fmla="*/ 899575 h 1011810"/>
              <a:gd name="connsiteX10" fmla="*/ 2871968 w 3396186"/>
              <a:gd name="connsiteY10" fmla="*/ 1011810 h 1011810"/>
              <a:gd name="connsiteX11" fmla="*/ 2486836 w 3396186"/>
              <a:gd name="connsiteY11" fmla="*/ 1011810 h 1011810"/>
              <a:gd name="connsiteX12" fmla="*/ 1740785 w 3396186"/>
              <a:gd name="connsiteY12" fmla="*/ 1011810 h 1011810"/>
              <a:gd name="connsiteX13" fmla="*/ 1740785 w 3396186"/>
              <a:gd name="connsiteY13" fmla="*/ 1011810 h 1011810"/>
              <a:gd name="connsiteX14" fmla="*/ 112235 w 3396186"/>
              <a:gd name="connsiteY14" fmla="*/ 1011810 h 1011810"/>
              <a:gd name="connsiteX15" fmla="*/ 0 w 3396186"/>
              <a:gd name="connsiteY15" fmla="*/ 899575 h 1011810"/>
              <a:gd name="connsiteX16" fmla="*/ 0 w 3396186"/>
              <a:gd name="connsiteY16" fmla="*/ 618996 h 1011810"/>
              <a:gd name="connsiteX17" fmla="*/ 0 w 3396186"/>
              <a:gd name="connsiteY17" fmla="*/ 450648 h 1011810"/>
              <a:gd name="connsiteX18" fmla="*/ 0 w 3396186"/>
              <a:gd name="connsiteY18" fmla="*/ 450648 h 1011810"/>
              <a:gd name="connsiteX19" fmla="*/ 0 w 3396186"/>
              <a:gd name="connsiteY19" fmla="*/ 450650 h 1011810"/>
              <a:gd name="connsiteX0" fmla="*/ 0 w 2984203"/>
              <a:gd name="connsiteY0" fmla="*/ 450650 h 1011810"/>
              <a:gd name="connsiteX1" fmla="*/ 112235 w 2984203"/>
              <a:gd name="connsiteY1" fmla="*/ 338415 h 1011810"/>
              <a:gd name="connsiteX2" fmla="*/ 1740785 w 2984203"/>
              <a:gd name="connsiteY2" fmla="*/ 338415 h 1011810"/>
              <a:gd name="connsiteX3" fmla="*/ 2103565 w 2984203"/>
              <a:gd name="connsiteY3" fmla="*/ 14 h 1011810"/>
              <a:gd name="connsiteX4" fmla="*/ 2255724 w 2984203"/>
              <a:gd name="connsiteY4" fmla="*/ 343440 h 1011810"/>
              <a:gd name="connsiteX5" fmla="*/ 2665976 w 2984203"/>
              <a:gd name="connsiteY5" fmla="*/ 338415 h 1011810"/>
              <a:gd name="connsiteX6" fmla="*/ 2984203 w 2984203"/>
              <a:gd name="connsiteY6" fmla="*/ 450650 h 1011810"/>
              <a:gd name="connsiteX7" fmla="*/ 2984203 w 2984203"/>
              <a:gd name="connsiteY7" fmla="*/ 450648 h 1011810"/>
              <a:gd name="connsiteX8" fmla="*/ 2984203 w 2984203"/>
              <a:gd name="connsiteY8" fmla="*/ 899575 h 1011810"/>
              <a:gd name="connsiteX9" fmla="*/ 2871968 w 2984203"/>
              <a:gd name="connsiteY9" fmla="*/ 1011810 h 1011810"/>
              <a:gd name="connsiteX10" fmla="*/ 2486836 w 2984203"/>
              <a:gd name="connsiteY10" fmla="*/ 1011810 h 1011810"/>
              <a:gd name="connsiteX11" fmla="*/ 1740785 w 2984203"/>
              <a:gd name="connsiteY11" fmla="*/ 1011810 h 1011810"/>
              <a:gd name="connsiteX12" fmla="*/ 1740785 w 2984203"/>
              <a:gd name="connsiteY12" fmla="*/ 1011810 h 1011810"/>
              <a:gd name="connsiteX13" fmla="*/ 112235 w 2984203"/>
              <a:gd name="connsiteY13" fmla="*/ 1011810 h 1011810"/>
              <a:gd name="connsiteX14" fmla="*/ 0 w 2984203"/>
              <a:gd name="connsiteY14" fmla="*/ 899575 h 1011810"/>
              <a:gd name="connsiteX15" fmla="*/ 0 w 2984203"/>
              <a:gd name="connsiteY15" fmla="*/ 618996 h 1011810"/>
              <a:gd name="connsiteX16" fmla="*/ 0 w 2984203"/>
              <a:gd name="connsiteY16" fmla="*/ 450648 h 1011810"/>
              <a:gd name="connsiteX17" fmla="*/ 0 w 2984203"/>
              <a:gd name="connsiteY17" fmla="*/ 450648 h 1011810"/>
              <a:gd name="connsiteX18" fmla="*/ 0 w 2984203"/>
              <a:gd name="connsiteY18" fmla="*/ 450650 h 1011810"/>
              <a:gd name="connsiteX0" fmla="*/ 0 w 2984203"/>
              <a:gd name="connsiteY0" fmla="*/ 450650 h 1011810"/>
              <a:gd name="connsiteX1" fmla="*/ 112235 w 2984203"/>
              <a:gd name="connsiteY1" fmla="*/ 338415 h 1011810"/>
              <a:gd name="connsiteX2" fmla="*/ 1740785 w 2984203"/>
              <a:gd name="connsiteY2" fmla="*/ 338415 h 1011810"/>
              <a:gd name="connsiteX3" fmla="*/ 2103565 w 2984203"/>
              <a:gd name="connsiteY3" fmla="*/ 14 h 1011810"/>
              <a:gd name="connsiteX4" fmla="*/ 2255724 w 2984203"/>
              <a:gd name="connsiteY4" fmla="*/ 343440 h 1011810"/>
              <a:gd name="connsiteX5" fmla="*/ 2665976 w 2984203"/>
              <a:gd name="connsiteY5" fmla="*/ 338415 h 1011810"/>
              <a:gd name="connsiteX6" fmla="*/ 2984203 w 2984203"/>
              <a:gd name="connsiteY6" fmla="*/ 450650 h 1011810"/>
              <a:gd name="connsiteX7" fmla="*/ 2984203 w 2984203"/>
              <a:gd name="connsiteY7" fmla="*/ 676735 h 1011810"/>
              <a:gd name="connsiteX8" fmla="*/ 2984203 w 2984203"/>
              <a:gd name="connsiteY8" fmla="*/ 899575 h 1011810"/>
              <a:gd name="connsiteX9" fmla="*/ 2871968 w 2984203"/>
              <a:gd name="connsiteY9" fmla="*/ 1011810 h 1011810"/>
              <a:gd name="connsiteX10" fmla="*/ 2486836 w 2984203"/>
              <a:gd name="connsiteY10" fmla="*/ 1011810 h 1011810"/>
              <a:gd name="connsiteX11" fmla="*/ 1740785 w 2984203"/>
              <a:gd name="connsiteY11" fmla="*/ 1011810 h 1011810"/>
              <a:gd name="connsiteX12" fmla="*/ 1740785 w 2984203"/>
              <a:gd name="connsiteY12" fmla="*/ 1011810 h 1011810"/>
              <a:gd name="connsiteX13" fmla="*/ 112235 w 2984203"/>
              <a:gd name="connsiteY13" fmla="*/ 1011810 h 1011810"/>
              <a:gd name="connsiteX14" fmla="*/ 0 w 2984203"/>
              <a:gd name="connsiteY14" fmla="*/ 899575 h 1011810"/>
              <a:gd name="connsiteX15" fmla="*/ 0 w 2984203"/>
              <a:gd name="connsiteY15" fmla="*/ 618996 h 1011810"/>
              <a:gd name="connsiteX16" fmla="*/ 0 w 2984203"/>
              <a:gd name="connsiteY16" fmla="*/ 450648 h 1011810"/>
              <a:gd name="connsiteX17" fmla="*/ 0 w 2984203"/>
              <a:gd name="connsiteY17" fmla="*/ 450648 h 1011810"/>
              <a:gd name="connsiteX18" fmla="*/ 0 w 2984203"/>
              <a:gd name="connsiteY18" fmla="*/ 450650 h 1011810"/>
              <a:gd name="connsiteX0" fmla="*/ 0 w 2984203"/>
              <a:gd name="connsiteY0" fmla="*/ 450650 h 1011810"/>
              <a:gd name="connsiteX1" fmla="*/ 112235 w 2984203"/>
              <a:gd name="connsiteY1" fmla="*/ 338415 h 1011810"/>
              <a:gd name="connsiteX2" fmla="*/ 1740785 w 2984203"/>
              <a:gd name="connsiteY2" fmla="*/ 338415 h 1011810"/>
              <a:gd name="connsiteX3" fmla="*/ 2103565 w 2984203"/>
              <a:gd name="connsiteY3" fmla="*/ 14 h 1011810"/>
              <a:gd name="connsiteX4" fmla="*/ 2255724 w 2984203"/>
              <a:gd name="connsiteY4" fmla="*/ 343440 h 1011810"/>
              <a:gd name="connsiteX5" fmla="*/ 2665976 w 2984203"/>
              <a:gd name="connsiteY5" fmla="*/ 338415 h 1011810"/>
              <a:gd name="connsiteX6" fmla="*/ 2974154 w 2984203"/>
              <a:gd name="connsiteY6" fmla="*/ 566206 h 1011810"/>
              <a:gd name="connsiteX7" fmla="*/ 2984203 w 2984203"/>
              <a:gd name="connsiteY7" fmla="*/ 676735 h 1011810"/>
              <a:gd name="connsiteX8" fmla="*/ 2984203 w 2984203"/>
              <a:gd name="connsiteY8" fmla="*/ 899575 h 1011810"/>
              <a:gd name="connsiteX9" fmla="*/ 2871968 w 2984203"/>
              <a:gd name="connsiteY9" fmla="*/ 1011810 h 1011810"/>
              <a:gd name="connsiteX10" fmla="*/ 2486836 w 2984203"/>
              <a:gd name="connsiteY10" fmla="*/ 1011810 h 1011810"/>
              <a:gd name="connsiteX11" fmla="*/ 1740785 w 2984203"/>
              <a:gd name="connsiteY11" fmla="*/ 1011810 h 1011810"/>
              <a:gd name="connsiteX12" fmla="*/ 1740785 w 2984203"/>
              <a:gd name="connsiteY12" fmla="*/ 1011810 h 1011810"/>
              <a:gd name="connsiteX13" fmla="*/ 112235 w 2984203"/>
              <a:gd name="connsiteY13" fmla="*/ 1011810 h 1011810"/>
              <a:gd name="connsiteX14" fmla="*/ 0 w 2984203"/>
              <a:gd name="connsiteY14" fmla="*/ 899575 h 1011810"/>
              <a:gd name="connsiteX15" fmla="*/ 0 w 2984203"/>
              <a:gd name="connsiteY15" fmla="*/ 618996 h 1011810"/>
              <a:gd name="connsiteX16" fmla="*/ 0 w 2984203"/>
              <a:gd name="connsiteY16" fmla="*/ 450648 h 1011810"/>
              <a:gd name="connsiteX17" fmla="*/ 0 w 2984203"/>
              <a:gd name="connsiteY17" fmla="*/ 450648 h 1011810"/>
              <a:gd name="connsiteX18" fmla="*/ 0 w 2984203"/>
              <a:gd name="connsiteY18" fmla="*/ 450650 h 1011810"/>
              <a:gd name="connsiteX0" fmla="*/ 0 w 2984203"/>
              <a:gd name="connsiteY0" fmla="*/ 450650 h 1011810"/>
              <a:gd name="connsiteX1" fmla="*/ 112235 w 2984203"/>
              <a:gd name="connsiteY1" fmla="*/ 338415 h 1011810"/>
              <a:gd name="connsiteX2" fmla="*/ 1740785 w 2984203"/>
              <a:gd name="connsiteY2" fmla="*/ 338415 h 1011810"/>
              <a:gd name="connsiteX3" fmla="*/ 2103565 w 2984203"/>
              <a:gd name="connsiteY3" fmla="*/ 14 h 1011810"/>
              <a:gd name="connsiteX4" fmla="*/ 2255724 w 2984203"/>
              <a:gd name="connsiteY4" fmla="*/ 343440 h 1011810"/>
              <a:gd name="connsiteX5" fmla="*/ 2665976 w 2984203"/>
              <a:gd name="connsiteY5" fmla="*/ 338415 h 1011810"/>
              <a:gd name="connsiteX6" fmla="*/ 2974154 w 2984203"/>
              <a:gd name="connsiteY6" fmla="*/ 566206 h 1011810"/>
              <a:gd name="connsiteX7" fmla="*/ 2984203 w 2984203"/>
              <a:gd name="connsiteY7" fmla="*/ 899575 h 1011810"/>
              <a:gd name="connsiteX8" fmla="*/ 2871968 w 2984203"/>
              <a:gd name="connsiteY8" fmla="*/ 1011810 h 1011810"/>
              <a:gd name="connsiteX9" fmla="*/ 2486836 w 2984203"/>
              <a:gd name="connsiteY9" fmla="*/ 1011810 h 1011810"/>
              <a:gd name="connsiteX10" fmla="*/ 1740785 w 2984203"/>
              <a:gd name="connsiteY10" fmla="*/ 1011810 h 1011810"/>
              <a:gd name="connsiteX11" fmla="*/ 1740785 w 2984203"/>
              <a:gd name="connsiteY11" fmla="*/ 1011810 h 1011810"/>
              <a:gd name="connsiteX12" fmla="*/ 112235 w 2984203"/>
              <a:gd name="connsiteY12" fmla="*/ 1011810 h 1011810"/>
              <a:gd name="connsiteX13" fmla="*/ 0 w 2984203"/>
              <a:gd name="connsiteY13" fmla="*/ 899575 h 1011810"/>
              <a:gd name="connsiteX14" fmla="*/ 0 w 2984203"/>
              <a:gd name="connsiteY14" fmla="*/ 618996 h 1011810"/>
              <a:gd name="connsiteX15" fmla="*/ 0 w 2984203"/>
              <a:gd name="connsiteY15" fmla="*/ 450648 h 1011810"/>
              <a:gd name="connsiteX16" fmla="*/ 0 w 2984203"/>
              <a:gd name="connsiteY16" fmla="*/ 450648 h 1011810"/>
              <a:gd name="connsiteX17" fmla="*/ 0 w 2984203"/>
              <a:gd name="connsiteY17" fmla="*/ 450650 h 1011810"/>
              <a:gd name="connsiteX0" fmla="*/ 0 w 2984203"/>
              <a:gd name="connsiteY0" fmla="*/ 450650 h 1011810"/>
              <a:gd name="connsiteX1" fmla="*/ 112235 w 2984203"/>
              <a:gd name="connsiteY1" fmla="*/ 338415 h 1011810"/>
              <a:gd name="connsiteX2" fmla="*/ 1740785 w 2984203"/>
              <a:gd name="connsiteY2" fmla="*/ 338415 h 1011810"/>
              <a:gd name="connsiteX3" fmla="*/ 2103565 w 2984203"/>
              <a:gd name="connsiteY3" fmla="*/ 14 h 1011810"/>
              <a:gd name="connsiteX4" fmla="*/ 2255724 w 2984203"/>
              <a:gd name="connsiteY4" fmla="*/ 343440 h 1011810"/>
              <a:gd name="connsiteX5" fmla="*/ 2665976 w 2984203"/>
              <a:gd name="connsiteY5" fmla="*/ 338415 h 1011810"/>
              <a:gd name="connsiteX6" fmla="*/ 2979178 w 2984203"/>
              <a:gd name="connsiteY6" fmla="*/ 686786 h 1011810"/>
              <a:gd name="connsiteX7" fmla="*/ 2984203 w 2984203"/>
              <a:gd name="connsiteY7" fmla="*/ 899575 h 1011810"/>
              <a:gd name="connsiteX8" fmla="*/ 2871968 w 2984203"/>
              <a:gd name="connsiteY8" fmla="*/ 1011810 h 1011810"/>
              <a:gd name="connsiteX9" fmla="*/ 2486836 w 2984203"/>
              <a:gd name="connsiteY9" fmla="*/ 1011810 h 1011810"/>
              <a:gd name="connsiteX10" fmla="*/ 1740785 w 2984203"/>
              <a:gd name="connsiteY10" fmla="*/ 1011810 h 1011810"/>
              <a:gd name="connsiteX11" fmla="*/ 1740785 w 2984203"/>
              <a:gd name="connsiteY11" fmla="*/ 1011810 h 1011810"/>
              <a:gd name="connsiteX12" fmla="*/ 112235 w 2984203"/>
              <a:gd name="connsiteY12" fmla="*/ 1011810 h 1011810"/>
              <a:gd name="connsiteX13" fmla="*/ 0 w 2984203"/>
              <a:gd name="connsiteY13" fmla="*/ 899575 h 1011810"/>
              <a:gd name="connsiteX14" fmla="*/ 0 w 2984203"/>
              <a:gd name="connsiteY14" fmla="*/ 618996 h 1011810"/>
              <a:gd name="connsiteX15" fmla="*/ 0 w 2984203"/>
              <a:gd name="connsiteY15" fmla="*/ 450648 h 1011810"/>
              <a:gd name="connsiteX16" fmla="*/ 0 w 2984203"/>
              <a:gd name="connsiteY16" fmla="*/ 450648 h 1011810"/>
              <a:gd name="connsiteX17" fmla="*/ 0 w 2984203"/>
              <a:gd name="connsiteY17" fmla="*/ 450650 h 1011810"/>
              <a:gd name="connsiteX0" fmla="*/ 0 w 2984203"/>
              <a:gd name="connsiteY0" fmla="*/ 450650 h 1011810"/>
              <a:gd name="connsiteX1" fmla="*/ 112235 w 2984203"/>
              <a:gd name="connsiteY1" fmla="*/ 338415 h 1011810"/>
              <a:gd name="connsiteX2" fmla="*/ 1740785 w 2984203"/>
              <a:gd name="connsiteY2" fmla="*/ 338415 h 1011810"/>
              <a:gd name="connsiteX3" fmla="*/ 2103565 w 2984203"/>
              <a:gd name="connsiteY3" fmla="*/ 14 h 1011810"/>
              <a:gd name="connsiteX4" fmla="*/ 2255724 w 2984203"/>
              <a:gd name="connsiteY4" fmla="*/ 343440 h 1011810"/>
              <a:gd name="connsiteX5" fmla="*/ 2665976 w 2984203"/>
              <a:gd name="connsiteY5" fmla="*/ 338415 h 1011810"/>
              <a:gd name="connsiteX6" fmla="*/ 2979178 w 2984203"/>
              <a:gd name="connsiteY6" fmla="*/ 686786 h 1011810"/>
              <a:gd name="connsiteX7" fmla="*/ 2984203 w 2984203"/>
              <a:gd name="connsiteY7" fmla="*/ 899575 h 1011810"/>
              <a:gd name="connsiteX8" fmla="*/ 2871968 w 2984203"/>
              <a:gd name="connsiteY8" fmla="*/ 1011810 h 1011810"/>
              <a:gd name="connsiteX9" fmla="*/ 2486836 w 2984203"/>
              <a:gd name="connsiteY9" fmla="*/ 1011810 h 1011810"/>
              <a:gd name="connsiteX10" fmla="*/ 1740785 w 2984203"/>
              <a:gd name="connsiteY10" fmla="*/ 1011810 h 1011810"/>
              <a:gd name="connsiteX11" fmla="*/ 1740785 w 2984203"/>
              <a:gd name="connsiteY11" fmla="*/ 1011810 h 1011810"/>
              <a:gd name="connsiteX12" fmla="*/ 112235 w 2984203"/>
              <a:gd name="connsiteY12" fmla="*/ 1011810 h 1011810"/>
              <a:gd name="connsiteX13" fmla="*/ 0 w 2984203"/>
              <a:gd name="connsiteY13" fmla="*/ 899575 h 1011810"/>
              <a:gd name="connsiteX14" fmla="*/ 0 w 2984203"/>
              <a:gd name="connsiteY14" fmla="*/ 618996 h 1011810"/>
              <a:gd name="connsiteX15" fmla="*/ 0 w 2984203"/>
              <a:gd name="connsiteY15" fmla="*/ 450648 h 1011810"/>
              <a:gd name="connsiteX16" fmla="*/ 0 w 2984203"/>
              <a:gd name="connsiteY16" fmla="*/ 450648 h 1011810"/>
              <a:gd name="connsiteX17" fmla="*/ 0 w 2984203"/>
              <a:gd name="connsiteY17" fmla="*/ 450650 h 1011810"/>
              <a:gd name="connsiteX0" fmla="*/ 0 w 2984203"/>
              <a:gd name="connsiteY0" fmla="*/ 450650 h 1011810"/>
              <a:gd name="connsiteX1" fmla="*/ 112235 w 2984203"/>
              <a:gd name="connsiteY1" fmla="*/ 338415 h 1011810"/>
              <a:gd name="connsiteX2" fmla="*/ 1740785 w 2984203"/>
              <a:gd name="connsiteY2" fmla="*/ 338415 h 1011810"/>
              <a:gd name="connsiteX3" fmla="*/ 2103565 w 2984203"/>
              <a:gd name="connsiteY3" fmla="*/ 14 h 1011810"/>
              <a:gd name="connsiteX4" fmla="*/ 2255724 w 2984203"/>
              <a:gd name="connsiteY4" fmla="*/ 343440 h 1011810"/>
              <a:gd name="connsiteX5" fmla="*/ 2665976 w 2984203"/>
              <a:gd name="connsiteY5" fmla="*/ 338415 h 1011810"/>
              <a:gd name="connsiteX6" fmla="*/ 2979178 w 2984203"/>
              <a:gd name="connsiteY6" fmla="*/ 686786 h 1011810"/>
              <a:gd name="connsiteX7" fmla="*/ 2984203 w 2984203"/>
              <a:gd name="connsiteY7" fmla="*/ 899575 h 1011810"/>
              <a:gd name="connsiteX8" fmla="*/ 2871968 w 2984203"/>
              <a:gd name="connsiteY8" fmla="*/ 1011810 h 1011810"/>
              <a:gd name="connsiteX9" fmla="*/ 2486836 w 2984203"/>
              <a:gd name="connsiteY9" fmla="*/ 1011810 h 1011810"/>
              <a:gd name="connsiteX10" fmla="*/ 1740785 w 2984203"/>
              <a:gd name="connsiteY10" fmla="*/ 1011810 h 1011810"/>
              <a:gd name="connsiteX11" fmla="*/ 1740785 w 2984203"/>
              <a:gd name="connsiteY11" fmla="*/ 1011810 h 1011810"/>
              <a:gd name="connsiteX12" fmla="*/ 112235 w 2984203"/>
              <a:gd name="connsiteY12" fmla="*/ 1011810 h 1011810"/>
              <a:gd name="connsiteX13" fmla="*/ 0 w 2984203"/>
              <a:gd name="connsiteY13" fmla="*/ 899575 h 1011810"/>
              <a:gd name="connsiteX14" fmla="*/ 0 w 2984203"/>
              <a:gd name="connsiteY14" fmla="*/ 618996 h 1011810"/>
              <a:gd name="connsiteX15" fmla="*/ 0 w 2984203"/>
              <a:gd name="connsiteY15" fmla="*/ 450648 h 1011810"/>
              <a:gd name="connsiteX16" fmla="*/ 0 w 2984203"/>
              <a:gd name="connsiteY16" fmla="*/ 450648 h 1011810"/>
              <a:gd name="connsiteX17" fmla="*/ 0 w 2984203"/>
              <a:gd name="connsiteY17" fmla="*/ 450650 h 1011810"/>
              <a:gd name="connsiteX0" fmla="*/ 0 w 2984203"/>
              <a:gd name="connsiteY0" fmla="*/ 450650 h 1011810"/>
              <a:gd name="connsiteX1" fmla="*/ 112235 w 2984203"/>
              <a:gd name="connsiteY1" fmla="*/ 338415 h 1011810"/>
              <a:gd name="connsiteX2" fmla="*/ 1740785 w 2984203"/>
              <a:gd name="connsiteY2" fmla="*/ 338415 h 1011810"/>
              <a:gd name="connsiteX3" fmla="*/ 2103565 w 2984203"/>
              <a:gd name="connsiteY3" fmla="*/ 14 h 1011810"/>
              <a:gd name="connsiteX4" fmla="*/ 2255724 w 2984203"/>
              <a:gd name="connsiteY4" fmla="*/ 343440 h 1011810"/>
              <a:gd name="connsiteX5" fmla="*/ 2665976 w 2984203"/>
              <a:gd name="connsiteY5" fmla="*/ 338415 h 1011810"/>
              <a:gd name="connsiteX6" fmla="*/ 2979178 w 2984203"/>
              <a:gd name="connsiteY6" fmla="*/ 686786 h 1011810"/>
              <a:gd name="connsiteX7" fmla="*/ 2984203 w 2984203"/>
              <a:gd name="connsiteY7" fmla="*/ 899575 h 1011810"/>
              <a:gd name="connsiteX8" fmla="*/ 2871968 w 2984203"/>
              <a:gd name="connsiteY8" fmla="*/ 1011810 h 1011810"/>
              <a:gd name="connsiteX9" fmla="*/ 2486836 w 2984203"/>
              <a:gd name="connsiteY9" fmla="*/ 1011810 h 1011810"/>
              <a:gd name="connsiteX10" fmla="*/ 1740785 w 2984203"/>
              <a:gd name="connsiteY10" fmla="*/ 1011810 h 1011810"/>
              <a:gd name="connsiteX11" fmla="*/ 1740785 w 2984203"/>
              <a:gd name="connsiteY11" fmla="*/ 1011810 h 1011810"/>
              <a:gd name="connsiteX12" fmla="*/ 112235 w 2984203"/>
              <a:gd name="connsiteY12" fmla="*/ 1011810 h 1011810"/>
              <a:gd name="connsiteX13" fmla="*/ 0 w 2984203"/>
              <a:gd name="connsiteY13" fmla="*/ 899575 h 1011810"/>
              <a:gd name="connsiteX14" fmla="*/ 0 w 2984203"/>
              <a:gd name="connsiteY14" fmla="*/ 618996 h 1011810"/>
              <a:gd name="connsiteX15" fmla="*/ 0 w 2984203"/>
              <a:gd name="connsiteY15" fmla="*/ 450648 h 1011810"/>
              <a:gd name="connsiteX16" fmla="*/ 0 w 2984203"/>
              <a:gd name="connsiteY16" fmla="*/ 450648 h 1011810"/>
              <a:gd name="connsiteX17" fmla="*/ 0 w 2984203"/>
              <a:gd name="connsiteY17" fmla="*/ 450650 h 1011810"/>
              <a:gd name="connsiteX0" fmla="*/ 0 w 2984203"/>
              <a:gd name="connsiteY0" fmla="*/ 450650 h 1011810"/>
              <a:gd name="connsiteX1" fmla="*/ 112235 w 2984203"/>
              <a:gd name="connsiteY1" fmla="*/ 338415 h 1011810"/>
              <a:gd name="connsiteX2" fmla="*/ 1740785 w 2984203"/>
              <a:gd name="connsiteY2" fmla="*/ 338415 h 1011810"/>
              <a:gd name="connsiteX3" fmla="*/ 2103565 w 2984203"/>
              <a:gd name="connsiteY3" fmla="*/ 14 h 1011810"/>
              <a:gd name="connsiteX4" fmla="*/ 2255724 w 2984203"/>
              <a:gd name="connsiteY4" fmla="*/ 343440 h 1011810"/>
              <a:gd name="connsiteX5" fmla="*/ 2665976 w 2984203"/>
              <a:gd name="connsiteY5" fmla="*/ 338415 h 1011810"/>
              <a:gd name="connsiteX6" fmla="*/ 2979178 w 2984203"/>
              <a:gd name="connsiteY6" fmla="*/ 686786 h 1011810"/>
              <a:gd name="connsiteX7" fmla="*/ 2984203 w 2984203"/>
              <a:gd name="connsiteY7" fmla="*/ 899575 h 1011810"/>
              <a:gd name="connsiteX8" fmla="*/ 2871968 w 2984203"/>
              <a:gd name="connsiteY8" fmla="*/ 1011810 h 1011810"/>
              <a:gd name="connsiteX9" fmla="*/ 2486836 w 2984203"/>
              <a:gd name="connsiteY9" fmla="*/ 1011810 h 1011810"/>
              <a:gd name="connsiteX10" fmla="*/ 1740785 w 2984203"/>
              <a:gd name="connsiteY10" fmla="*/ 1011810 h 1011810"/>
              <a:gd name="connsiteX11" fmla="*/ 1740785 w 2984203"/>
              <a:gd name="connsiteY11" fmla="*/ 1011810 h 1011810"/>
              <a:gd name="connsiteX12" fmla="*/ 112235 w 2984203"/>
              <a:gd name="connsiteY12" fmla="*/ 1011810 h 1011810"/>
              <a:gd name="connsiteX13" fmla="*/ 0 w 2984203"/>
              <a:gd name="connsiteY13" fmla="*/ 899575 h 1011810"/>
              <a:gd name="connsiteX14" fmla="*/ 0 w 2984203"/>
              <a:gd name="connsiteY14" fmla="*/ 618996 h 1011810"/>
              <a:gd name="connsiteX15" fmla="*/ 0 w 2984203"/>
              <a:gd name="connsiteY15" fmla="*/ 450648 h 1011810"/>
              <a:gd name="connsiteX16" fmla="*/ 0 w 2984203"/>
              <a:gd name="connsiteY16" fmla="*/ 450648 h 1011810"/>
              <a:gd name="connsiteX17" fmla="*/ 0 w 2984203"/>
              <a:gd name="connsiteY17" fmla="*/ 450650 h 1011810"/>
              <a:gd name="connsiteX0" fmla="*/ 0 w 2980320"/>
              <a:gd name="connsiteY0" fmla="*/ 450650 h 1011810"/>
              <a:gd name="connsiteX1" fmla="*/ 112235 w 2980320"/>
              <a:gd name="connsiteY1" fmla="*/ 338415 h 1011810"/>
              <a:gd name="connsiteX2" fmla="*/ 1740785 w 2980320"/>
              <a:gd name="connsiteY2" fmla="*/ 338415 h 1011810"/>
              <a:gd name="connsiteX3" fmla="*/ 2103565 w 2980320"/>
              <a:gd name="connsiteY3" fmla="*/ 14 h 1011810"/>
              <a:gd name="connsiteX4" fmla="*/ 2255724 w 2980320"/>
              <a:gd name="connsiteY4" fmla="*/ 343440 h 1011810"/>
              <a:gd name="connsiteX5" fmla="*/ 2665976 w 2980320"/>
              <a:gd name="connsiteY5" fmla="*/ 338415 h 1011810"/>
              <a:gd name="connsiteX6" fmla="*/ 2979178 w 2980320"/>
              <a:gd name="connsiteY6" fmla="*/ 686786 h 1011810"/>
              <a:gd name="connsiteX7" fmla="*/ 2871968 w 2980320"/>
              <a:gd name="connsiteY7" fmla="*/ 1011810 h 1011810"/>
              <a:gd name="connsiteX8" fmla="*/ 2486836 w 2980320"/>
              <a:gd name="connsiteY8" fmla="*/ 1011810 h 1011810"/>
              <a:gd name="connsiteX9" fmla="*/ 1740785 w 2980320"/>
              <a:gd name="connsiteY9" fmla="*/ 1011810 h 1011810"/>
              <a:gd name="connsiteX10" fmla="*/ 1740785 w 2980320"/>
              <a:gd name="connsiteY10" fmla="*/ 1011810 h 1011810"/>
              <a:gd name="connsiteX11" fmla="*/ 112235 w 2980320"/>
              <a:gd name="connsiteY11" fmla="*/ 1011810 h 1011810"/>
              <a:gd name="connsiteX12" fmla="*/ 0 w 2980320"/>
              <a:gd name="connsiteY12" fmla="*/ 899575 h 1011810"/>
              <a:gd name="connsiteX13" fmla="*/ 0 w 2980320"/>
              <a:gd name="connsiteY13" fmla="*/ 618996 h 1011810"/>
              <a:gd name="connsiteX14" fmla="*/ 0 w 2980320"/>
              <a:gd name="connsiteY14" fmla="*/ 450648 h 1011810"/>
              <a:gd name="connsiteX15" fmla="*/ 0 w 2980320"/>
              <a:gd name="connsiteY15" fmla="*/ 450648 h 1011810"/>
              <a:gd name="connsiteX16" fmla="*/ 0 w 2980320"/>
              <a:gd name="connsiteY16" fmla="*/ 450650 h 1011810"/>
              <a:gd name="connsiteX0" fmla="*/ 0 w 2980320"/>
              <a:gd name="connsiteY0" fmla="*/ 450650 h 1011810"/>
              <a:gd name="connsiteX1" fmla="*/ 112235 w 2980320"/>
              <a:gd name="connsiteY1" fmla="*/ 338415 h 1011810"/>
              <a:gd name="connsiteX2" fmla="*/ 1740785 w 2980320"/>
              <a:gd name="connsiteY2" fmla="*/ 338415 h 1011810"/>
              <a:gd name="connsiteX3" fmla="*/ 2103565 w 2980320"/>
              <a:gd name="connsiteY3" fmla="*/ 14 h 1011810"/>
              <a:gd name="connsiteX4" fmla="*/ 2255724 w 2980320"/>
              <a:gd name="connsiteY4" fmla="*/ 343440 h 1011810"/>
              <a:gd name="connsiteX5" fmla="*/ 2665976 w 2980320"/>
              <a:gd name="connsiteY5" fmla="*/ 338415 h 1011810"/>
              <a:gd name="connsiteX6" fmla="*/ 2979178 w 2980320"/>
              <a:gd name="connsiteY6" fmla="*/ 686786 h 1011810"/>
              <a:gd name="connsiteX7" fmla="*/ 2871968 w 2980320"/>
              <a:gd name="connsiteY7" fmla="*/ 1011810 h 1011810"/>
              <a:gd name="connsiteX8" fmla="*/ 2486836 w 2980320"/>
              <a:gd name="connsiteY8" fmla="*/ 1011810 h 1011810"/>
              <a:gd name="connsiteX9" fmla="*/ 1740785 w 2980320"/>
              <a:gd name="connsiteY9" fmla="*/ 1011810 h 1011810"/>
              <a:gd name="connsiteX10" fmla="*/ 1740785 w 2980320"/>
              <a:gd name="connsiteY10" fmla="*/ 1011810 h 1011810"/>
              <a:gd name="connsiteX11" fmla="*/ 112235 w 2980320"/>
              <a:gd name="connsiteY11" fmla="*/ 1011810 h 1011810"/>
              <a:gd name="connsiteX12" fmla="*/ 0 w 2980320"/>
              <a:gd name="connsiteY12" fmla="*/ 899575 h 1011810"/>
              <a:gd name="connsiteX13" fmla="*/ 0 w 2980320"/>
              <a:gd name="connsiteY13" fmla="*/ 618996 h 1011810"/>
              <a:gd name="connsiteX14" fmla="*/ 0 w 2980320"/>
              <a:gd name="connsiteY14" fmla="*/ 450648 h 1011810"/>
              <a:gd name="connsiteX15" fmla="*/ 0 w 2980320"/>
              <a:gd name="connsiteY15" fmla="*/ 450648 h 1011810"/>
              <a:gd name="connsiteX16" fmla="*/ 0 w 2980320"/>
              <a:gd name="connsiteY16" fmla="*/ 450650 h 1011810"/>
              <a:gd name="connsiteX0" fmla="*/ 0 w 2980320"/>
              <a:gd name="connsiteY0" fmla="*/ 450650 h 1021858"/>
              <a:gd name="connsiteX1" fmla="*/ 112235 w 2980320"/>
              <a:gd name="connsiteY1" fmla="*/ 338415 h 1021858"/>
              <a:gd name="connsiteX2" fmla="*/ 1740785 w 2980320"/>
              <a:gd name="connsiteY2" fmla="*/ 338415 h 1021858"/>
              <a:gd name="connsiteX3" fmla="*/ 2103565 w 2980320"/>
              <a:gd name="connsiteY3" fmla="*/ 14 h 1021858"/>
              <a:gd name="connsiteX4" fmla="*/ 2255724 w 2980320"/>
              <a:gd name="connsiteY4" fmla="*/ 343440 h 1021858"/>
              <a:gd name="connsiteX5" fmla="*/ 2665976 w 2980320"/>
              <a:gd name="connsiteY5" fmla="*/ 338415 h 1021858"/>
              <a:gd name="connsiteX6" fmla="*/ 2979178 w 2980320"/>
              <a:gd name="connsiteY6" fmla="*/ 686786 h 1021858"/>
              <a:gd name="connsiteX7" fmla="*/ 2701146 w 2980320"/>
              <a:gd name="connsiteY7" fmla="*/ 1021858 h 1021858"/>
              <a:gd name="connsiteX8" fmla="*/ 2486836 w 2980320"/>
              <a:gd name="connsiteY8" fmla="*/ 1011810 h 1021858"/>
              <a:gd name="connsiteX9" fmla="*/ 1740785 w 2980320"/>
              <a:gd name="connsiteY9" fmla="*/ 1011810 h 1021858"/>
              <a:gd name="connsiteX10" fmla="*/ 1740785 w 2980320"/>
              <a:gd name="connsiteY10" fmla="*/ 1011810 h 1021858"/>
              <a:gd name="connsiteX11" fmla="*/ 112235 w 2980320"/>
              <a:gd name="connsiteY11" fmla="*/ 1011810 h 1021858"/>
              <a:gd name="connsiteX12" fmla="*/ 0 w 2980320"/>
              <a:gd name="connsiteY12" fmla="*/ 899575 h 1021858"/>
              <a:gd name="connsiteX13" fmla="*/ 0 w 2980320"/>
              <a:gd name="connsiteY13" fmla="*/ 618996 h 1021858"/>
              <a:gd name="connsiteX14" fmla="*/ 0 w 2980320"/>
              <a:gd name="connsiteY14" fmla="*/ 450648 h 1021858"/>
              <a:gd name="connsiteX15" fmla="*/ 0 w 2980320"/>
              <a:gd name="connsiteY15" fmla="*/ 450648 h 1021858"/>
              <a:gd name="connsiteX16" fmla="*/ 0 w 2980320"/>
              <a:gd name="connsiteY16" fmla="*/ 450650 h 1021858"/>
              <a:gd name="connsiteX0" fmla="*/ 0 w 2980320"/>
              <a:gd name="connsiteY0" fmla="*/ 450650 h 1021858"/>
              <a:gd name="connsiteX1" fmla="*/ 112235 w 2980320"/>
              <a:gd name="connsiteY1" fmla="*/ 338415 h 1021858"/>
              <a:gd name="connsiteX2" fmla="*/ 1740785 w 2980320"/>
              <a:gd name="connsiteY2" fmla="*/ 338415 h 1021858"/>
              <a:gd name="connsiteX3" fmla="*/ 2103565 w 2980320"/>
              <a:gd name="connsiteY3" fmla="*/ 14 h 1021858"/>
              <a:gd name="connsiteX4" fmla="*/ 2255724 w 2980320"/>
              <a:gd name="connsiteY4" fmla="*/ 343440 h 1021858"/>
              <a:gd name="connsiteX5" fmla="*/ 2665976 w 2980320"/>
              <a:gd name="connsiteY5" fmla="*/ 338415 h 1021858"/>
              <a:gd name="connsiteX6" fmla="*/ 2979178 w 2980320"/>
              <a:gd name="connsiteY6" fmla="*/ 686786 h 1021858"/>
              <a:gd name="connsiteX7" fmla="*/ 2701146 w 2980320"/>
              <a:gd name="connsiteY7" fmla="*/ 1021858 h 1021858"/>
              <a:gd name="connsiteX8" fmla="*/ 2486836 w 2980320"/>
              <a:gd name="connsiteY8" fmla="*/ 1011810 h 1021858"/>
              <a:gd name="connsiteX9" fmla="*/ 1740785 w 2980320"/>
              <a:gd name="connsiteY9" fmla="*/ 1011810 h 1021858"/>
              <a:gd name="connsiteX10" fmla="*/ 1740785 w 2980320"/>
              <a:gd name="connsiteY10" fmla="*/ 1011810 h 1021858"/>
              <a:gd name="connsiteX11" fmla="*/ 112235 w 2980320"/>
              <a:gd name="connsiteY11" fmla="*/ 1011810 h 1021858"/>
              <a:gd name="connsiteX12" fmla="*/ 0 w 2980320"/>
              <a:gd name="connsiteY12" fmla="*/ 899575 h 1021858"/>
              <a:gd name="connsiteX13" fmla="*/ 0 w 2980320"/>
              <a:gd name="connsiteY13" fmla="*/ 618996 h 1021858"/>
              <a:gd name="connsiteX14" fmla="*/ 0 w 2980320"/>
              <a:gd name="connsiteY14" fmla="*/ 450648 h 1021858"/>
              <a:gd name="connsiteX15" fmla="*/ 0 w 2980320"/>
              <a:gd name="connsiteY15" fmla="*/ 450648 h 1021858"/>
              <a:gd name="connsiteX16" fmla="*/ 0 w 2980320"/>
              <a:gd name="connsiteY16" fmla="*/ 450650 h 1021858"/>
              <a:gd name="connsiteX0" fmla="*/ 0 w 2980320"/>
              <a:gd name="connsiteY0" fmla="*/ 450650 h 1011810"/>
              <a:gd name="connsiteX1" fmla="*/ 112235 w 2980320"/>
              <a:gd name="connsiteY1" fmla="*/ 338415 h 1011810"/>
              <a:gd name="connsiteX2" fmla="*/ 1740785 w 2980320"/>
              <a:gd name="connsiteY2" fmla="*/ 338415 h 1011810"/>
              <a:gd name="connsiteX3" fmla="*/ 2103565 w 2980320"/>
              <a:gd name="connsiteY3" fmla="*/ 14 h 1011810"/>
              <a:gd name="connsiteX4" fmla="*/ 2255724 w 2980320"/>
              <a:gd name="connsiteY4" fmla="*/ 343440 h 1011810"/>
              <a:gd name="connsiteX5" fmla="*/ 2665976 w 2980320"/>
              <a:gd name="connsiteY5" fmla="*/ 338415 h 1011810"/>
              <a:gd name="connsiteX6" fmla="*/ 2979178 w 2980320"/>
              <a:gd name="connsiteY6" fmla="*/ 686786 h 1011810"/>
              <a:gd name="connsiteX7" fmla="*/ 2716219 w 2980320"/>
              <a:gd name="connsiteY7" fmla="*/ 1001761 h 1011810"/>
              <a:gd name="connsiteX8" fmla="*/ 2486836 w 2980320"/>
              <a:gd name="connsiteY8" fmla="*/ 1011810 h 1011810"/>
              <a:gd name="connsiteX9" fmla="*/ 1740785 w 2980320"/>
              <a:gd name="connsiteY9" fmla="*/ 1011810 h 1011810"/>
              <a:gd name="connsiteX10" fmla="*/ 1740785 w 2980320"/>
              <a:gd name="connsiteY10" fmla="*/ 1011810 h 1011810"/>
              <a:gd name="connsiteX11" fmla="*/ 112235 w 2980320"/>
              <a:gd name="connsiteY11" fmla="*/ 1011810 h 1011810"/>
              <a:gd name="connsiteX12" fmla="*/ 0 w 2980320"/>
              <a:gd name="connsiteY12" fmla="*/ 899575 h 1011810"/>
              <a:gd name="connsiteX13" fmla="*/ 0 w 2980320"/>
              <a:gd name="connsiteY13" fmla="*/ 618996 h 1011810"/>
              <a:gd name="connsiteX14" fmla="*/ 0 w 2980320"/>
              <a:gd name="connsiteY14" fmla="*/ 450648 h 1011810"/>
              <a:gd name="connsiteX15" fmla="*/ 0 w 2980320"/>
              <a:gd name="connsiteY15" fmla="*/ 450648 h 1011810"/>
              <a:gd name="connsiteX16" fmla="*/ 0 w 2980320"/>
              <a:gd name="connsiteY16" fmla="*/ 450650 h 1011810"/>
              <a:gd name="connsiteX0" fmla="*/ 0 w 2980320"/>
              <a:gd name="connsiteY0" fmla="*/ 450650 h 1021858"/>
              <a:gd name="connsiteX1" fmla="*/ 112235 w 2980320"/>
              <a:gd name="connsiteY1" fmla="*/ 338415 h 1021858"/>
              <a:gd name="connsiteX2" fmla="*/ 1740785 w 2980320"/>
              <a:gd name="connsiteY2" fmla="*/ 338415 h 1021858"/>
              <a:gd name="connsiteX3" fmla="*/ 2103565 w 2980320"/>
              <a:gd name="connsiteY3" fmla="*/ 14 h 1021858"/>
              <a:gd name="connsiteX4" fmla="*/ 2255724 w 2980320"/>
              <a:gd name="connsiteY4" fmla="*/ 343440 h 1021858"/>
              <a:gd name="connsiteX5" fmla="*/ 2665976 w 2980320"/>
              <a:gd name="connsiteY5" fmla="*/ 338415 h 1021858"/>
              <a:gd name="connsiteX6" fmla="*/ 2979178 w 2980320"/>
              <a:gd name="connsiteY6" fmla="*/ 686786 h 1021858"/>
              <a:gd name="connsiteX7" fmla="*/ 2721244 w 2980320"/>
              <a:gd name="connsiteY7" fmla="*/ 1021858 h 1021858"/>
              <a:gd name="connsiteX8" fmla="*/ 2486836 w 2980320"/>
              <a:gd name="connsiteY8" fmla="*/ 1011810 h 1021858"/>
              <a:gd name="connsiteX9" fmla="*/ 1740785 w 2980320"/>
              <a:gd name="connsiteY9" fmla="*/ 1011810 h 1021858"/>
              <a:gd name="connsiteX10" fmla="*/ 1740785 w 2980320"/>
              <a:gd name="connsiteY10" fmla="*/ 1011810 h 1021858"/>
              <a:gd name="connsiteX11" fmla="*/ 112235 w 2980320"/>
              <a:gd name="connsiteY11" fmla="*/ 1011810 h 1021858"/>
              <a:gd name="connsiteX12" fmla="*/ 0 w 2980320"/>
              <a:gd name="connsiteY12" fmla="*/ 899575 h 1021858"/>
              <a:gd name="connsiteX13" fmla="*/ 0 w 2980320"/>
              <a:gd name="connsiteY13" fmla="*/ 618996 h 1021858"/>
              <a:gd name="connsiteX14" fmla="*/ 0 w 2980320"/>
              <a:gd name="connsiteY14" fmla="*/ 450648 h 1021858"/>
              <a:gd name="connsiteX15" fmla="*/ 0 w 2980320"/>
              <a:gd name="connsiteY15" fmla="*/ 450648 h 1021858"/>
              <a:gd name="connsiteX16" fmla="*/ 0 w 2980320"/>
              <a:gd name="connsiteY16" fmla="*/ 450650 h 1021858"/>
              <a:gd name="connsiteX0" fmla="*/ 0 w 2980320"/>
              <a:gd name="connsiteY0" fmla="*/ 450650 h 1011810"/>
              <a:gd name="connsiteX1" fmla="*/ 112235 w 2980320"/>
              <a:gd name="connsiteY1" fmla="*/ 338415 h 1011810"/>
              <a:gd name="connsiteX2" fmla="*/ 1740785 w 2980320"/>
              <a:gd name="connsiteY2" fmla="*/ 338415 h 1011810"/>
              <a:gd name="connsiteX3" fmla="*/ 2103565 w 2980320"/>
              <a:gd name="connsiteY3" fmla="*/ 14 h 1011810"/>
              <a:gd name="connsiteX4" fmla="*/ 2255724 w 2980320"/>
              <a:gd name="connsiteY4" fmla="*/ 343440 h 1011810"/>
              <a:gd name="connsiteX5" fmla="*/ 2665976 w 2980320"/>
              <a:gd name="connsiteY5" fmla="*/ 338415 h 1011810"/>
              <a:gd name="connsiteX6" fmla="*/ 2979178 w 2980320"/>
              <a:gd name="connsiteY6" fmla="*/ 686786 h 1011810"/>
              <a:gd name="connsiteX7" fmla="*/ 2728119 w 2980320"/>
              <a:gd name="connsiteY7" fmla="*/ 1008107 h 1011810"/>
              <a:gd name="connsiteX8" fmla="*/ 2486836 w 2980320"/>
              <a:gd name="connsiteY8" fmla="*/ 1011810 h 1011810"/>
              <a:gd name="connsiteX9" fmla="*/ 1740785 w 2980320"/>
              <a:gd name="connsiteY9" fmla="*/ 1011810 h 1011810"/>
              <a:gd name="connsiteX10" fmla="*/ 1740785 w 2980320"/>
              <a:gd name="connsiteY10" fmla="*/ 1011810 h 1011810"/>
              <a:gd name="connsiteX11" fmla="*/ 112235 w 2980320"/>
              <a:gd name="connsiteY11" fmla="*/ 1011810 h 1011810"/>
              <a:gd name="connsiteX12" fmla="*/ 0 w 2980320"/>
              <a:gd name="connsiteY12" fmla="*/ 899575 h 1011810"/>
              <a:gd name="connsiteX13" fmla="*/ 0 w 2980320"/>
              <a:gd name="connsiteY13" fmla="*/ 618996 h 1011810"/>
              <a:gd name="connsiteX14" fmla="*/ 0 w 2980320"/>
              <a:gd name="connsiteY14" fmla="*/ 450648 h 1011810"/>
              <a:gd name="connsiteX15" fmla="*/ 0 w 2980320"/>
              <a:gd name="connsiteY15" fmla="*/ 450648 h 1011810"/>
              <a:gd name="connsiteX16" fmla="*/ 0 w 2980320"/>
              <a:gd name="connsiteY16" fmla="*/ 450650 h 1011810"/>
              <a:gd name="connsiteX0" fmla="*/ 0 w 2980320"/>
              <a:gd name="connsiteY0" fmla="*/ 450650 h 1014043"/>
              <a:gd name="connsiteX1" fmla="*/ 112235 w 2980320"/>
              <a:gd name="connsiteY1" fmla="*/ 338415 h 1014043"/>
              <a:gd name="connsiteX2" fmla="*/ 1740785 w 2980320"/>
              <a:gd name="connsiteY2" fmla="*/ 338415 h 1014043"/>
              <a:gd name="connsiteX3" fmla="*/ 2103565 w 2980320"/>
              <a:gd name="connsiteY3" fmla="*/ 14 h 1014043"/>
              <a:gd name="connsiteX4" fmla="*/ 2255724 w 2980320"/>
              <a:gd name="connsiteY4" fmla="*/ 343440 h 1014043"/>
              <a:gd name="connsiteX5" fmla="*/ 2665976 w 2980320"/>
              <a:gd name="connsiteY5" fmla="*/ 338415 h 1014043"/>
              <a:gd name="connsiteX6" fmla="*/ 2979178 w 2980320"/>
              <a:gd name="connsiteY6" fmla="*/ 686786 h 1014043"/>
              <a:gd name="connsiteX7" fmla="*/ 2728119 w 2980320"/>
              <a:gd name="connsiteY7" fmla="*/ 1008107 h 1014043"/>
              <a:gd name="connsiteX8" fmla="*/ 2486836 w 2980320"/>
              <a:gd name="connsiteY8" fmla="*/ 1011810 h 1014043"/>
              <a:gd name="connsiteX9" fmla="*/ 1740785 w 2980320"/>
              <a:gd name="connsiteY9" fmla="*/ 1011810 h 1014043"/>
              <a:gd name="connsiteX10" fmla="*/ 1740785 w 2980320"/>
              <a:gd name="connsiteY10" fmla="*/ 1011810 h 1014043"/>
              <a:gd name="connsiteX11" fmla="*/ 112235 w 2980320"/>
              <a:gd name="connsiteY11" fmla="*/ 1011810 h 1014043"/>
              <a:gd name="connsiteX12" fmla="*/ 0 w 2980320"/>
              <a:gd name="connsiteY12" fmla="*/ 899575 h 1014043"/>
              <a:gd name="connsiteX13" fmla="*/ 0 w 2980320"/>
              <a:gd name="connsiteY13" fmla="*/ 618996 h 1014043"/>
              <a:gd name="connsiteX14" fmla="*/ 0 w 2980320"/>
              <a:gd name="connsiteY14" fmla="*/ 450648 h 1014043"/>
              <a:gd name="connsiteX15" fmla="*/ 0 w 2980320"/>
              <a:gd name="connsiteY15" fmla="*/ 450648 h 1014043"/>
              <a:gd name="connsiteX16" fmla="*/ 0 w 2980320"/>
              <a:gd name="connsiteY16" fmla="*/ 450650 h 1014043"/>
              <a:gd name="connsiteX0" fmla="*/ 0 w 2980320"/>
              <a:gd name="connsiteY0" fmla="*/ 450650 h 1014043"/>
              <a:gd name="connsiteX1" fmla="*/ 112235 w 2980320"/>
              <a:gd name="connsiteY1" fmla="*/ 338415 h 1014043"/>
              <a:gd name="connsiteX2" fmla="*/ 1740785 w 2980320"/>
              <a:gd name="connsiteY2" fmla="*/ 338415 h 1014043"/>
              <a:gd name="connsiteX3" fmla="*/ 2103565 w 2980320"/>
              <a:gd name="connsiteY3" fmla="*/ 14 h 1014043"/>
              <a:gd name="connsiteX4" fmla="*/ 2255724 w 2980320"/>
              <a:gd name="connsiteY4" fmla="*/ 343440 h 1014043"/>
              <a:gd name="connsiteX5" fmla="*/ 2665976 w 2980320"/>
              <a:gd name="connsiteY5" fmla="*/ 338415 h 1014043"/>
              <a:gd name="connsiteX6" fmla="*/ 2979178 w 2980320"/>
              <a:gd name="connsiteY6" fmla="*/ 686786 h 1014043"/>
              <a:gd name="connsiteX7" fmla="*/ 2728119 w 2980320"/>
              <a:gd name="connsiteY7" fmla="*/ 1008107 h 1014043"/>
              <a:gd name="connsiteX8" fmla="*/ 2486836 w 2980320"/>
              <a:gd name="connsiteY8" fmla="*/ 1011810 h 1014043"/>
              <a:gd name="connsiteX9" fmla="*/ 2495853 w 2980320"/>
              <a:gd name="connsiteY9" fmla="*/ 996995 h 1014043"/>
              <a:gd name="connsiteX10" fmla="*/ 1740785 w 2980320"/>
              <a:gd name="connsiteY10" fmla="*/ 1011810 h 1014043"/>
              <a:gd name="connsiteX11" fmla="*/ 1740785 w 2980320"/>
              <a:gd name="connsiteY11" fmla="*/ 1011810 h 1014043"/>
              <a:gd name="connsiteX12" fmla="*/ 112235 w 2980320"/>
              <a:gd name="connsiteY12" fmla="*/ 1011810 h 1014043"/>
              <a:gd name="connsiteX13" fmla="*/ 0 w 2980320"/>
              <a:gd name="connsiteY13" fmla="*/ 899575 h 1014043"/>
              <a:gd name="connsiteX14" fmla="*/ 0 w 2980320"/>
              <a:gd name="connsiteY14" fmla="*/ 618996 h 1014043"/>
              <a:gd name="connsiteX15" fmla="*/ 0 w 2980320"/>
              <a:gd name="connsiteY15" fmla="*/ 450648 h 1014043"/>
              <a:gd name="connsiteX16" fmla="*/ 0 w 2980320"/>
              <a:gd name="connsiteY16" fmla="*/ 450648 h 1014043"/>
              <a:gd name="connsiteX17" fmla="*/ 0 w 2980320"/>
              <a:gd name="connsiteY17" fmla="*/ 450650 h 1014043"/>
              <a:gd name="connsiteX0" fmla="*/ 0 w 2980320"/>
              <a:gd name="connsiteY0" fmla="*/ 450650 h 1014043"/>
              <a:gd name="connsiteX1" fmla="*/ 112235 w 2980320"/>
              <a:gd name="connsiteY1" fmla="*/ 338415 h 1014043"/>
              <a:gd name="connsiteX2" fmla="*/ 1740785 w 2980320"/>
              <a:gd name="connsiteY2" fmla="*/ 338415 h 1014043"/>
              <a:gd name="connsiteX3" fmla="*/ 2103565 w 2980320"/>
              <a:gd name="connsiteY3" fmla="*/ 14 h 1014043"/>
              <a:gd name="connsiteX4" fmla="*/ 2255724 w 2980320"/>
              <a:gd name="connsiteY4" fmla="*/ 343440 h 1014043"/>
              <a:gd name="connsiteX5" fmla="*/ 2665976 w 2980320"/>
              <a:gd name="connsiteY5" fmla="*/ 338415 h 1014043"/>
              <a:gd name="connsiteX6" fmla="*/ 2979178 w 2980320"/>
              <a:gd name="connsiteY6" fmla="*/ 686786 h 1014043"/>
              <a:gd name="connsiteX7" fmla="*/ 2728119 w 2980320"/>
              <a:gd name="connsiteY7" fmla="*/ 1008107 h 1014043"/>
              <a:gd name="connsiteX8" fmla="*/ 2486836 w 2980320"/>
              <a:gd name="connsiteY8" fmla="*/ 1011810 h 1014043"/>
              <a:gd name="connsiteX9" fmla="*/ 1740785 w 2980320"/>
              <a:gd name="connsiteY9" fmla="*/ 1011810 h 1014043"/>
              <a:gd name="connsiteX10" fmla="*/ 1740785 w 2980320"/>
              <a:gd name="connsiteY10" fmla="*/ 1011810 h 1014043"/>
              <a:gd name="connsiteX11" fmla="*/ 112235 w 2980320"/>
              <a:gd name="connsiteY11" fmla="*/ 1011810 h 1014043"/>
              <a:gd name="connsiteX12" fmla="*/ 0 w 2980320"/>
              <a:gd name="connsiteY12" fmla="*/ 899575 h 1014043"/>
              <a:gd name="connsiteX13" fmla="*/ 0 w 2980320"/>
              <a:gd name="connsiteY13" fmla="*/ 618996 h 1014043"/>
              <a:gd name="connsiteX14" fmla="*/ 0 w 2980320"/>
              <a:gd name="connsiteY14" fmla="*/ 450648 h 1014043"/>
              <a:gd name="connsiteX15" fmla="*/ 0 w 2980320"/>
              <a:gd name="connsiteY15" fmla="*/ 450648 h 1014043"/>
              <a:gd name="connsiteX16" fmla="*/ 0 w 2980320"/>
              <a:gd name="connsiteY16" fmla="*/ 450650 h 1014043"/>
              <a:gd name="connsiteX0" fmla="*/ 0 w 2980320"/>
              <a:gd name="connsiteY0" fmla="*/ 450650 h 1013039"/>
              <a:gd name="connsiteX1" fmla="*/ 112235 w 2980320"/>
              <a:gd name="connsiteY1" fmla="*/ 338415 h 1013039"/>
              <a:gd name="connsiteX2" fmla="*/ 1740785 w 2980320"/>
              <a:gd name="connsiteY2" fmla="*/ 338415 h 1013039"/>
              <a:gd name="connsiteX3" fmla="*/ 2103565 w 2980320"/>
              <a:gd name="connsiteY3" fmla="*/ 14 h 1013039"/>
              <a:gd name="connsiteX4" fmla="*/ 2255724 w 2980320"/>
              <a:gd name="connsiteY4" fmla="*/ 343440 h 1013039"/>
              <a:gd name="connsiteX5" fmla="*/ 2665976 w 2980320"/>
              <a:gd name="connsiteY5" fmla="*/ 338415 h 1013039"/>
              <a:gd name="connsiteX6" fmla="*/ 2979178 w 2980320"/>
              <a:gd name="connsiteY6" fmla="*/ 686786 h 1013039"/>
              <a:gd name="connsiteX7" fmla="*/ 2728119 w 2980320"/>
              <a:gd name="connsiteY7" fmla="*/ 1008107 h 1013039"/>
              <a:gd name="connsiteX8" fmla="*/ 2149951 w 2980320"/>
              <a:gd name="connsiteY8" fmla="*/ 1008372 h 1013039"/>
              <a:gd name="connsiteX9" fmla="*/ 1740785 w 2980320"/>
              <a:gd name="connsiteY9" fmla="*/ 1011810 h 1013039"/>
              <a:gd name="connsiteX10" fmla="*/ 1740785 w 2980320"/>
              <a:gd name="connsiteY10" fmla="*/ 1011810 h 1013039"/>
              <a:gd name="connsiteX11" fmla="*/ 112235 w 2980320"/>
              <a:gd name="connsiteY11" fmla="*/ 1011810 h 1013039"/>
              <a:gd name="connsiteX12" fmla="*/ 0 w 2980320"/>
              <a:gd name="connsiteY12" fmla="*/ 899575 h 1013039"/>
              <a:gd name="connsiteX13" fmla="*/ 0 w 2980320"/>
              <a:gd name="connsiteY13" fmla="*/ 618996 h 1013039"/>
              <a:gd name="connsiteX14" fmla="*/ 0 w 2980320"/>
              <a:gd name="connsiteY14" fmla="*/ 450648 h 1013039"/>
              <a:gd name="connsiteX15" fmla="*/ 0 w 2980320"/>
              <a:gd name="connsiteY15" fmla="*/ 450648 h 1013039"/>
              <a:gd name="connsiteX16" fmla="*/ 0 w 2980320"/>
              <a:gd name="connsiteY16" fmla="*/ 450650 h 1013039"/>
              <a:gd name="connsiteX0" fmla="*/ 0 w 2980320"/>
              <a:gd name="connsiteY0" fmla="*/ 450650 h 1015247"/>
              <a:gd name="connsiteX1" fmla="*/ 112235 w 2980320"/>
              <a:gd name="connsiteY1" fmla="*/ 338415 h 1015247"/>
              <a:gd name="connsiteX2" fmla="*/ 1740785 w 2980320"/>
              <a:gd name="connsiteY2" fmla="*/ 338415 h 1015247"/>
              <a:gd name="connsiteX3" fmla="*/ 2103565 w 2980320"/>
              <a:gd name="connsiteY3" fmla="*/ 14 h 1015247"/>
              <a:gd name="connsiteX4" fmla="*/ 2255724 w 2980320"/>
              <a:gd name="connsiteY4" fmla="*/ 343440 h 1015247"/>
              <a:gd name="connsiteX5" fmla="*/ 2665976 w 2980320"/>
              <a:gd name="connsiteY5" fmla="*/ 338415 h 1015247"/>
              <a:gd name="connsiteX6" fmla="*/ 2979178 w 2980320"/>
              <a:gd name="connsiteY6" fmla="*/ 686786 h 1015247"/>
              <a:gd name="connsiteX7" fmla="*/ 2728119 w 2980320"/>
              <a:gd name="connsiteY7" fmla="*/ 1008107 h 1015247"/>
              <a:gd name="connsiteX8" fmla="*/ 2149951 w 2980320"/>
              <a:gd name="connsiteY8" fmla="*/ 1008372 h 1015247"/>
              <a:gd name="connsiteX9" fmla="*/ 1740785 w 2980320"/>
              <a:gd name="connsiteY9" fmla="*/ 1011810 h 1015247"/>
              <a:gd name="connsiteX10" fmla="*/ 1740785 w 2980320"/>
              <a:gd name="connsiteY10" fmla="*/ 1011810 h 1015247"/>
              <a:gd name="connsiteX11" fmla="*/ 297865 w 2980320"/>
              <a:gd name="connsiteY11" fmla="*/ 1015247 h 1015247"/>
              <a:gd name="connsiteX12" fmla="*/ 0 w 2980320"/>
              <a:gd name="connsiteY12" fmla="*/ 899575 h 1015247"/>
              <a:gd name="connsiteX13" fmla="*/ 0 w 2980320"/>
              <a:gd name="connsiteY13" fmla="*/ 618996 h 1015247"/>
              <a:gd name="connsiteX14" fmla="*/ 0 w 2980320"/>
              <a:gd name="connsiteY14" fmla="*/ 450648 h 1015247"/>
              <a:gd name="connsiteX15" fmla="*/ 0 w 2980320"/>
              <a:gd name="connsiteY15" fmla="*/ 450648 h 1015247"/>
              <a:gd name="connsiteX16" fmla="*/ 0 w 2980320"/>
              <a:gd name="connsiteY16" fmla="*/ 450650 h 1015247"/>
              <a:gd name="connsiteX0" fmla="*/ 0 w 2980320"/>
              <a:gd name="connsiteY0" fmla="*/ 450650 h 1015247"/>
              <a:gd name="connsiteX1" fmla="*/ 112235 w 2980320"/>
              <a:gd name="connsiteY1" fmla="*/ 338415 h 1015247"/>
              <a:gd name="connsiteX2" fmla="*/ 1740785 w 2980320"/>
              <a:gd name="connsiteY2" fmla="*/ 338415 h 1015247"/>
              <a:gd name="connsiteX3" fmla="*/ 2103565 w 2980320"/>
              <a:gd name="connsiteY3" fmla="*/ 14 h 1015247"/>
              <a:gd name="connsiteX4" fmla="*/ 2255724 w 2980320"/>
              <a:gd name="connsiteY4" fmla="*/ 343440 h 1015247"/>
              <a:gd name="connsiteX5" fmla="*/ 2665976 w 2980320"/>
              <a:gd name="connsiteY5" fmla="*/ 338415 h 1015247"/>
              <a:gd name="connsiteX6" fmla="*/ 2979178 w 2980320"/>
              <a:gd name="connsiteY6" fmla="*/ 686786 h 1015247"/>
              <a:gd name="connsiteX7" fmla="*/ 2728119 w 2980320"/>
              <a:gd name="connsiteY7" fmla="*/ 1008107 h 1015247"/>
              <a:gd name="connsiteX8" fmla="*/ 2149951 w 2980320"/>
              <a:gd name="connsiteY8" fmla="*/ 1008372 h 1015247"/>
              <a:gd name="connsiteX9" fmla="*/ 1740785 w 2980320"/>
              <a:gd name="connsiteY9" fmla="*/ 1011810 h 1015247"/>
              <a:gd name="connsiteX10" fmla="*/ 1740785 w 2980320"/>
              <a:gd name="connsiteY10" fmla="*/ 1011810 h 1015247"/>
              <a:gd name="connsiteX11" fmla="*/ 297865 w 2980320"/>
              <a:gd name="connsiteY11" fmla="*/ 1015247 h 1015247"/>
              <a:gd name="connsiteX12" fmla="*/ 0 w 2980320"/>
              <a:gd name="connsiteY12" fmla="*/ 618996 h 1015247"/>
              <a:gd name="connsiteX13" fmla="*/ 0 w 2980320"/>
              <a:gd name="connsiteY13" fmla="*/ 450648 h 1015247"/>
              <a:gd name="connsiteX14" fmla="*/ 0 w 2980320"/>
              <a:gd name="connsiteY14" fmla="*/ 450648 h 1015247"/>
              <a:gd name="connsiteX15" fmla="*/ 0 w 2980320"/>
              <a:gd name="connsiteY15" fmla="*/ 450650 h 1015247"/>
              <a:gd name="connsiteX0" fmla="*/ 6875 w 2987195"/>
              <a:gd name="connsiteY0" fmla="*/ 450650 h 1015247"/>
              <a:gd name="connsiteX1" fmla="*/ 119110 w 2987195"/>
              <a:gd name="connsiteY1" fmla="*/ 338415 h 1015247"/>
              <a:gd name="connsiteX2" fmla="*/ 1747660 w 2987195"/>
              <a:gd name="connsiteY2" fmla="*/ 338415 h 1015247"/>
              <a:gd name="connsiteX3" fmla="*/ 2110440 w 2987195"/>
              <a:gd name="connsiteY3" fmla="*/ 14 h 1015247"/>
              <a:gd name="connsiteX4" fmla="*/ 2262599 w 2987195"/>
              <a:gd name="connsiteY4" fmla="*/ 343440 h 1015247"/>
              <a:gd name="connsiteX5" fmla="*/ 2672851 w 2987195"/>
              <a:gd name="connsiteY5" fmla="*/ 338415 h 1015247"/>
              <a:gd name="connsiteX6" fmla="*/ 2986053 w 2987195"/>
              <a:gd name="connsiteY6" fmla="*/ 686786 h 1015247"/>
              <a:gd name="connsiteX7" fmla="*/ 2734994 w 2987195"/>
              <a:gd name="connsiteY7" fmla="*/ 1008107 h 1015247"/>
              <a:gd name="connsiteX8" fmla="*/ 2156826 w 2987195"/>
              <a:gd name="connsiteY8" fmla="*/ 1008372 h 1015247"/>
              <a:gd name="connsiteX9" fmla="*/ 1747660 w 2987195"/>
              <a:gd name="connsiteY9" fmla="*/ 1011810 h 1015247"/>
              <a:gd name="connsiteX10" fmla="*/ 1747660 w 2987195"/>
              <a:gd name="connsiteY10" fmla="*/ 1011810 h 1015247"/>
              <a:gd name="connsiteX11" fmla="*/ 304740 w 2987195"/>
              <a:gd name="connsiteY11" fmla="*/ 1015247 h 1015247"/>
              <a:gd name="connsiteX12" fmla="*/ 0 w 2987195"/>
              <a:gd name="connsiteY12" fmla="*/ 701498 h 1015247"/>
              <a:gd name="connsiteX13" fmla="*/ 6875 w 2987195"/>
              <a:gd name="connsiteY13" fmla="*/ 450648 h 1015247"/>
              <a:gd name="connsiteX14" fmla="*/ 6875 w 2987195"/>
              <a:gd name="connsiteY14" fmla="*/ 450648 h 1015247"/>
              <a:gd name="connsiteX15" fmla="*/ 6875 w 2987195"/>
              <a:gd name="connsiteY15" fmla="*/ 450650 h 1015247"/>
              <a:gd name="connsiteX0" fmla="*/ 6875 w 2987195"/>
              <a:gd name="connsiteY0" fmla="*/ 450650 h 1015247"/>
              <a:gd name="connsiteX1" fmla="*/ 119110 w 2987195"/>
              <a:gd name="connsiteY1" fmla="*/ 338415 h 1015247"/>
              <a:gd name="connsiteX2" fmla="*/ 1747660 w 2987195"/>
              <a:gd name="connsiteY2" fmla="*/ 338415 h 1015247"/>
              <a:gd name="connsiteX3" fmla="*/ 2110440 w 2987195"/>
              <a:gd name="connsiteY3" fmla="*/ 14 h 1015247"/>
              <a:gd name="connsiteX4" fmla="*/ 2262599 w 2987195"/>
              <a:gd name="connsiteY4" fmla="*/ 343440 h 1015247"/>
              <a:gd name="connsiteX5" fmla="*/ 2672851 w 2987195"/>
              <a:gd name="connsiteY5" fmla="*/ 338415 h 1015247"/>
              <a:gd name="connsiteX6" fmla="*/ 2986053 w 2987195"/>
              <a:gd name="connsiteY6" fmla="*/ 686786 h 1015247"/>
              <a:gd name="connsiteX7" fmla="*/ 2734994 w 2987195"/>
              <a:gd name="connsiteY7" fmla="*/ 1008107 h 1015247"/>
              <a:gd name="connsiteX8" fmla="*/ 2156826 w 2987195"/>
              <a:gd name="connsiteY8" fmla="*/ 1008372 h 1015247"/>
              <a:gd name="connsiteX9" fmla="*/ 1747660 w 2987195"/>
              <a:gd name="connsiteY9" fmla="*/ 1011810 h 1015247"/>
              <a:gd name="connsiteX10" fmla="*/ 1747660 w 2987195"/>
              <a:gd name="connsiteY10" fmla="*/ 1011810 h 1015247"/>
              <a:gd name="connsiteX11" fmla="*/ 304740 w 2987195"/>
              <a:gd name="connsiteY11" fmla="*/ 1015247 h 1015247"/>
              <a:gd name="connsiteX12" fmla="*/ 0 w 2987195"/>
              <a:gd name="connsiteY12" fmla="*/ 701498 h 1015247"/>
              <a:gd name="connsiteX13" fmla="*/ 6875 w 2987195"/>
              <a:gd name="connsiteY13" fmla="*/ 450648 h 1015247"/>
              <a:gd name="connsiteX14" fmla="*/ 6875 w 2987195"/>
              <a:gd name="connsiteY14" fmla="*/ 450648 h 1015247"/>
              <a:gd name="connsiteX15" fmla="*/ 6875 w 2987195"/>
              <a:gd name="connsiteY15" fmla="*/ 450650 h 1015247"/>
              <a:gd name="connsiteX0" fmla="*/ 6875 w 2987195"/>
              <a:gd name="connsiteY0" fmla="*/ 450650 h 1018685"/>
              <a:gd name="connsiteX1" fmla="*/ 119110 w 2987195"/>
              <a:gd name="connsiteY1" fmla="*/ 338415 h 1018685"/>
              <a:gd name="connsiteX2" fmla="*/ 1747660 w 2987195"/>
              <a:gd name="connsiteY2" fmla="*/ 338415 h 1018685"/>
              <a:gd name="connsiteX3" fmla="*/ 2110440 w 2987195"/>
              <a:gd name="connsiteY3" fmla="*/ 14 h 1018685"/>
              <a:gd name="connsiteX4" fmla="*/ 2262599 w 2987195"/>
              <a:gd name="connsiteY4" fmla="*/ 343440 h 1018685"/>
              <a:gd name="connsiteX5" fmla="*/ 2672851 w 2987195"/>
              <a:gd name="connsiteY5" fmla="*/ 338415 h 1018685"/>
              <a:gd name="connsiteX6" fmla="*/ 2986053 w 2987195"/>
              <a:gd name="connsiteY6" fmla="*/ 686786 h 1018685"/>
              <a:gd name="connsiteX7" fmla="*/ 2734994 w 2987195"/>
              <a:gd name="connsiteY7" fmla="*/ 1008107 h 1018685"/>
              <a:gd name="connsiteX8" fmla="*/ 2156826 w 2987195"/>
              <a:gd name="connsiteY8" fmla="*/ 1008372 h 1018685"/>
              <a:gd name="connsiteX9" fmla="*/ 1747660 w 2987195"/>
              <a:gd name="connsiteY9" fmla="*/ 1011810 h 1018685"/>
              <a:gd name="connsiteX10" fmla="*/ 1747660 w 2987195"/>
              <a:gd name="connsiteY10" fmla="*/ 1011810 h 1018685"/>
              <a:gd name="connsiteX11" fmla="*/ 321927 w 2987195"/>
              <a:gd name="connsiteY11" fmla="*/ 1018685 h 1018685"/>
              <a:gd name="connsiteX12" fmla="*/ 0 w 2987195"/>
              <a:gd name="connsiteY12" fmla="*/ 701498 h 1018685"/>
              <a:gd name="connsiteX13" fmla="*/ 6875 w 2987195"/>
              <a:gd name="connsiteY13" fmla="*/ 450648 h 1018685"/>
              <a:gd name="connsiteX14" fmla="*/ 6875 w 2987195"/>
              <a:gd name="connsiteY14" fmla="*/ 450648 h 1018685"/>
              <a:gd name="connsiteX15" fmla="*/ 6875 w 2987195"/>
              <a:gd name="connsiteY15" fmla="*/ 450650 h 1018685"/>
              <a:gd name="connsiteX0" fmla="*/ 6875 w 2987195"/>
              <a:gd name="connsiteY0" fmla="*/ 450650 h 1018685"/>
              <a:gd name="connsiteX1" fmla="*/ 119110 w 2987195"/>
              <a:gd name="connsiteY1" fmla="*/ 338415 h 1018685"/>
              <a:gd name="connsiteX2" fmla="*/ 1747660 w 2987195"/>
              <a:gd name="connsiteY2" fmla="*/ 338415 h 1018685"/>
              <a:gd name="connsiteX3" fmla="*/ 2110440 w 2987195"/>
              <a:gd name="connsiteY3" fmla="*/ 14 h 1018685"/>
              <a:gd name="connsiteX4" fmla="*/ 2262599 w 2987195"/>
              <a:gd name="connsiteY4" fmla="*/ 343440 h 1018685"/>
              <a:gd name="connsiteX5" fmla="*/ 2672851 w 2987195"/>
              <a:gd name="connsiteY5" fmla="*/ 338415 h 1018685"/>
              <a:gd name="connsiteX6" fmla="*/ 2986053 w 2987195"/>
              <a:gd name="connsiteY6" fmla="*/ 686786 h 1018685"/>
              <a:gd name="connsiteX7" fmla="*/ 2734994 w 2987195"/>
              <a:gd name="connsiteY7" fmla="*/ 1008107 h 1018685"/>
              <a:gd name="connsiteX8" fmla="*/ 2156826 w 2987195"/>
              <a:gd name="connsiteY8" fmla="*/ 1008372 h 1018685"/>
              <a:gd name="connsiteX9" fmla="*/ 1747660 w 2987195"/>
              <a:gd name="connsiteY9" fmla="*/ 1011810 h 1018685"/>
              <a:gd name="connsiteX10" fmla="*/ 1747660 w 2987195"/>
              <a:gd name="connsiteY10" fmla="*/ 1011810 h 1018685"/>
              <a:gd name="connsiteX11" fmla="*/ 321927 w 2987195"/>
              <a:gd name="connsiteY11" fmla="*/ 1018685 h 1018685"/>
              <a:gd name="connsiteX12" fmla="*/ 0 w 2987195"/>
              <a:gd name="connsiteY12" fmla="*/ 701498 h 1018685"/>
              <a:gd name="connsiteX13" fmla="*/ 6875 w 2987195"/>
              <a:gd name="connsiteY13" fmla="*/ 450648 h 1018685"/>
              <a:gd name="connsiteX14" fmla="*/ 6875 w 2987195"/>
              <a:gd name="connsiteY14" fmla="*/ 450648 h 1018685"/>
              <a:gd name="connsiteX15" fmla="*/ 6875 w 2987195"/>
              <a:gd name="connsiteY15" fmla="*/ 450650 h 1018685"/>
              <a:gd name="connsiteX0" fmla="*/ 6875 w 2987195"/>
              <a:gd name="connsiteY0" fmla="*/ 450648 h 1018685"/>
              <a:gd name="connsiteX1" fmla="*/ 119110 w 2987195"/>
              <a:gd name="connsiteY1" fmla="*/ 338415 h 1018685"/>
              <a:gd name="connsiteX2" fmla="*/ 1747660 w 2987195"/>
              <a:gd name="connsiteY2" fmla="*/ 338415 h 1018685"/>
              <a:gd name="connsiteX3" fmla="*/ 2110440 w 2987195"/>
              <a:gd name="connsiteY3" fmla="*/ 14 h 1018685"/>
              <a:gd name="connsiteX4" fmla="*/ 2262599 w 2987195"/>
              <a:gd name="connsiteY4" fmla="*/ 343440 h 1018685"/>
              <a:gd name="connsiteX5" fmla="*/ 2672851 w 2987195"/>
              <a:gd name="connsiteY5" fmla="*/ 338415 h 1018685"/>
              <a:gd name="connsiteX6" fmla="*/ 2986053 w 2987195"/>
              <a:gd name="connsiteY6" fmla="*/ 686786 h 1018685"/>
              <a:gd name="connsiteX7" fmla="*/ 2734994 w 2987195"/>
              <a:gd name="connsiteY7" fmla="*/ 1008107 h 1018685"/>
              <a:gd name="connsiteX8" fmla="*/ 2156826 w 2987195"/>
              <a:gd name="connsiteY8" fmla="*/ 1008372 h 1018685"/>
              <a:gd name="connsiteX9" fmla="*/ 1747660 w 2987195"/>
              <a:gd name="connsiteY9" fmla="*/ 1011810 h 1018685"/>
              <a:gd name="connsiteX10" fmla="*/ 1747660 w 2987195"/>
              <a:gd name="connsiteY10" fmla="*/ 1011810 h 1018685"/>
              <a:gd name="connsiteX11" fmla="*/ 321927 w 2987195"/>
              <a:gd name="connsiteY11" fmla="*/ 1018685 h 1018685"/>
              <a:gd name="connsiteX12" fmla="*/ 0 w 2987195"/>
              <a:gd name="connsiteY12" fmla="*/ 701498 h 1018685"/>
              <a:gd name="connsiteX13" fmla="*/ 6875 w 2987195"/>
              <a:gd name="connsiteY13" fmla="*/ 450648 h 1018685"/>
              <a:gd name="connsiteX14" fmla="*/ 6875 w 2987195"/>
              <a:gd name="connsiteY14" fmla="*/ 450648 h 1018685"/>
              <a:gd name="connsiteX0" fmla="*/ 216569 w 2987195"/>
              <a:gd name="connsiteY0" fmla="*/ 546901 h 1018685"/>
              <a:gd name="connsiteX1" fmla="*/ 119110 w 2987195"/>
              <a:gd name="connsiteY1" fmla="*/ 338415 h 1018685"/>
              <a:gd name="connsiteX2" fmla="*/ 1747660 w 2987195"/>
              <a:gd name="connsiteY2" fmla="*/ 338415 h 1018685"/>
              <a:gd name="connsiteX3" fmla="*/ 2110440 w 2987195"/>
              <a:gd name="connsiteY3" fmla="*/ 14 h 1018685"/>
              <a:gd name="connsiteX4" fmla="*/ 2262599 w 2987195"/>
              <a:gd name="connsiteY4" fmla="*/ 343440 h 1018685"/>
              <a:gd name="connsiteX5" fmla="*/ 2672851 w 2987195"/>
              <a:gd name="connsiteY5" fmla="*/ 338415 h 1018685"/>
              <a:gd name="connsiteX6" fmla="*/ 2986053 w 2987195"/>
              <a:gd name="connsiteY6" fmla="*/ 686786 h 1018685"/>
              <a:gd name="connsiteX7" fmla="*/ 2734994 w 2987195"/>
              <a:gd name="connsiteY7" fmla="*/ 1008107 h 1018685"/>
              <a:gd name="connsiteX8" fmla="*/ 2156826 w 2987195"/>
              <a:gd name="connsiteY8" fmla="*/ 1008372 h 1018685"/>
              <a:gd name="connsiteX9" fmla="*/ 1747660 w 2987195"/>
              <a:gd name="connsiteY9" fmla="*/ 1011810 h 1018685"/>
              <a:gd name="connsiteX10" fmla="*/ 1747660 w 2987195"/>
              <a:gd name="connsiteY10" fmla="*/ 1011810 h 1018685"/>
              <a:gd name="connsiteX11" fmla="*/ 321927 w 2987195"/>
              <a:gd name="connsiteY11" fmla="*/ 1018685 h 1018685"/>
              <a:gd name="connsiteX12" fmla="*/ 0 w 2987195"/>
              <a:gd name="connsiteY12" fmla="*/ 701498 h 1018685"/>
              <a:gd name="connsiteX13" fmla="*/ 6875 w 2987195"/>
              <a:gd name="connsiteY13" fmla="*/ 450648 h 1018685"/>
              <a:gd name="connsiteX14" fmla="*/ 216569 w 2987195"/>
              <a:gd name="connsiteY14" fmla="*/ 546901 h 1018685"/>
              <a:gd name="connsiteX0" fmla="*/ 6875 w 2987195"/>
              <a:gd name="connsiteY0" fmla="*/ 450648 h 1018685"/>
              <a:gd name="connsiteX1" fmla="*/ 119110 w 2987195"/>
              <a:gd name="connsiteY1" fmla="*/ 338415 h 1018685"/>
              <a:gd name="connsiteX2" fmla="*/ 1747660 w 2987195"/>
              <a:gd name="connsiteY2" fmla="*/ 338415 h 1018685"/>
              <a:gd name="connsiteX3" fmla="*/ 2110440 w 2987195"/>
              <a:gd name="connsiteY3" fmla="*/ 14 h 1018685"/>
              <a:gd name="connsiteX4" fmla="*/ 2262599 w 2987195"/>
              <a:gd name="connsiteY4" fmla="*/ 343440 h 1018685"/>
              <a:gd name="connsiteX5" fmla="*/ 2672851 w 2987195"/>
              <a:gd name="connsiteY5" fmla="*/ 338415 h 1018685"/>
              <a:gd name="connsiteX6" fmla="*/ 2986053 w 2987195"/>
              <a:gd name="connsiteY6" fmla="*/ 686786 h 1018685"/>
              <a:gd name="connsiteX7" fmla="*/ 2734994 w 2987195"/>
              <a:gd name="connsiteY7" fmla="*/ 1008107 h 1018685"/>
              <a:gd name="connsiteX8" fmla="*/ 2156826 w 2987195"/>
              <a:gd name="connsiteY8" fmla="*/ 1008372 h 1018685"/>
              <a:gd name="connsiteX9" fmla="*/ 1747660 w 2987195"/>
              <a:gd name="connsiteY9" fmla="*/ 1011810 h 1018685"/>
              <a:gd name="connsiteX10" fmla="*/ 1747660 w 2987195"/>
              <a:gd name="connsiteY10" fmla="*/ 1011810 h 1018685"/>
              <a:gd name="connsiteX11" fmla="*/ 321927 w 2987195"/>
              <a:gd name="connsiteY11" fmla="*/ 1018685 h 1018685"/>
              <a:gd name="connsiteX12" fmla="*/ 0 w 2987195"/>
              <a:gd name="connsiteY12" fmla="*/ 701498 h 1018685"/>
              <a:gd name="connsiteX13" fmla="*/ 6875 w 2987195"/>
              <a:gd name="connsiteY13" fmla="*/ 450648 h 1018685"/>
              <a:gd name="connsiteX0" fmla="*/ 0 w 2987195"/>
              <a:gd name="connsiteY0" fmla="*/ 701498 h 1018685"/>
              <a:gd name="connsiteX1" fmla="*/ 119110 w 2987195"/>
              <a:gd name="connsiteY1" fmla="*/ 338415 h 1018685"/>
              <a:gd name="connsiteX2" fmla="*/ 1747660 w 2987195"/>
              <a:gd name="connsiteY2" fmla="*/ 338415 h 1018685"/>
              <a:gd name="connsiteX3" fmla="*/ 2110440 w 2987195"/>
              <a:gd name="connsiteY3" fmla="*/ 14 h 1018685"/>
              <a:gd name="connsiteX4" fmla="*/ 2262599 w 2987195"/>
              <a:gd name="connsiteY4" fmla="*/ 343440 h 1018685"/>
              <a:gd name="connsiteX5" fmla="*/ 2672851 w 2987195"/>
              <a:gd name="connsiteY5" fmla="*/ 338415 h 1018685"/>
              <a:gd name="connsiteX6" fmla="*/ 2986053 w 2987195"/>
              <a:gd name="connsiteY6" fmla="*/ 686786 h 1018685"/>
              <a:gd name="connsiteX7" fmla="*/ 2734994 w 2987195"/>
              <a:gd name="connsiteY7" fmla="*/ 1008107 h 1018685"/>
              <a:gd name="connsiteX8" fmla="*/ 2156826 w 2987195"/>
              <a:gd name="connsiteY8" fmla="*/ 1008372 h 1018685"/>
              <a:gd name="connsiteX9" fmla="*/ 1747660 w 2987195"/>
              <a:gd name="connsiteY9" fmla="*/ 1011810 h 1018685"/>
              <a:gd name="connsiteX10" fmla="*/ 1747660 w 2987195"/>
              <a:gd name="connsiteY10" fmla="*/ 1011810 h 1018685"/>
              <a:gd name="connsiteX11" fmla="*/ 321927 w 2987195"/>
              <a:gd name="connsiteY11" fmla="*/ 1018685 h 1018685"/>
              <a:gd name="connsiteX12" fmla="*/ 0 w 2987195"/>
              <a:gd name="connsiteY12" fmla="*/ 701498 h 1018685"/>
              <a:gd name="connsiteX0" fmla="*/ 565 w 2987760"/>
              <a:gd name="connsiteY0" fmla="*/ 701498 h 1018685"/>
              <a:gd name="connsiteX1" fmla="*/ 119675 w 2987760"/>
              <a:gd name="connsiteY1" fmla="*/ 338415 h 1018685"/>
              <a:gd name="connsiteX2" fmla="*/ 1748225 w 2987760"/>
              <a:gd name="connsiteY2" fmla="*/ 338415 h 1018685"/>
              <a:gd name="connsiteX3" fmla="*/ 2111005 w 2987760"/>
              <a:gd name="connsiteY3" fmla="*/ 14 h 1018685"/>
              <a:gd name="connsiteX4" fmla="*/ 2263164 w 2987760"/>
              <a:gd name="connsiteY4" fmla="*/ 343440 h 1018685"/>
              <a:gd name="connsiteX5" fmla="*/ 2673416 w 2987760"/>
              <a:gd name="connsiteY5" fmla="*/ 338415 h 1018685"/>
              <a:gd name="connsiteX6" fmla="*/ 2986618 w 2987760"/>
              <a:gd name="connsiteY6" fmla="*/ 686786 h 1018685"/>
              <a:gd name="connsiteX7" fmla="*/ 2735559 w 2987760"/>
              <a:gd name="connsiteY7" fmla="*/ 1008107 h 1018685"/>
              <a:gd name="connsiteX8" fmla="*/ 2157391 w 2987760"/>
              <a:gd name="connsiteY8" fmla="*/ 1008372 h 1018685"/>
              <a:gd name="connsiteX9" fmla="*/ 1748225 w 2987760"/>
              <a:gd name="connsiteY9" fmla="*/ 1011810 h 1018685"/>
              <a:gd name="connsiteX10" fmla="*/ 1748225 w 2987760"/>
              <a:gd name="connsiteY10" fmla="*/ 1011810 h 1018685"/>
              <a:gd name="connsiteX11" fmla="*/ 322492 w 2987760"/>
              <a:gd name="connsiteY11" fmla="*/ 1018685 h 1018685"/>
              <a:gd name="connsiteX12" fmla="*/ 565 w 2987760"/>
              <a:gd name="connsiteY12" fmla="*/ 701498 h 1018685"/>
              <a:gd name="connsiteX0" fmla="*/ 3986 w 2991181"/>
              <a:gd name="connsiteY0" fmla="*/ 701498 h 1018685"/>
              <a:gd name="connsiteX1" fmla="*/ 123096 w 2991181"/>
              <a:gd name="connsiteY1" fmla="*/ 338415 h 1018685"/>
              <a:gd name="connsiteX2" fmla="*/ 1751646 w 2991181"/>
              <a:gd name="connsiteY2" fmla="*/ 338415 h 1018685"/>
              <a:gd name="connsiteX3" fmla="*/ 2114426 w 2991181"/>
              <a:gd name="connsiteY3" fmla="*/ 14 h 1018685"/>
              <a:gd name="connsiteX4" fmla="*/ 2266585 w 2991181"/>
              <a:gd name="connsiteY4" fmla="*/ 343440 h 1018685"/>
              <a:gd name="connsiteX5" fmla="*/ 2676837 w 2991181"/>
              <a:gd name="connsiteY5" fmla="*/ 338415 h 1018685"/>
              <a:gd name="connsiteX6" fmla="*/ 2990039 w 2991181"/>
              <a:gd name="connsiteY6" fmla="*/ 686786 h 1018685"/>
              <a:gd name="connsiteX7" fmla="*/ 2738980 w 2991181"/>
              <a:gd name="connsiteY7" fmla="*/ 1008107 h 1018685"/>
              <a:gd name="connsiteX8" fmla="*/ 2160812 w 2991181"/>
              <a:gd name="connsiteY8" fmla="*/ 1008372 h 1018685"/>
              <a:gd name="connsiteX9" fmla="*/ 1751646 w 2991181"/>
              <a:gd name="connsiteY9" fmla="*/ 1011810 h 1018685"/>
              <a:gd name="connsiteX10" fmla="*/ 1751646 w 2991181"/>
              <a:gd name="connsiteY10" fmla="*/ 1011810 h 1018685"/>
              <a:gd name="connsiteX11" fmla="*/ 325913 w 2991181"/>
              <a:gd name="connsiteY11" fmla="*/ 1018685 h 1018685"/>
              <a:gd name="connsiteX12" fmla="*/ 3986 w 2991181"/>
              <a:gd name="connsiteY12" fmla="*/ 701498 h 1018685"/>
              <a:gd name="connsiteX0" fmla="*/ 3986 w 2991181"/>
              <a:gd name="connsiteY0" fmla="*/ 701498 h 1018685"/>
              <a:gd name="connsiteX1" fmla="*/ 301851 w 2991181"/>
              <a:gd name="connsiteY1" fmla="*/ 352165 h 1018685"/>
              <a:gd name="connsiteX2" fmla="*/ 1751646 w 2991181"/>
              <a:gd name="connsiteY2" fmla="*/ 338415 h 1018685"/>
              <a:gd name="connsiteX3" fmla="*/ 2114426 w 2991181"/>
              <a:gd name="connsiteY3" fmla="*/ 14 h 1018685"/>
              <a:gd name="connsiteX4" fmla="*/ 2266585 w 2991181"/>
              <a:gd name="connsiteY4" fmla="*/ 343440 h 1018685"/>
              <a:gd name="connsiteX5" fmla="*/ 2676837 w 2991181"/>
              <a:gd name="connsiteY5" fmla="*/ 338415 h 1018685"/>
              <a:gd name="connsiteX6" fmla="*/ 2990039 w 2991181"/>
              <a:gd name="connsiteY6" fmla="*/ 686786 h 1018685"/>
              <a:gd name="connsiteX7" fmla="*/ 2738980 w 2991181"/>
              <a:gd name="connsiteY7" fmla="*/ 1008107 h 1018685"/>
              <a:gd name="connsiteX8" fmla="*/ 2160812 w 2991181"/>
              <a:gd name="connsiteY8" fmla="*/ 1008372 h 1018685"/>
              <a:gd name="connsiteX9" fmla="*/ 1751646 w 2991181"/>
              <a:gd name="connsiteY9" fmla="*/ 1011810 h 1018685"/>
              <a:gd name="connsiteX10" fmla="*/ 1751646 w 2991181"/>
              <a:gd name="connsiteY10" fmla="*/ 1011810 h 1018685"/>
              <a:gd name="connsiteX11" fmla="*/ 325913 w 2991181"/>
              <a:gd name="connsiteY11" fmla="*/ 1018685 h 1018685"/>
              <a:gd name="connsiteX12" fmla="*/ 3986 w 2991181"/>
              <a:gd name="connsiteY12" fmla="*/ 701498 h 1018685"/>
              <a:gd name="connsiteX0" fmla="*/ 3986 w 2991181"/>
              <a:gd name="connsiteY0" fmla="*/ 701498 h 1018685"/>
              <a:gd name="connsiteX1" fmla="*/ 301851 w 2991181"/>
              <a:gd name="connsiteY1" fmla="*/ 352165 h 1018685"/>
              <a:gd name="connsiteX2" fmla="*/ 1751646 w 2991181"/>
              <a:gd name="connsiteY2" fmla="*/ 338415 h 1018685"/>
              <a:gd name="connsiteX3" fmla="*/ 2114426 w 2991181"/>
              <a:gd name="connsiteY3" fmla="*/ 14 h 1018685"/>
              <a:gd name="connsiteX4" fmla="*/ 2266585 w 2991181"/>
              <a:gd name="connsiteY4" fmla="*/ 343440 h 1018685"/>
              <a:gd name="connsiteX5" fmla="*/ 2676837 w 2991181"/>
              <a:gd name="connsiteY5" fmla="*/ 338415 h 1018685"/>
              <a:gd name="connsiteX6" fmla="*/ 2990039 w 2991181"/>
              <a:gd name="connsiteY6" fmla="*/ 686786 h 1018685"/>
              <a:gd name="connsiteX7" fmla="*/ 2738980 w 2991181"/>
              <a:gd name="connsiteY7" fmla="*/ 1008107 h 1018685"/>
              <a:gd name="connsiteX8" fmla="*/ 2160812 w 2991181"/>
              <a:gd name="connsiteY8" fmla="*/ 1008372 h 1018685"/>
              <a:gd name="connsiteX9" fmla="*/ 1751646 w 2991181"/>
              <a:gd name="connsiteY9" fmla="*/ 1011810 h 1018685"/>
              <a:gd name="connsiteX10" fmla="*/ 1751646 w 2991181"/>
              <a:gd name="connsiteY10" fmla="*/ 1011810 h 1018685"/>
              <a:gd name="connsiteX11" fmla="*/ 325913 w 2991181"/>
              <a:gd name="connsiteY11" fmla="*/ 1018685 h 1018685"/>
              <a:gd name="connsiteX12" fmla="*/ 3986 w 2991181"/>
              <a:gd name="connsiteY12" fmla="*/ 701498 h 1018685"/>
              <a:gd name="connsiteX0" fmla="*/ 3986 w 2991181"/>
              <a:gd name="connsiteY0" fmla="*/ 701498 h 1018685"/>
              <a:gd name="connsiteX1" fmla="*/ 301851 w 2991181"/>
              <a:gd name="connsiteY1" fmla="*/ 352165 h 1018685"/>
              <a:gd name="connsiteX2" fmla="*/ 1751646 w 2991181"/>
              <a:gd name="connsiteY2" fmla="*/ 338415 h 1018685"/>
              <a:gd name="connsiteX3" fmla="*/ 2114426 w 2991181"/>
              <a:gd name="connsiteY3" fmla="*/ 14 h 1018685"/>
              <a:gd name="connsiteX4" fmla="*/ 2266585 w 2991181"/>
              <a:gd name="connsiteY4" fmla="*/ 343440 h 1018685"/>
              <a:gd name="connsiteX5" fmla="*/ 2676837 w 2991181"/>
              <a:gd name="connsiteY5" fmla="*/ 338415 h 1018685"/>
              <a:gd name="connsiteX6" fmla="*/ 2990039 w 2991181"/>
              <a:gd name="connsiteY6" fmla="*/ 686786 h 1018685"/>
              <a:gd name="connsiteX7" fmla="*/ 2738980 w 2991181"/>
              <a:gd name="connsiteY7" fmla="*/ 1008107 h 1018685"/>
              <a:gd name="connsiteX8" fmla="*/ 2160812 w 2991181"/>
              <a:gd name="connsiteY8" fmla="*/ 1008372 h 1018685"/>
              <a:gd name="connsiteX9" fmla="*/ 1751646 w 2991181"/>
              <a:gd name="connsiteY9" fmla="*/ 1011810 h 1018685"/>
              <a:gd name="connsiteX10" fmla="*/ 1751646 w 2991181"/>
              <a:gd name="connsiteY10" fmla="*/ 1011810 h 1018685"/>
              <a:gd name="connsiteX11" fmla="*/ 325913 w 2991181"/>
              <a:gd name="connsiteY11" fmla="*/ 1018685 h 1018685"/>
              <a:gd name="connsiteX12" fmla="*/ 3986 w 2991181"/>
              <a:gd name="connsiteY12" fmla="*/ 701498 h 1018685"/>
              <a:gd name="connsiteX0" fmla="*/ 2906 w 2990101"/>
              <a:gd name="connsiteY0" fmla="*/ 701498 h 1018730"/>
              <a:gd name="connsiteX1" fmla="*/ 300771 w 2990101"/>
              <a:gd name="connsiteY1" fmla="*/ 352165 h 1018730"/>
              <a:gd name="connsiteX2" fmla="*/ 1750566 w 2990101"/>
              <a:gd name="connsiteY2" fmla="*/ 338415 h 1018730"/>
              <a:gd name="connsiteX3" fmla="*/ 2113346 w 2990101"/>
              <a:gd name="connsiteY3" fmla="*/ 14 h 1018730"/>
              <a:gd name="connsiteX4" fmla="*/ 2265505 w 2990101"/>
              <a:gd name="connsiteY4" fmla="*/ 343440 h 1018730"/>
              <a:gd name="connsiteX5" fmla="*/ 2675757 w 2990101"/>
              <a:gd name="connsiteY5" fmla="*/ 338415 h 1018730"/>
              <a:gd name="connsiteX6" fmla="*/ 2988959 w 2990101"/>
              <a:gd name="connsiteY6" fmla="*/ 686786 h 1018730"/>
              <a:gd name="connsiteX7" fmla="*/ 2737900 w 2990101"/>
              <a:gd name="connsiteY7" fmla="*/ 1008107 h 1018730"/>
              <a:gd name="connsiteX8" fmla="*/ 2159732 w 2990101"/>
              <a:gd name="connsiteY8" fmla="*/ 1008372 h 1018730"/>
              <a:gd name="connsiteX9" fmla="*/ 1750566 w 2990101"/>
              <a:gd name="connsiteY9" fmla="*/ 1011810 h 1018730"/>
              <a:gd name="connsiteX10" fmla="*/ 1750566 w 2990101"/>
              <a:gd name="connsiteY10" fmla="*/ 1011810 h 1018730"/>
              <a:gd name="connsiteX11" fmla="*/ 324833 w 2990101"/>
              <a:gd name="connsiteY11" fmla="*/ 1018685 h 1018730"/>
              <a:gd name="connsiteX12" fmla="*/ 2906 w 2990101"/>
              <a:gd name="connsiteY12" fmla="*/ 701498 h 1018730"/>
              <a:gd name="connsiteX0" fmla="*/ 2906 w 2990101"/>
              <a:gd name="connsiteY0" fmla="*/ 701498 h 1018730"/>
              <a:gd name="connsiteX1" fmla="*/ 300771 w 2990101"/>
              <a:gd name="connsiteY1" fmla="*/ 352165 h 1018730"/>
              <a:gd name="connsiteX2" fmla="*/ 1750566 w 2990101"/>
              <a:gd name="connsiteY2" fmla="*/ 338415 h 1018730"/>
              <a:gd name="connsiteX3" fmla="*/ 2113346 w 2990101"/>
              <a:gd name="connsiteY3" fmla="*/ 14 h 1018730"/>
              <a:gd name="connsiteX4" fmla="*/ 2265505 w 2990101"/>
              <a:gd name="connsiteY4" fmla="*/ 343440 h 1018730"/>
              <a:gd name="connsiteX5" fmla="*/ 2675757 w 2990101"/>
              <a:gd name="connsiteY5" fmla="*/ 338415 h 1018730"/>
              <a:gd name="connsiteX6" fmla="*/ 2988959 w 2990101"/>
              <a:gd name="connsiteY6" fmla="*/ 686786 h 1018730"/>
              <a:gd name="connsiteX7" fmla="*/ 2737900 w 2990101"/>
              <a:gd name="connsiteY7" fmla="*/ 1008107 h 1018730"/>
              <a:gd name="connsiteX8" fmla="*/ 2159732 w 2990101"/>
              <a:gd name="connsiteY8" fmla="*/ 1008372 h 1018730"/>
              <a:gd name="connsiteX9" fmla="*/ 1750566 w 2990101"/>
              <a:gd name="connsiteY9" fmla="*/ 1011810 h 1018730"/>
              <a:gd name="connsiteX10" fmla="*/ 1750566 w 2990101"/>
              <a:gd name="connsiteY10" fmla="*/ 1011810 h 1018730"/>
              <a:gd name="connsiteX11" fmla="*/ 324833 w 2990101"/>
              <a:gd name="connsiteY11" fmla="*/ 1018685 h 1018730"/>
              <a:gd name="connsiteX12" fmla="*/ 2906 w 2990101"/>
              <a:gd name="connsiteY12" fmla="*/ 701498 h 1018730"/>
              <a:gd name="connsiteX0" fmla="*/ 2906 w 2990101"/>
              <a:gd name="connsiteY0" fmla="*/ 701498 h 1018730"/>
              <a:gd name="connsiteX1" fmla="*/ 300771 w 2990101"/>
              <a:gd name="connsiteY1" fmla="*/ 352165 h 1018730"/>
              <a:gd name="connsiteX2" fmla="*/ 1750566 w 2990101"/>
              <a:gd name="connsiteY2" fmla="*/ 338415 h 1018730"/>
              <a:gd name="connsiteX3" fmla="*/ 2113346 w 2990101"/>
              <a:gd name="connsiteY3" fmla="*/ 14 h 1018730"/>
              <a:gd name="connsiteX4" fmla="*/ 2265505 w 2990101"/>
              <a:gd name="connsiteY4" fmla="*/ 343440 h 1018730"/>
              <a:gd name="connsiteX5" fmla="*/ 2675757 w 2990101"/>
              <a:gd name="connsiteY5" fmla="*/ 338415 h 1018730"/>
              <a:gd name="connsiteX6" fmla="*/ 2988959 w 2990101"/>
              <a:gd name="connsiteY6" fmla="*/ 686786 h 1018730"/>
              <a:gd name="connsiteX7" fmla="*/ 2737900 w 2990101"/>
              <a:gd name="connsiteY7" fmla="*/ 1008107 h 1018730"/>
              <a:gd name="connsiteX8" fmla="*/ 2159732 w 2990101"/>
              <a:gd name="connsiteY8" fmla="*/ 1008372 h 1018730"/>
              <a:gd name="connsiteX9" fmla="*/ 1750566 w 2990101"/>
              <a:gd name="connsiteY9" fmla="*/ 1011810 h 1018730"/>
              <a:gd name="connsiteX10" fmla="*/ 1750566 w 2990101"/>
              <a:gd name="connsiteY10" fmla="*/ 1011810 h 1018730"/>
              <a:gd name="connsiteX11" fmla="*/ 324833 w 2990101"/>
              <a:gd name="connsiteY11" fmla="*/ 1018685 h 1018730"/>
              <a:gd name="connsiteX12" fmla="*/ 2906 w 2990101"/>
              <a:gd name="connsiteY12" fmla="*/ 701498 h 1018730"/>
              <a:gd name="connsiteX0" fmla="*/ 2906 w 2990101"/>
              <a:gd name="connsiteY0" fmla="*/ 701498 h 1018730"/>
              <a:gd name="connsiteX1" fmla="*/ 300771 w 2990101"/>
              <a:gd name="connsiteY1" fmla="*/ 352165 h 1018730"/>
              <a:gd name="connsiteX2" fmla="*/ 1750566 w 2990101"/>
              <a:gd name="connsiteY2" fmla="*/ 338415 h 1018730"/>
              <a:gd name="connsiteX3" fmla="*/ 2113346 w 2990101"/>
              <a:gd name="connsiteY3" fmla="*/ 14 h 1018730"/>
              <a:gd name="connsiteX4" fmla="*/ 2265505 w 2990101"/>
              <a:gd name="connsiteY4" fmla="*/ 343440 h 1018730"/>
              <a:gd name="connsiteX5" fmla="*/ 2675757 w 2990101"/>
              <a:gd name="connsiteY5" fmla="*/ 338415 h 1018730"/>
              <a:gd name="connsiteX6" fmla="*/ 2988959 w 2990101"/>
              <a:gd name="connsiteY6" fmla="*/ 686786 h 1018730"/>
              <a:gd name="connsiteX7" fmla="*/ 2737900 w 2990101"/>
              <a:gd name="connsiteY7" fmla="*/ 1008107 h 1018730"/>
              <a:gd name="connsiteX8" fmla="*/ 2159732 w 2990101"/>
              <a:gd name="connsiteY8" fmla="*/ 1008372 h 1018730"/>
              <a:gd name="connsiteX9" fmla="*/ 1750566 w 2990101"/>
              <a:gd name="connsiteY9" fmla="*/ 1011810 h 1018730"/>
              <a:gd name="connsiteX10" fmla="*/ 1750566 w 2990101"/>
              <a:gd name="connsiteY10" fmla="*/ 1011810 h 1018730"/>
              <a:gd name="connsiteX11" fmla="*/ 324833 w 2990101"/>
              <a:gd name="connsiteY11" fmla="*/ 1018685 h 1018730"/>
              <a:gd name="connsiteX12" fmla="*/ 2906 w 2990101"/>
              <a:gd name="connsiteY12" fmla="*/ 701498 h 1018730"/>
              <a:gd name="connsiteX0" fmla="*/ 2906 w 2990101"/>
              <a:gd name="connsiteY0" fmla="*/ 701498 h 1018730"/>
              <a:gd name="connsiteX1" fmla="*/ 300771 w 2990101"/>
              <a:gd name="connsiteY1" fmla="*/ 352165 h 1018730"/>
              <a:gd name="connsiteX2" fmla="*/ 1750566 w 2990101"/>
              <a:gd name="connsiteY2" fmla="*/ 338415 h 1018730"/>
              <a:gd name="connsiteX3" fmla="*/ 2113346 w 2990101"/>
              <a:gd name="connsiteY3" fmla="*/ 14 h 1018730"/>
              <a:gd name="connsiteX4" fmla="*/ 2265505 w 2990101"/>
              <a:gd name="connsiteY4" fmla="*/ 343440 h 1018730"/>
              <a:gd name="connsiteX5" fmla="*/ 2675757 w 2990101"/>
              <a:gd name="connsiteY5" fmla="*/ 338415 h 1018730"/>
              <a:gd name="connsiteX6" fmla="*/ 2988959 w 2990101"/>
              <a:gd name="connsiteY6" fmla="*/ 686786 h 1018730"/>
              <a:gd name="connsiteX7" fmla="*/ 2737900 w 2990101"/>
              <a:gd name="connsiteY7" fmla="*/ 1008107 h 1018730"/>
              <a:gd name="connsiteX8" fmla="*/ 2159732 w 2990101"/>
              <a:gd name="connsiteY8" fmla="*/ 1008372 h 1018730"/>
              <a:gd name="connsiteX9" fmla="*/ 1750566 w 2990101"/>
              <a:gd name="connsiteY9" fmla="*/ 1011810 h 1018730"/>
              <a:gd name="connsiteX10" fmla="*/ 1750566 w 2990101"/>
              <a:gd name="connsiteY10" fmla="*/ 1011810 h 1018730"/>
              <a:gd name="connsiteX11" fmla="*/ 324833 w 2990101"/>
              <a:gd name="connsiteY11" fmla="*/ 1018685 h 1018730"/>
              <a:gd name="connsiteX12" fmla="*/ 2906 w 2990101"/>
              <a:gd name="connsiteY12" fmla="*/ 701498 h 1018730"/>
              <a:gd name="connsiteX0" fmla="*/ 2906 w 2990101"/>
              <a:gd name="connsiteY0" fmla="*/ 701485 h 1018717"/>
              <a:gd name="connsiteX1" fmla="*/ 300771 w 2990101"/>
              <a:gd name="connsiteY1" fmla="*/ 352152 h 1018717"/>
              <a:gd name="connsiteX2" fmla="*/ 1826766 w 2990101"/>
              <a:gd name="connsiteY2" fmla="*/ 341577 h 1018717"/>
              <a:gd name="connsiteX3" fmla="*/ 2113346 w 2990101"/>
              <a:gd name="connsiteY3" fmla="*/ 1 h 1018717"/>
              <a:gd name="connsiteX4" fmla="*/ 2265505 w 2990101"/>
              <a:gd name="connsiteY4" fmla="*/ 343427 h 1018717"/>
              <a:gd name="connsiteX5" fmla="*/ 2675757 w 2990101"/>
              <a:gd name="connsiteY5" fmla="*/ 338402 h 1018717"/>
              <a:gd name="connsiteX6" fmla="*/ 2988959 w 2990101"/>
              <a:gd name="connsiteY6" fmla="*/ 686773 h 1018717"/>
              <a:gd name="connsiteX7" fmla="*/ 2737900 w 2990101"/>
              <a:gd name="connsiteY7" fmla="*/ 1008094 h 1018717"/>
              <a:gd name="connsiteX8" fmla="*/ 2159732 w 2990101"/>
              <a:gd name="connsiteY8" fmla="*/ 1008359 h 1018717"/>
              <a:gd name="connsiteX9" fmla="*/ 1750566 w 2990101"/>
              <a:gd name="connsiteY9" fmla="*/ 1011797 h 1018717"/>
              <a:gd name="connsiteX10" fmla="*/ 1750566 w 2990101"/>
              <a:gd name="connsiteY10" fmla="*/ 1011797 h 1018717"/>
              <a:gd name="connsiteX11" fmla="*/ 324833 w 2990101"/>
              <a:gd name="connsiteY11" fmla="*/ 1018672 h 1018717"/>
              <a:gd name="connsiteX12" fmla="*/ 2906 w 2990101"/>
              <a:gd name="connsiteY12" fmla="*/ 701485 h 1018717"/>
              <a:gd name="connsiteX0" fmla="*/ 2906 w 2990101"/>
              <a:gd name="connsiteY0" fmla="*/ 701578 h 1018810"/>
              <a:gd name="connsiteX1" fmla="*/ 300771 w 2990101"/>
              <a:gd name="connsiteY1" fmla="*/ 352245 h 1018810"/>
              <a:gd name="connsiteX2" fmla="*/ 1826766 w 2990101"/>
              <a:gd name="connsiteY2" fmla="*/ 341670 h 1018810"/>
              <a:gd name="connsiteX3" fmla="*/ 2113346 w 2990101"/>
              <a:gd name="connsiteY3" fmla="*/ 94 h 1018810"/>
              <a:gd name="connsiteX4" fmla="*/ 2265505 w 2990101"/>
              <a:gd name="connsiteY4" fmla="*/ 343520 h 1018810"/>
              <a:gd name="connsiteX5" fmla="*/ 2675757 w 2990101"/>
              <a:gd name="connsiteY5" fmla="*/ 338495 h 1018810"/>
              <a:gd name="connsiteX6" fmla="*/ 2988959 w 2990101"/>
              <a:gd name="connsiteY6" fmla="*/ 686866 h 1018810"/>
              <a:gd name="connsiteX7" fmla="*/ 2737900 w 2990101"/>
              <a:gd name="connsiteY7" fmla="*/ 1008187 h 1018810"/>
              <a:gd name="connsiteX8" fmla="*/ 2159732 w 2990101"/>
              <a:gd name="connsiteY8" fmla="*/ 1008452 h 1018810"/>
              <a:gd name="connsiteX9" fmla="*/ 1750566 w 2990101"/>
              <a:gd name="connsiteY9" fmla="*/ 1011890 h 1018810"/>
              <a:gd name="connsiteX10" fmla="*/ 1750566 w 2990101"/>
              <a:gd name="connsiteY10" fmla="*/ 1011890 h 1018810"/>
              <a:gd name="connsiteX11" fmla="*/ 324833 w 2990101"/>
              <a:gd name="connsiteY11" fmla="*/ 1018765 h 1018810"/>
              <a:gd name="connsiteX12" fmla="*/ 2906 w 2990101"/>
              <a:gd name="connsiteY12" fmla="*/ 701578 h 10188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990101" h="1018810">
                <a:moveTo>
                  <a:pt x="2906" y="701578"/>
                </a:moveTo>
                <a:cubicBezTo>
                  <a:pt x="-5518" y="553049"/>
                  <a:pt x="23874" y="356395"/>
                  <a:pt x="300771" y="352245"/>
                </a:cubicBezTo>
                <a:lnTo>
                  <a:pt x="1826766" y="341670"/>
                </a:lnTo>
                <a:cubicBezTo>
                  <a:pt x="2100287" y="343303"/>
                  <a:pt x="2113248" y="2961"/>
                  <a:pt x="2113346" y="94"/>
                </a:cubicBezTo>
                <a:cubicBezTo>
                  <a:pt x="2113444" y="-2773"/>
                  <a:pt x="2340389" y="58223"/>
                  <a:pt x="2265505" y="343520"/>
                </a:cubicBezTo>
                <a:lnTo>
                  <a:pt x="2675757" y="338495"/>
                </a:lnTo>
                <a:cubicBezTo>
                  <a:pt x="2868372" y="348544"/>
                  <a:pt x="3004031" y="469130"/>
                  <a:pt x="2988959" y="686866"/>
                </a:cubicBezTo>
                <a:cubicBezTo>
                  <a:pt x="2983367" y="935884"/>
                  <a:pt x="2924362" y="985257"/>
                  <a:pt x="2737900" y="1008187"/>
                </a:cubicBezTo>
                <a:cubicBezTo>
                  <a:pt x="2599032" y="1019734"/>
                  <a:pt x="2240160" y="1007218"/>
                  <a:pt x="2159732" y="1008452"/>
                </a:cubicBezTo>
                <a:lnTo>
                  <a:pt x="1750566" y="1011890"/>
                </a:lnTo>
                <a:lnTo>
                  <a:pt x="1750566" y="1011890"/>
                </a:lnTo>
                <a:lnTo>
                  <a:pt x="324833" y="1018765"/>
                </a:lnTo>
                <a:cubicBezTo>
                  <a:pt x="55328" y="1022047"/>
                  <a:pt x="-16202" y="847241"/>
                  <a:pt x="2906" y="701578"/>
                </a:cubicBezTo>
                <a:close/>
              </a:path>
            </a:pathLst>
          </a:custGeom>
          <a:solidFill>
            <a:schemeClr val="bg1"/>
          </a:solidFill>
          <a:ln w="38100">
            <a:solidFill>
              <a:srgbClr val="004AA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a:extLst>
              <a:ext uri="{FF2B5EF4-FFF2-40B4-BE49-F238E27FC236}">
                <a16:creationId xmlns:a16="http://schemas.microsoft.com/office/drawing/2014/main" id="{68E5928D-6637-8ACD-9CFF-A5173BD0E5D3}"/>
              </a:ext>
            </a:extLst>
          </p:cNvPr>
          <p:cNvSpPr txBox="1"/>
          <p:nvPr userDrawn="1"/>
        </p:nvSpPr>
        <p:spPr>
          <a:xfrm>
            <a:off x="654000" y="5916541"/>
            <a:ext cx="2990101" cy="323165"/>
          </a:xfrm>
          <a:prstGeom prst="rect">
            <a:avLst/>
          </a:prstGeom>
          <a:noFill/>
        </p:spPr>
        <p:txBody>
          <a:bodyPr wrap="square" anchor="ctr">
            <a:spAutoFit/>
          </a:bodyPr>
          <a:lstStyle/>
          <a:p>
            <a:pPr algn="ctr"/>
            <a:r>
              <a:rPr lang="en-US" sz="1500" b="1">
                <a:solidFill>
                  <a:srgbClr val="004AAD"/>
                </a:solidFill>
                <a:latin typeface="Arial" panose="020B0604020202020204" pitchFamily="34" charset="0"/>
                <a:cs typeface="Arial" panose="020B0604020202020204" pitchFamily="34" charset="0"/>
              </a:rPr>
              <a:t> #</a:t>
            </a:r>
            <a:r>
              <a:rPr lang="en-US" sz="1500" b="1" err="1">
                <a:solidFill>
                  <a:srgbClr val="004AAD"/>
                </a:solidFill>
                <a:latin typeface="Arial" panose="020B0604020202020204" pitchFamily="34" charset="0"/>
                <a:cs typeface="Arial" panose="020B0604020202020204" pitchFamily="34" charset="0"/>
              </a:rPr>
              <a:t>TalkScottishEducation</a:t>
            </a:r>
            <a:endParaRPr lang="en-US" sz="1500" b="1">
              <a:solidFill>
                <a:srgbClr val="004AAD"/>
              </a:solidFill>
              <a:latin typeface="Arial" panose="020B0604020202020204" pitchFamily="34" charset="0"/>
              <a:cs typeface="Arial" panose="020B0604020202020204" pitchFamily="34" charset="0"/>
            </a:endParaRPr>
          </a:p>
        </p:txBody>
      </p:sp>
      <p:sp>
        <p:nvSpPr>
          <p:cNvPr id="13" name="Rounded Rectangular Callout 12">
            <a:extLst>
              <a:ext uri="{FF2B5EF4-FFF2-40B4-BE49-F238E27FC236}">
                <a16:creationId xmlns:a16="http://schemas.microsoft.com/office/drawing/2014/main" id="{4DE9F01D-118F-E1B0-18FF-81A075E50464}"/>
              </a:ext>
            </a:extLst>
          </p:cNvPr>
          <p:cNvSpPr/>
          <p:nvPr userDrawn="1"/>
        </p:nvSpPr>
        <p:spPr>
          <a:xfrm>
            <a:off x="8915401" y="811152"/>
            <a:ext cx="1507384" cy="1041381"/>
          </a:xfrm>
          <a:prstGeom prst="wedgeRoundRectCallout">
            <a:avLst>
              <a:gd name="adj1" fmla="val -30411"/>
              <a:gd name="adj2" fmla="val 75044"/>
              <a:gd name="adj3" fmla="val 16667"/>
            </a:avLst>
          </a:prstGeom>
          <a:noFill/>
          <a:ln w="38100">
            <a:solidFill>
              <a:srgbClr val="004AA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ounded Rectangular Callout 13">
            <a:extLst>
              <a:ext uri="{FF2B5EF4-FFF2-40B4-BE49-F238E27FC236}">
                <a16:creationId xmlns:a16="http://schemas.microsoft.com/office/drawing/2014/main" id="{38B4D0F8-9180-2EE2-4116-86411B22601E}"/>
              </a:ext>
            </a:extLst>
          </p:cNvPr>
          <p:cNvSpPr/>
          <p:nvPr userDrawn="1"/>
        </p:nvSpPr>
        <p:spPr>
          <a:xfrm flipH="1">
            <a:off x="9784537" y="1252460"/>
            <a:ext cx="1428894" cy="1041381"/>
          </a:xfrm>
          <a:prstGeom prst="wedgeRoundRectCallout">
            <a:avLst>
              <a:gd name="adj1" fmla="val -30411"/>
              <a:gd name="adj2" fmla="val 75044"/>
              <a:gd name="adj3" fmla="val 16667"/>
            </a:avLst>
          </a:prstGeom>
          <a:solidFill>
            <a:schemeClr val="bg1"/>
          </a:solidFill>
          <a:ln w="38100">
            <a:solidFill>
              <a:srgbClr val="004AA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6" name="Straight Connector 15">
            <a:extLst>
              <a:ext uri="{FF2B5EF4-FFF2-40B4-BE49-F238E27FC236}">
                <a16:creationId xmlns:a16="http://schemas.microsoft.com/office/drawing/2014/main" id="{888C23B2-8B5B-01C2-E9A1-89B49B5FAF0C}"/>
              </a:ext>
            </a:extLst>
          </p:cNvPr>
          <p:cNvCxnSpPr/>
          <p:nvPr userDrawn="1"/>
        </p:nvCxnSpPr>
        <p:spPr>
          <a:xfrm>
            <a:off x="10010274" y="1601919"/>
            <a:ext cx="977960" cy="0"/>
          </a:xfrm>
          <a:prstGeom prst="line">
            <a:avLst/>
          </a:prstGeom>
          <a:ln w="38100">
            <a:solidFill>
              <a:srgbClr val="004AAD"/>
            </a:solidFill>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BFE61FC0-7518-7BF6-7482-A56E4DA6EFFE}"/>
              </a:ext>
            </a:extLst>
          </p:cNvPr>
          <p:cNvCxnSpPr/>
          <p:nvPr userDrawn="1"/>
        </p:nvCxnSpPr>
        <p:spPr>
          <a:xfrm>
            <a:off x="10010274" y="1805651"/>
            <a:ext cx="977960" cy="0"/>
          </a:xfrm>
          <a:prstGeom prst="line">
            <a:avLst/>
          </a:prstGeom>
          <a:ln w="38100">
            <a:solidFill>
              <a:srgbClr val="004AAD"/>
            </a:solidFill>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0DF1E7BB-2460-16E3-1CDA-4D81D1335682}"/>
              </a:ext>
            </a:extLst>
          </p:cNvPr>
          <p:cNvCxnSpPr/>
          <p:nvPr userDrawn="1"/>
        </p:nvCxnSpPr>
        <p:spPr>
          <a:xfrm>
            <a:off x="10010274" y="1992427"/>
            <a:ext cx="977960" cy="0"/>
          </a:xfrm>
          <a:prstGeom prst="line">
            <a:avLst/>
          </a:prstGeom>
          <a:ln w="38100">
            <a:solidFill>
              <a:srgbClr val="004AAD"/>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6940530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3_Content with Caption">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38932" y="762794"/>
            <a:ext cx="564835" cy="569049"/>
          </a:xfrm>
        </p:spPr>
        <p:txBody>
          <a:bodyPr anchor="t">
            <a:noAutofit/>
          </a:bodyPr>
          <a:lstStyle>
            <a:lvl1pPr>
              <a:defRPr sz="4000">
                <a:solidFill>
                  <a:srgbClr val="004AAD"/>
                </a:solidFill>
              </a:defRPr>
            </a:lvl1pPr>
          </a:lstStyle>
          <a:p>
            <a:r>
              <a:rPr lang="en-US"/>
              <a:t>1</a:t>
            </a:r>
            <a:endParaRPr lang="en-GB"/>
          </a:p>
        </p:txBody>
      </p:sp>
      <p:sp>
        <p:nvSpPr>
          <p:cNvPr id="9" name="Content Placeholder 1">
            <a:extLst>
              <a:ext uri="{FF2B5EF4-FFF2-40B4-BE49-F238E27FC236}">
                <a16:creationId xmlns:a16="http://schemas.microsoft.com/office/drawing/2014/main" id="{283DD984-97FC-0BC4-9F1E-9646F188CC02}"/>
              </a:ext>
            </a:extLst>
          </p:cNvPr>
          <p:cNvSpPr>
            <a:spLocks noGrp="1"/>
          </p:cNvSpPr>
          <p:nvPr>
            <p:ph idx="10" hasCustomPrompt="1"/>
          </p:nvPr>
        </p:nvSpPr>
        <p:spPr>
          <a:xfrm>
            <a:off x="1203766" y="738652"/>
            <a:ext cx="6912483" cy="1066999"/>
          </a:xfrm>
        </p:spPr>
        <p:txBody>
          <a:bodyPr>
            <a:normAutofit/>
          </a:bodyPr>
          <a:lstStyle/>
          <a:p>
            <a:pPr marL="0" indent="0">
              <a:buNone/>
            </a:pPr>
            <a:r>
              <a:rPr lang="en-US" sz="1800">
                <a:solidFill>
                  <a:srgbClr val="004AAD"/>
                </a:solidFill>
              </a:rPr>
              <a:t>Question to be added here</a:t>
            </a:r>
          </a:p>
        </p:txBody>
      </p:sp>
      <p:sp>
        <p:nvSpPr>
          <p:cNvPr id="3" name="Rectangle 2">
            <a:extLst>
              <a:ext uri="{FF2B5EF4-FFF2-40B4-BE49-F238E27FC236}">
                <a16:creationId xmlns:a16="http://schemas.microsoft.com/office/drawing/2014/main" id="{EE4A24C3-B820-00E1-8A35-FA4E6D1AC84A}"/>
              </a:ext>
            </a:extLst>
          </p:cNvPr>
          <p:cNvSpPr/>
          <p:nvPr userDrawn="1"/>
        </p:nvSpPr>
        <p:spPr>
          <a:xfrm>
            <a:off x="-1" y="5847481"/>
            <a:ext cx="12301729" cy="1201271"/>
          </a:xfrm>
          <a:prstGeom prst="rect">
            <a:avLst/>
          </a:prstGeom>
          <a:solidFill>
            <a:srgbClr val="004AA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ounded Rectangular Callout 1">
            <a:extLst>
              <a:ext uri="{FF2B5EF4-FFF2-40B4-BE49-F238E27FC236}">
                <a16:creationId xmlns:a16="http://schemas.microsoft.com/office/drawing/2014/main" id="{5D95D3A7-4D59-4719-C55C-1C206420116B}"/>
              </a:ext>
            </a:extLst>
          </p:cNvPr>
          <p:cNvSpPr/>
          <p:nvPr userDrawn="1"/>
        </p:nvSpPr>
        <p:spPr>
          <a:xfrm>
            <a:off x="8615134" y="5504144"/>
            <a:ext cx="2990101" cy="1018810"/>
          </a:xfrm>
          <a:custGeom>
            <a:avLst/>
            <a:gdLst>
              <a:gd name="connsiteX0" fmla="*/ 0 w 2984203"/>
              <a:gd name="connsiteY0" fmla="*/ 112235 h 673395"/>
              <a:gd name="connsiteX1" fmla="*/ 112235 w 2984203"/>
              <a:gd name="connsiteY1" fmla="*/ 0 h 673395"/>
              <a:gd name="connsiteX2" fmla="*/ 1740785 w 2984203"/>
              <a:gd name="connsiteY2" fmla="*/ 0 h 673395"/>
              <a:gd name="connsiteX3" fmla="*/ 2103565 w 2984203"/>
              <a:gd name="connsiteY3" fmla="*/ -338401 h 673395"/>
              <a:gd name="connsiteX4" fmla="*/ 2486836 w 2984203"/>
              <a:gd name="connsiteY4" fmla="*/ 0 h 673395"/>
              <a:gd name="connsiteX5" fmla="*/ 2871968 w 2984203"/>
              <a:gd name="connsiteY5" fmla="*/ 0 h 673395"/>
              <a:gd name="connsiteX6" fmla="*/ 2984203 w 2984203"/>
              <a:gd name="connsiteY6" fmla="*/ 112235 h 673395"/>
              <a:gd name="connsiteX7" fmla="*/ 2984203 w 2984203"/>
              <a:gd name="connsiteY7" fmla="*/ 112233 h 673395"/>
              <a:gd name="connsiteX8" fmla="*/ 2984203 w 2984203"/>
              <a:gd name="connsiteY8" fmla="*/ 112233 h 673395"/>
              <a:gd name="connsiteX9" fmla="*/ 2984203 w 2984203"/>
              <a:gd name="connsiteY9" fmla="*/ 280581 h 673395"/>
              <a:gd name="connsiteX10" fmla="*/ 2984203 w 2984203"/>
              <a:gd name="connsiteY10" fmla="*/ 561160 h 673395"/>
              <a:gd name="connsiteX11" fmla="*/ 2871968 w 2984203"/>
              <a:gd name="connsiteY11" fmla="*/ 673395 h 673395"/>
              <a:gd name="connsiteX12" fmla="*/ 2486836 w 2984203"/>
              <a:gd name="connsiteY12" fmla="*/ 673395 h 673395"/>
              <a:gd name="connsiteX13" fmla="*/ 1740785 w 2984203"/>
              <a:gd name="connsiteY13" fmla="*/ 673395 h 673395"/>
              <a:gd name="connsiteX14" fmla="*/ 1740785 w 2984203"/>
              <a:gd name="connsiteY14" fmla="*/ 673395 h 673395"/>
              <a:gd name="connsiteX15" fmla="*/ 112235 w 2984203"/>
              <a:gd name="connsiteY15" fmla="*/ 673395 h 673395"/>
              <a:gd name="connsiteX16" fmla="*/ 0 w 2984203"/>
              <a:gd name="connsiteY16" fmla="*/ 561160 h 673395"/>
              <a:gd name="connsiteX17" fmla="*/ 0 w 2984203"/>
              <a:gd name="connsiteY17" fmla="*/ 280581 h 673395"/>
              <a:gd name="connsiteX18" fmla="*/ 0 w 2984203"/>
              <a:gd name="connsiteY18" fmla="*/ 112233 h 673395"/>
              <a:gd name="connsiteX19" fmla="*/ 0 w 2984203"/>
              <a:gd name="connsiteY19" fmla="*/ 112233 h 673395"/>
              <a:gd name="connsiteX20" fmla="*/ 0 w 2984203"/>
              <a:gd name="connsiteY20" fmla="*/ 112235 h 673395"/>
              <a:gd name="connsiteX0" fmla="*/ 0 w 2984203"/>
              <a:gd name="connsiteY0" fmla="*/ 450636 h 1011796"/>
              <a:gd name="connsiteX1" fmla="*/ 112235 w 2984203"/>
              <a:gd name="connsiteY1" fmla="*/ 338401 h 1011796"/>
              <a:gd name="connsiteX2" fmla="*/ 1740785 w 2984203"/>
              <a:gd name="connsiteY2" fmla="*/ 338401 h 1011796"/>
              <a:gd name="connsiteX3" fmla="*/ 2103565 w 2984203"/>
              <a:gd name="connsiteY3" fmla="*/ 0 h 1011796"/>
              <a:gd name="connsiteX4" fmla="*/ 2486836 w 2984203"/>
              <a:gd name="connsiteY4" fmla="*/ 338401 h 1011796"/>
              <a:gd name="connsiteX5" fmla="*/ 2871968 w 2984203"/>
              <a:gd name="connsiteY5" fmla="*/ 338401 h 1011796"/>
              <a:gd name="connsiteX6" fmla="*/ 2984203 w 2984203"/>
              <a:gd name="connsiteY6" fmla="*/ 450636 h 1011796"/>
              <a:gd name="connsiteX7" fmla="*/ 2984203 w 2984203"/>
              <a:gd name="connsiteY7" fmla="*/ 450634 h 1011796"/>
              <a:gd name="connsiteX8" fmla="*/ 2984203 w 2984203"/>
              <a:gd name="connsiteY8" fmla="*/ 450634 h 1011796"/>
              <a:gd name="connsiteX9" fmla="*/ 2984203 w 2984203"/>
              <a:gd name="connsiteY9" fmla="*/ 618982 h 1011796"/>
              <a:gd name="connsiteX10" fmla="*/ 2984203 w 2984203"/>
              <a:gd name="connsiteY10" fmla="*/ 899561 h 1011796"/>
              <a:gd name="connsiteX11" fmla="*/ 2871968 w 2984203"/>
              <a:gd name="connsiteY11" fmla="*/ 1011796 h 1011796"/>
              <a:gd name="connsiteX12" fmla="*/ 2486836 w 2984203"/>
              <a:gd name="connsiteY12" fmla="*/ 1011796 h 1011796"/>
              <a:gd name="connsiteX13" fmla="*/ 1740785 w 2984203"/>
              <a:gd name="connsiteY13" fmla="*/ 1011796 h 1011796"/>
              <a:gd name="connsiteX14" fmla="*/ 1740785 w 2984203"/>
              <a:gd name="connsiteY14" fmla="*/ 1011796 h 1011796"/>
              <a:gd name="connsiteX15" fmla="*/ 112235 w 2984203"/>
              <a:gd name="connsiteY15" fmla="*/ 1011796 h 1011796"/>
              <a:gd name="connsiteX16" fmla="*/ 0 w 2984203"/>
              <a:gd name="connsiteY16" fmla="*/ 899561 h 1011796"/>
              <a:gd name="connsiteX17" fmla="*/ 0 w 2984203"/>
              <a:gd name="connsiteY17" fmla="*/ 618982 h 1011796"/>
              <a:gd name="connsiteX18" fmla="*/ 0 w 2984203"/>
              <a:gd name="connsiteY18" fmla="*/ 450634 h 1011796"/>
              <a:gd name="connsiteX19" fmla="*/ 0 w 2984203"/>
              <a:gd name="connsiteY19" fmla="*/ 450634 h 1011796"/>
              <a:gd name="connsiteX20" fmla="*/ 0 w 2984203"/>
              <a:gd name="connsiteY20" fmla="*/ 450636 h 1011796"/>
              <a:gd name="connsiteX0" fmla="*/ 0 w 2984203"/>
              <a:gd name="connsiteY0" fmla="*/ 450636 h 1011796"/>
              <a:gd name="connsiteX1" fmla="*/ 112235 w 2984203"/>
              <a:gd name="connsiteY1" fmla="*/ 338401 h 1011796"/>
              <a:gd name="connsiteX2" fmla="*/ 1740785 w 2984203"/>
              <a:gd name="connsiteY2" fmla="*/ 338401 h 1011796"/>
              <a:gd name="connsiteX3" fmla="*/ 2103565 w 2984203"/>
              <a:gd name="connsiteY3" fmla="*/ 0 h 1011796"/>
              <a:gd name="connsiteX4" fmla="*/ 2486836 w 2984203"/>
              <a:gd name="connsiteY4" fmla="*/ 338401 h 1011796"/>
              <a:gd name="connsiteX5" fmla="*/ 2871968 w 2984203"/>
              <a:gd name="connsiteY5" fmla="*/ 338401 h 1011796"/>
              <a:gd name="connsiteX6" fmla="*/ 2984203 w 2984203"/>
              <a:gd name="connsiteY6" fmla="*/ 450636 h 1011796"/>
              <a:gd name="connsiteX7" fmla="*/ 2984203 w 2984203"/>
              <a:gd name="connsiteY7" fmla="*/ 450634 h 1011796"/>
              <a:gd name="connsiteX8" fmla="*/ 2984203 w 2984203"/>
              <a:gd name="connsiteY8" fmla="*/ 450634 h 1011796"/>
              <a:gd name="connsiteX9" fmla="*/ 2984203 w 2984203"/>
              <a:gd name="connsiteY9" fmla="*/ 618982 h 1011796"/>
              <a:gd name="connsiteX10" fmla="*/ 2984203 w 2984203"/>
              <a:gd name="connsiteY10" fmla="*/ 899561 h 1011796"/>
              <a:gd name="connsiteX11" fmla="*/ 2871968 w 2984203"/>
              <a:gd name="connsiteY11" fmla="*/ 1011796 h 1011796"/>
              <a:gd name="connsiteX12" fmla="*/ 2486836 w 2984203"/>
              <a:gd name="connsiteY12" fmla="*/ 1011796 h 1011796"/>
              <a:gd name="connsiteX13" fmla="*/ 1740785 w 2984203"/>
              <a:gd name="connsiteY13" fmla="*/ 1011796 h 1011796"/>
              <a:gd name="connsiteX14" fmla="*/ 1740785 w 2984203"/>
              <a:gd name="connsiteY14" fmla="*/ 1011796 h 1011796"/>
              <a:gd name="connsiteX15" fmla="*/ 112235 w 2984203"/>
              <a:gd name="connsiteY15" fmla="*/ 1011796 h 1011796"/>
              <a:gd name="connsiteX16" fmla="*/ 0 w 2984203"/>
              <a:gd name="connsiteY16" fmla="*/ 899561 h 1011796"/>
              <a:gd name="connsiteX17" fmla="*/ 0 w 2984203"/>
              <a:gd name="connsiteY17" fmla="*/ 618982 h 1011796"/>
              <a:gd name="connsiteX18" fmla="*/ 0 w 2984203"/>
              <a:gd name="connsiteY18" fmla="*/ 450634 h 1011796"/>
              <a:gd name="connsiteX19" fmla="*/ 0 w 2984203"/>
              <a:gd name="connsiteY19" fmla="*/ 450634 h 1011796"/>
              <a:gd name="connsiteX20" fmla="*/ 0 w 2984203"/>
              <a:gd name="connsiteY20" fmla="*/ 450636 h 1011796"/>
              <a:gd name="connsiteX0" fmla="*/ 0 w 2984203"/>
              <a:gd name="connsiteY0" fmla="*/ 450636 h 1011796"/>
              <a:gd name="connsiteX1" fmla="*/ 112235 w 2984203"/>
              <a:gd name="connsiteY1" fmla="*/ 338401 h 1011796"/>
              <a:gd name="connsiteX2" fmla="*/ 1740785 w 2984203"/>
              <a:gd name="connsiteY2" fmla="*/ 338401 h 1011796"/>
              <a:gd name="connsiteX3" fmla="*/ 2103565 w 2984203"/>
              <a:gd name="connsiteY3" fmla="*/ 0 h 1011796"/>
              <a:gd name="connsiteX4" fmla="*/ 2255724 w 2984203"/>
              <a:gd name="connsiteY4" fmla="*/ 343426 h 1011796"/>
              <a:gd name="connsiteX5" fmla="*/ 2871968 w 2984203"/>
              <a:gd name="connsiteY5" fmla="*/ 338401 h 1011796"/>
              <a:gd name="connsiteX6" fmla="*/ 2984203 w 2984203"/>
              <a:gd name="connsiteY6" fmla="*/ 450636 h 1011796"/>
              <a:gd name="connsiteX7" fmla="*/ 2984203 w 2984203"/>
              <a:gd name="connsiteY7" fmla="*/ 450634 h 1011796"/>
              <a:gd name="connsiteX8" fmla="*/ 2984203 w 2984203"/>
              <a:gd name="connsiteY8" fmla="*/ 450634 h 1011796"/>
              <a:gd name="connsiteX9" fmla="*/ 2984203 w 2984203"/>
              <a:gd name="connsiteY9" fmla="*/ 618982 h 1011796"/>
              <a:gd name="connsiteX10" fmla="*/ 2984203 w 2984203"/>
              <a:gd name="connsiteY10" fmla="*/ 899561 h 1011796"/>
              <a:gd name="connsiteX11" fmla="*/ 2871968 w 2984203"/>
              <a:gd name="connsiteY11" fmla="*/ 1011796 h 1011796"/>
              <a:gd name="connsiteX12" fmla="*/ 2486836 w 2984203"/>
              <a:gd name="connsiteY12" fmla="*/ 1011796 h 1011796"/>
              <a:gd name="connsiteX13" fmla="*/ 1740785 w 2984203"/>
              <a:gd name="connsiteY13" fmla="*/ 1011796 h 1011796"/>
              <a:gd name="connsiteX14" fmla="*/ 1740785 w 2984203"/>
              <a:gd name="connsiteY14" fmla="*/ 1011796 h 1011796"/>
              <a:gd name="connsiteX15" fmla="*/ 112235 w 2984203"/>
              <a:gd name="connsiteY15" fmla="*/ 1011796 h 1011796"/>
              <a:gd name="connsiteX16" fmla="*/ 0 w 2984203"/>
              <a:gd name="connsiteY16" fmla="*/ 899561 h 1011796"/>
              <a:gd name="connsiteX17" fmla="*/ 0 w 2984203"/>
              <a:gd name="connsiteY17" fmla="*/ 618982 h 1011796"/>
              <a:gd name="connsiteX18" fmla="*/ 0 w 2984203"/>
              <a:gd name="connsiteY18" fmla="*/ 450634 h 1011796"/>
              <a:gd name="connsiteX19" fmla="*/ 0 w 2984203"/>
              <a:gd name="connsiteY19" fmla="*/ 450634 h 1011796"/>
              <a:gd name="connsiteX20" fmla="*/ 0 w 2984203"/>
              <a:gd name="connsiteY20" fmla="*/ 450636 h 1011796"/>
              <a:gd name="connsiteX0" fmla="*/ 0 w 2984203"/>
              <a:gd name="connsiteY0" fmla="*/ 450636 h 1011796"/>
              <a:gd name="connsiteX1" fmla="*/ 112235 w 2984203"/>
              <a:gd name="connsiteY1" fmla="*/ 338401 h 1011796"/>
              <a:gd name="connsiteX2" fmla="*/ 1740785 w 2984203"/>
              <a:gd name="connsiteY2" fmla="*/ 338401 h 1011796"/>
              <a:gd name="connsiteX3" fmla="*/ 2103565 w 2984203"/>
              <a:gd name="connsiteY3" fmla="*/ 0 h 1011796"/>
              <a:gd name="connsiteX4" fmla="*/ 2255724 w 2984203"/>
              <a:gd name="connsiteY4" fmla="*/ 343426 h 1011796"/>
              <a:gd name="connsiteX5" fmla="*/ 2871968 w 2984203"/>
              <a:gd name="connsiteY5" fmla="*/ 338401 h 1011796"/>
              <a:gd name="connsiteX6" fmla="*/ 2984203 w 2984203"/>
              <a:gd name="connsiteY6" fmla="*/ 450636 h 1011796"/>
              <a:gd name="connsiteX7" fmla="*/ 2984203 w 2984203"/>
              <a:gd name="connsiteY7" fmla="*/ 450634 h 1011796"/>
              <a:gd name="connsiteX8" fmla="*/ 2984203 w 2984203"/>
              <a:gd name="connsiteY8" fmla="*/ 450634 h 1011796"/>
              <a:gd name="connsiteX9" fmla="*/ 2984203 w 2984203"/>
              <a:gd name="connsiteY9" fmla="*/ 618982 h 1011796"/>
              <a:gd name="connsiteX10" fmla="*/ 2984203 w 2984203"/>
              <a:gd name="connsiteY10" fmla="*/ 899561 h 1011796"/>
              <a:gd name="connsiteX11" fmla="*/ 2871968 w 2984203"/>
              <a:gd name="connsiteY11" fmla="*/ 1011796 h 1011796"/>
              <a:gd name="connsiteX12" fmla="*/ 2486836 w 2984203"/>
              <a:gd name="connsiteY12" fmla="*/ 1011796 h 1011796"/>
              <a:gd name="connsiteX13" fmla="*/ 1740785 w 2984203"/>
              <a:gd name="connsiteY13" fmla="*/ 1011796 h 1011796"/>
              <a:gd name="connsiteX14" fmla="*/ 1740785 w 2984203"/>
              <a:gd name="connsiteY14" fmla="*/ 1011796 h 1011796"/>
              <a:gd name="connsiteX15" fmla="*/ 112235 w 2984203"/>
              <a:gd name="connsiteY15" fmla="*/ 1011796 h 1011796"/>
              <a:gd name="connsiteX16" fmla="*/ 0 w 2984203"/>
              <a:gd name="connsiteY16" fmla="*/ 899561 h 1011796"/>
              <a:gd name="connsiteX17" fmla="*/ 0 w 2984203"/>
              <a:gd name="connsiteY17" fmla="*/ 618982 h 1011796"/>
              <a:gd name="connsiteX18" fmla="*/ 0 w 2984203"/>
              <a:gd name="connsiteY18" fmla="*/ 450634 h 1011796"/>
              <a:gd name="connsiteX19" fmla="*/ 0 w 2984203"/>
              <a:gd name="connsiteY19" fmla="*/ 450634 h 1011796"/>
              <a:gd name="connsiteX20" fmla="*/ 0 w 2984203"/>
              <a:gd name="connsiteY20" fmla="*/ 450636 h 1011796"/>
              <a:gd name="connsiteX0" fmla="*/ 0 w 2984203"/>
              <a:gd name="connsiteY0" fmla="*/ 450650 h 1011810"/>
              <a:gd name="connsiteX1" fmla="*/ 112235 w 2984203"/>
              <a:gd name="connsiteY1" fmla="*/ 338415 h 1011810"/>
              <a:gd name="connsiteX2" fmla="*/ 1740785 w 2984203"/>
              <a:gd name="connsiteY2" fmla="*/ 338415 h 1011810"/>
              <a:gd name="connsiteX3" fmla="*/ 2103565 w 2984203"/>
              <a:gd name="connsiteY3" fmla="*/ 14 h 1011810"/>
              <a:gd name="connsiteX4" fmla="*/ 2255724 w 2984203"/>
              <a:gd name="connsiteY4" fmla="*/ 343440 h 1011810"/>
              <a:gd name="connsiteX5" fmla="*/ 2871968 w 2984203"/>
              <a:gd name="connsiteY5" fmla="*/ 338415 h 1011810"/>
              <a:gd name="connsiteX6" fmla="*/ 2984203 w 2984203"/>
              <a:gd name="connsiteY6" fmla="*/ 450650 h 1011810"/>
              <a:gd name="connsiteX7" fmla="*/ 2984203 w 2984203"/>
              <a:gd name="connsiteY7" fmla="*/ 450648 h 1011810"/>
              <a:gd name="connsiteX8" fmla="*/ 2984203 w 2984203"/>
              <a:gd name="connsiteY8" fmla="*/ 450648 h 1011810"/>
              <a:gd name="connsiteX9" fmla="*/ 2984203 w 2984203"/>
              <a:gd name="connsiteY9" fmla="*/ 618996 h 1011810"/>
              <a:gd name="connsiteX10" fmla="*/ 2984203 w 2984203"/>
              <a:gd name="connsiteY10" fmla="*/ 899575 h 1011810"/>
              <a:gd name="connsiteX11" fmla="*/ 2871968 w 2984203"/>
              <a:gd name="connsiteY11" fmla="*/ 1011810 h 1011810"/>
              <a:gd name="connsiteX12" fmla="*/ 2486836 w 2984203"/>
              <a:gd name="connsiteY12" fmla="*/ 1011810 h 1011810"/>
              <a:gd name="connsiteX13" fmla="*/ 1740785 w 2984203"/>
              <a:gd name="connsiteY13" fmla="*/ 1011810 h 1011810"/>
              <a:gd name="connsiteX14" fmla="*/ 1740785 w 2984203"/>
              <a:gd name="connsiteY14" fmla="*/ 1011810 h 1011810"/>
              <a:gd name="connsiteX15" fmla="*/ 112235 w 2984203"/>
              <a:gd name="connsiteY15" fmla="*/ 1011810 h 1011810"/>
              <a:gd name="connsiteX16" fmla="*/ 0 w 2984203"/>
              <a:gd name="connsiteY16" fmla="*/ 899575 h 1011810"/>
              <a:gd name="connsiteX17" fmla="*/ 0 w 2984203"/>
              <a:gd name="connsiteY17" fmla="*/ 618996 h 1011810"/>
              <a:gd name="connsiteX18" fmla="*/ 0 w 2984203"/>
              <a:gd name="connsiteY18" fmla="*/ 450648 h 1011810"/>
              <a:gd name="connsiteX19" fmla="*/ 0 w 2984203"/>
              <a:gd name="connsiteY19" fmla="*/ 450648 h 1011810"/>
              <a:gd name="connsiteX20" fmla="*/ 0 w 2984203"/>
              <a:gd name="connsiteY20" fmla="*/ 450650 h 1011810"/>
              <a:gd name="connsiteX0" fmla="*/ 0 w 2984203"/>
              <a:gd name="connsiteY0" fmla="*/ 450650 h 1011810"/>
              <a:gd name="connsiteX1" fmla="*/ 112235 w 2984203"/>
              <a:gd name="connsiteY1" fmla="*/ 338415 h 1011810"/>
              <a:gd name="connsiteX2" fmla="*/ 1740785 w 2984203"/>
              <a:gd name="connsiteY2" fmla="*/ 338415 h 1011810"/>
              <a:gd name="connsiteX3" fmla="*/ 2103565 w 2984203"/>
              <a:gd name="connsiteY3" fmla="*/ 14 h 1011810"/>
              <a:gd name="connsiteX4" fmla="*/ 2255724 w 2984203"/>
              <a:gd name="connsiteY4" fmla="*/ 343440 h 1011810"/>
              <a:gd name="connsiteX5" fmla="*/ 2665976 w 2984203"/>
              <a:gd name="connsiteY5" fmla="*/ 338415 h 1011810"/>
              <a:gd name="connsiteX6" fmla="*/ 2984203 w 2984203"/>
              <a:gd name="connsiteY6" fmla="*/ 450650 h 1011810"/>
              <a:gd name="connsiteX7" fmla="*/ 2984203 w 2984203"/>
              <a:gd name="connsiteY7" fmla="*/ 450648 h 1011810"/>
              <a:gd name="connsiteX8" fmla="*/ 2984203 w 2984203"/>
              <a:gd name="connsiteY8" fmla="*/ 450648 h 1011810"/>
              <a:gd name="connsiteX9" fmla="*/ 2984203 w 2984203"/>
              <a:gd name="connsiteY9" fmla="*/ 618996 h 1011810"/>
              <a:gd name="connsiteX10" fmla="*/ 2984203 w 2984203"/>
              <a:gd name="connsiteY10" fmla="*/ 899575 h 1011810"/>
              <a:gd name="connsiteX11" fmla="*/ 2871968 w 2984203"/>
              <a:gd name="connsiteY11" fmla="*/ 1011810 h 1011810"/>
              <a:gd name="connsiteX12" fmla="*/ 2486836 w 2984203"/>
              <a:gd name="connsiteY12" fmla="*/ 1011810 h 1011810"/>
              <a:gd name="connsiteX13" fmla="*/ 1740785 w 2984203"/>
              <a:gd name="connsiteY13" fmla="*/ 1011810 h 1011810"/>
              <a:gd name="connsiteX14" fmla="*/ 1740785 w 2984203"/>
              <a:gd name="connsiteY14" fmla="*/ 1011810 h 1011810"/>
              <a:gd name="connsiteX15" fmla="*/ 112235 w 2984203"/>
              <a:gd name="connsiteY15" fmla="*/ 1011810 h 1011810"/>
              <a:gd name="connsiteX16" fmla="*/ 0 w 2984203"/>
              <a:gd name="connsiteY16" fmla="*/ 899575 h 1011810"/>
              <a:gd name="connsiteX17" fmla="*/ 0 w 2984203"/>
              <a:gd name="connsiteY17" fmla="*/ 618996 h 1011810"/>
              <a:gd name="connsiteX18" fmla="*/ 0 w 2984203"/>
              <a:gd name="connsiteY18" fmla="*/ 450648 h 1011810"/>
              <a:gd name="connsiteX19" fmla="*/ 0 w 2984203"/>
              <a:gd name="connsiteY19" fmla="*/ 450648 h 1011810"/>
              <a:gd name="connsiteX20" fmla="*/ 0 w 2984203"/>
              <a:gd name="connsiteY20" fmla="*/ 450650 h 1011810"/>
              <a:gd name="connsiteX0" fmla="*/ 0 w 2984203"/>
              <a:gd name="connsiteY0" fmla="*/ 450650 h 1011810"/>
              <a:gd name="connsiteX1" fmla="*/ 112235 w 2984203"/>
              <a:gd name="connsiteY1" fmla="*/ 338415 h 1011810"/>
              <a:gd name="connsiteX2" fmla="*/ 1740785 w 2984203"/>
              <a:gd name="connsiteY2" fmla="*/ 338415 h 1011810"/>
              <a:gd name="connsiteX3" fmla="*/ 2103565 w 2984203"/>
              <a:gd name="connsiteY3" fmla="*/ 14 h 1011810"/>
              <a:gd name="connsiteX4" fmla="*/ 2255724 w 2984203"/>
              <a:gd name="connsiteY4" fmla="*/ 343440 h 1011810"/>
              <a:gd name="connsiteX5" fmla="*/ 2665976 w 2984203"/>
              <a:gd name="connsiteY5" fmla="*/ 338415 h 1011810"/>
              <a:gd name="connsiteX6" fmla="*/ 2984203 w 2984203"/>
              <a:gd name="connsiteY6" fmla="*/ 450650 h 1011810"/>
              <a:gd name="connsiteX7" fmla="*/ 2984203 w 2984203"/>
              <a:gd name="connsiteY7" fmla="*/ 450648 h 1011810"/>
              <a:gd name="connsiteX8" fmla="*/ 2984203 w 2984203"/>
              <a:gd name="connsiteY8" fmla="*/ 450648 h 1011810"/>
              <a:gd name="connsiteX9" fmla="*/ 2984203 w 2984203"/>
              <a:gd name="connsiteY9" fmla="*/ 899575 h 1011810"/>
              <a:gd name="connsiteX10" fmla="*/ 2871968 w 2984203"/>
              <a:gd name="connsiteY10" fmla="*/ 1011810 h 1011810"/>
              <a:gd name="connsiteX11" fmla="*/ 2486836 w 2984203"/>
              <a:gd name="connsiteY11" fmla="*/ 1011810 h 1011810"/>
              <a:gd name="connsiteX12" fmla="*/ 1740785 w 2984203"/>
              <a:gd name="connsiteY12" fmla="*/ 1011810 h 1011810"/>
              <a:gd name="connsiteX13" fmla="*/ 1740785 w 2984203"/>
              <a:gd name="connsiteY13" fmla="*/ 1011810 h 1011810"/>
              <a:gd name="connsiteX14" fmla="*/ 112235 w 2984203"/>
              <a:gd name="connsiteY14" fmla="*/ 1011810 h 1011810"/>
              <a:gd name="connsiteX15" fmla="*/ 0 w 2984203"/>
              <a:gd name="connsiteY15" fmla="*/ 899575 h 1011810"/>
              <a:gd name="connsiteX16" fmla="*/ 0 w 2984203"/>
              <a:gd name="connsiteY16" fmla="*/ 618996 h 1011810"/>
              <a:gd name="connsiteX17" fmla="*/ 0 w 2984203"/>
              <a:gd name="connsiteY17" fmla="*/ 450648 h 1011810"/>
              <a:gd name="connsiteX18" fmla="*/ 0 w 2984203"/>
              <a:gd name="connsiteY18" fmla="*/ 450648 h 1011810"/>
              <a:gd name="connsiteX19" fmla="*/ 0 w 2984203"/>
              <a:gd name="connsiteY19" fmla="*/ 450650 h 1011810"/>
              <a:gd name="connsiteX0" fmla="*/ 0 w 3396186"/>
              <a:gd name="connsiteY0" fmla="*/ 450650 h 1011810"/>
              <a:gd name="connsiteX1" fmla="*/ 112235 w 3396186"/>
              <a:gd name="connsiteY1" fmla="*/ 338415 h 1011810"/>
              <a:gd name="connsiteX2" fmla="*/ 1740785 w 3396186"/>
              <a:gd name="connsiteY2" fmla="*/ 338415 h 1011810"/>
              <a:gd name="connsiteX3" fmla="*/ 2103565 w 3396186"/>
              <a:gd name="connsiteY3" fmla="*/ 14 h 1011810"/>
              <a:gd name="connsiteX4" fmla="*/ 2255724 w 3396186"/>
              <a:gd name="connsiteY4" fmla="*/ 343440 h 1011810"/>
              <a:gd name="connsiteX5" fmla="*/ 2665976 w 3396186"/>
              <a:gd name="connsiteY5" fmla="*/ 338415 h 1011810"/>
              <a:gd name="connsiteX6" fmla="*/ 2984203 w 3396186"/>
              <a:gd name="connsiteY6" fmla="*/ 450650 h 1011810"/>
              <a:gd name="connsiteX7" fmla="*/ 2984203 w 3396186"/>
              <a:gd name="connsiteY7" fmla="*/ 450648 h 1011810"/>
              <a:gd name="connsiteX8" fmla="*/ 3396186 w 3396186"/>
              <a:gd name="connsiteY8" fmla="*/ 747074 h 1011810"/>
              <a:gd name="connsiteX9" fmla="*/ 2984203 w 3396186"/>
              <a:gd name="connsiteY9" fmla="*/ 899575 h 1011810"/>
              <a:gd name="connsiteX10" fmla="*/ 2871968 w 3396186"/>
              <a:gd name="connsiteY10" fmla="*/ 1011810 h 1011810"/>
              <a:gd name="connsiteX11" fmla="*/ 2486836 w 3396186"/>
              <a:gd name="connsiteY11" fmla="*/ 1011810 h 1011810"/>
              <a:gd name="connsiteX12" fmla="*/ 1740785 w 3396186"/>
              <a:gd name="connsiteY12" fmla="*/ 1011810 h 1011810"/>
              <a:gd name="connsiteX13" fmla="*/ 1740785 w 3396186"/>
              <a:gd name="connsiteY13" fmla="*/ 1011810 h 1011810"/>
              <a:gd name="connsiteX14" fmla="*/ 112235 w 3396186"/>
              <a:gd name="connsiteY14" fmla="*/ 1011810 h 1011810"/>
              <a:gd name="connsiteX15" fmla="*/ 0 w 3396186"/>
              <a:gd name="connsiteY15" fmla="*/ 899575 h 1011810"/>
              <a:gd name="connsiteX16" fmla="*/ 0 w 3396186"/>
              <a:gd name="connsiteY16" fmla="*/ 618996 h 1011810"/>
              <a:gd name="connsiteX17" fmla="*/ 0 w 3396186"/>
              <a:gd name="connsiteY17" fmla="*/ 450648 h 1011810"/>
              <a:gd name="connsiteX18" fmla="*/ 0 w 3396186"/>
              <a:gd name="connsiteY18" fmla="*/ 450648 h 1011810"/>
              <a:gd name="connsiteX19" fmla="*/ 0 w 3396186"/>
              <a:gd name="connsiteY19" fmla="*/ 450650 h 1011810"/>
              <a:gd name="connsiteX0" fmla="*/ 0 w 2984203"/>
              <a:gd name="connsiteY0" fmla="*/ 450650 h 1011810"/>
              <a:gd name="connsiteX1" fmla="*/ 112235 w 2984203"/>
              <a:gd name="connsiteY1" fmla="*/ 338415 h 1011810"/>
              <a:gd name="connsiteX2" fmla="*/ 1740785 w 2984203"/>
              <a:gd name="connsiteY2" fmla="*/ 338415 h 1011810"/>
              <a:gd name="connsiteX3" fmla="*/ 2103565 w 2984203"/>
              <a:gd name="connsiteY3" fmla="*/ 14 h 1011810"/>
              <a:gd name="connsiteX4" fmla="*/ 2255724 w 2984203"/>
              <a:gd name="connsiteY4" fmla="*/ 343440 h 1011810"/>
              <a:gd name="connsiteX5" fmla="*/ 2665976 w 2984203"/>
              <a:gd name="connsiteY5" fmla="*/ 338415 h 1011810"/>
              <a:gd name="connsiteX6" fmla="*/ 2984203 w 2984203"/>
              <a:gd name="connsiteY6" fmla="*/ 450650 h 1011810"/>
              <a:gd name="connsiteX7" fmla="*/ 2984203 w 2984203"/>
              <a:gd name="connsiteY7" fmla="*/ 450648 h 1011810"/>
              <a:gd name="connsiteX8" fmla="*/ 2984203 w 2984203"/>
              <a:gd name="connsiteY8" fmla="*/ 899575 h 1011810"/>
              <a:gd name="connsiteX9" fmla="*/ 2871968 w 2984203"/>
              <a:gd name="connsiteY9" fmla="*/ 1011810 h 1011810"/>
              <a:gd name="connsiteX10" fmla="*/ 2486836 w 2984203"/>
              <a:gd name="connsiteY10" fmla="*/ 1011810 h 1011810"/>
              <a:gd name="connsiteX11" fmla="*/ 1740785 w 2984203"/>
              <a:gd name="connsiteY11" fmla="*/ 1011810 h 1011810"/>
              <a:gd name="connsiteX12" fmla="*/ 1740785 w 2984203"/>
              <a:gd name="connsiteY12" fmla="*/ 1011810 h 1011810"/>
              <a:gd name="connsiteX13" fmla="*/ 112235 w 2984203"/>
              <a:gd name="connsiteY13" fmla="*/ 1011810 h 1011810"/>
              <a:gd name="connsiteX14" fmla="*/ 0 w 2984203"/>
              <a:gd name="connsiteY14" fmla="*/ 899575 h 1011810"/>
              <a:gd name="connsiteX15" fmla="*/ 0 w 2984203"/>
              <a:gd name="connsiteY15" fmla="*/ 618996 h 1011810"/>
              <a:gd name="connsiteX16" fmla="*/ 0 w 2984203"/>
              <a:gd name="connsiteY16" fmla="*/ 450648 h 1011810"/>
              <a:gd name="connsiteX17" fmla="*/ 0 w 2984203"/>
              <a:gd name="connsiteY17" fmla="*/ 450648 h 1011810"/>
              <a:gd name="connsiteX18" fmla="*/ 0 w 2984203"/>
              <a:gd name="connsiteY18" fmla="*/ 450650 h 1011810"/>
              <a:gd name="connsiteX0" fmla="*/ 0 w 2984203"/>
              <a:gd name="connsiteY0" fmla="*/ 450650 h 1011810"/>
              <a:gd name="connsiteX1" fmla="*/ 112235 w 2984203"/>
              <a:gd name="connsiteY1" fmla="*/ 338415 h 1011810"/>
              <a:gd name="connsiteX2" fmla="*/ 1740785 w 2984203"/>
              <a:gd name="connsiteY2" fmla="*/ 338415 h 1011810"/>
              <a:gd name="connsiteX3" fmla="*/ 2103565 w 2984203"/>
              <a:gd name="connsiteY3" fmla="*/ 14 h 1011810"/>
              <a:gd name="connsiteX4" fmla="*/ 2255724 w 2984203"/>
              <a:gd name="connsiteY4" fmla="*/ 343440 h 1011810"/>
              <a:gd name="connsiteX5" fmla="*/ 2665976 w 2984203"/>
              <a:gd name="connsiteY5" fmla="*/ 338415 h 1011810"/>
              <a:gd name="connsiteX6" fmla="*/ 2984203 w 2984203"/>
              <a:gd name="connsiteY6" fmla="*/ 450650 h 1011810"/>
              <a:gd name="connsiteX7" fmla="*/ 2984203 w 2984203"/>
              <a:gd name="connsiteY7" fmla="*/ 676735 h 1011810"/>
              <a:gd name="connsiteX8" fmla="*/ 2984203 w 2984203"/>
              <a:gd name="connsiteY8" fmla="*/ 899575 h 1011810"/>
              <a:gd name="connsiteX9" fmla="*/ 2871968 w 2984203"/>
              <a:gd name="connsiteY9" fmla="*/ 1011810 h 1011810"/>
              <a:gd name="connsiteX10" fmla="*/ 2486836 w 2984203"/>
              <a:gd name="connsiteY10" fmla="*/ 1011810 h 1011810"/>
              <a:gd name="connsiteX11" fmla="*/ 1740785 w 2984203"/>
              <a:gd name="connsiteY11" fmla="*/ 1011810 h 1011810"/>
              <a:gd name="connsiteX12" fmla="*/ 1740785 w 2984203"/>
              <a:gd name="connsiteY12" fmla="*/ 1011810 h 1011810"/>
              <a:gd name="connsiteX13" fmla="*/ 112235 w 2984203"/>
              <a:gd name="connsiteY13" fmla="*/ 1011810 h 1011810"/>
              <a:gd name="connsiteX14" fmla="*/ 0 w 2984203"/>
              <a:gd name="connsiteY14" fmla="*/ 899575 h 1011810"/>
              <a:gd name="connsiteX15" fmla="*/ 0 w 2984203"/>
              <a:gd name="connsiteY15" fmla="*/ 618996 h 1011810"/>
              <a:gd name="connsiteX16" fmla="*/ 0 w 2984203"/>
              <a:gd name="connsiteY16" fmla="*/ 450648 h 1011810"/>
              <a:gd name="connsiteX17" fmla="*/ 0 w 2984203"/>
              <a:gd name="connsiteY17" fmla="*/ 450648 h 1011810"/>
              <a:gd name="connsiteX18" fmla="*/ 0 w 2984203"/>
              <a:gd name="connsiteY18" fmla="*/ 450650 h 1011810"/>
              <a:gd name="connsiteX0" fmla="*/ 0 w 2984203"/>
              <a:gd name="connsiteY0" fmla="*/ 450650 h 1011810"/>
              <a:gd name="connsiteX1" fmla="*/ 112235 w 2984203"/>
              <a:gd name="connsiteY1" fmla="*/ 338415 h 1011810"/>
              <a:gd name="connsiteX2" fmla="*/ 1740785 w 2984203"/>
              <a:gd name="connsiteY2" fmla="*/ 338415 h 1011810"/>
              <a:gd name="connsiteX3" fmla="*/ 2103565 w 2984203"/>
              <a:gd name="connsiteY3" fmla="*/ 14 h 1011810"/>
              <a:gd name="connsiteX4" fmla="*/ 2255724 w 2984203"/>
              <a:gd name="connsiteY4" fmla="*/ 343440 h 1011810"/>
              <a:gd name="connsiteX5" fmla="*/ 2665976 w 2984203"/>
              <a:gd name="connsiteY5" fmla="*/ 338415 h 1011810"/>
              <a:gd name="connsiteX6" fmla="*/ 2974154 w 2984203"/>
              <a:gd name="connsiteY6" fmla="*/ 566206 h 1011810"/>
              <a:gd name="connsiteX7" fmla="*/ 2984203 w 2984203"/>
              <a:gd name="connsiteY7" fmla="*/ 676735 h 1011810"/>
              <a:gd name="connsiteX8" fmla="*/ 2984203 w 2984203"/>
              <a:gd name="connsiteY8" fmla="*/ 899575 h 1011810"/>
              <a:gd name="connsiteX9" fmla="*/ 2871968 w 2984203"/>
              <a:gd name="connsiteY9" fmla="*/ 1011810 h 1011810"/>
              <a:gd name="connsiteX10" fmla="*/ 2486836 w 2984203"/>
              <a:gd name="connsiteY10" fmla="*/ 1011810 h 1011810"/>
              <a:gd name="connsiteX11" fmla="*/ 1740785 w 2984203"/>
              <a:gd name="connsiteY11" fmla="*/ 1011810 h 1011810"/>
              <a:gd name="connsiteX12" fmla="*/ 1740785 w 2984203"/>
              <a:gd name="connsiteY12" fmla="*/ 1011810 h 1011810"/>
              <a:gd name="connsiteX13" fmla="*/ 112235 w 2984203"/>
              <a:gd name="connsiteY13" fmla="*/ 1011810 h 1011810"/>
              <a:gd name="connsiteX14" fmla="*/ 0 w 2984203"/>
              <a:gd name="connsiteY14" fmla="*/ 899575 h 1011810"/>
              <a:gd name="connsiteX15" fmla="*/ 0 w 2984203"/>
              <a:gd name="connsiteY15" fmla="*/ 618996 h 1011810"/>
              <a:gd name="connsiteX16" fmla="*/ 0 w 2984203"/>
              <a:gd name="connsiteY16" fmla="*/ 450648 h 1011810"/>
              <a:gd name="connsiteX17" fmla="*/ 0 w 2984203"/>
              <a:gd name="connsiteY17" fmla="*/ 450648 h 1011810"/>
              <a:gd name="connsiteX18" fmla="*/ 0 w 2984203"/>
              <a:gd name="connsiteY18" fmla="*/ 450650 h 1011810"/>
              <a:gd name="connsiteX0" fmla="*/ 0 w 2984203"/>
              <a:gd name="connsiteY0" fmla="*/ 450650 h 1011810"/>
              <a:gd name="connsiteX1" fmla="*/ 112235 w 2984203"/>
              <a:gd name="connsiteY1" fmla="*/ 338415 h 1011810"/>
              <a:gd name="connsiteX2" fmla="*/ 1740785 w 2984203"/>
              <a:gd name="connsiteY2" fmla="*/ 338415 h 1011810"/>
              <a:gd name="connsiteX3" fmla="*/ 2103565 w 2984203"/>
              <a:gd name="connsiteY3" fmla="*/ 14 h 1011810"/>
              <a:gd name="connsiteX4" fmla="*/ 2255724 w 2984203"/>
              <a:gd name="connsiteY4" fmla="*/ 343440 h 1011810"/>
              <a:gd name="connsiteX5" fmla="*/ 2665976 w 2984203"/>
              <a:gd name="connsiteY5" fmla="*/ 338415 h 1011810"/>
              <a:gd name="connsiteX6" fmla="*/ 2974154 w 2984203"/>
              <a:gd name="connsiteY6" fmla="*/ 566206 h 1011810"/>
              <a:gd name="connsiteX7" fmla="*/ 2984203 w 2984203"/>
              <a:gd name="connsiteY7" fmla="*/ 899575 h 1011810"/>
              <a:gd name="connsiteX8" fmla="*/ 2871968 w 2984203"/>
              <a:gd name="connsiteY8" fmla="*/ 1011810 h 1011810"/>
              <a:gd name="connsiteX9" fmla="*/ 2486836 w 2984203"/>
              <a:gd name="connsiteY9" fmla="*/ 1011810 h 1011810"/>
              <a:gd name="connsiteX10" fmla="*/ 1740785 w 2984203"/>
              <a:gd name="connsiteY10" fmla="*/ 1011810 h 1011810"/>
              <a:gd name="connsiteX11" fmla="*/ 1740785 w 2984203"/>
              <a:gd name="connsiteY11" fmla="*/ 1011810 h 1011810"/>
              <a:gd name="connsiteX12" fmla="*/ 112235 w 2984203"/>
              <a:gd name="connsiteY12" fmla="*/ 1011810 h 1011810"/>
              <a:gd name="connsiteX13" fmla="*/ 0 w 2984203"/>
              <a:gd name="connsiteY13" fmla="*/ 899575 h 1011810"/>
              <a:gd name="connsiteX14" fmla="*/ 0 w 2984203"/>
              <a:gd name="connsiteY14" fmla="*/ 618996 h 1011810"/>
              <a:gd name="connsiteX15" fmla="*/ 0 w 2984203"/>
              <a:gd name="connsiteY15" fmla="*/ 450648 h 1011810"/>
              <a:gd name="connsiteX16" fmla="*/ 0 w 2984203"/>
              <a:gd name="connsiteY16" fmla="*/ 450648 h 1011810"/>
              <a:gd name="connsiteX17" fmla="*/ 0 w 2984203"/>
              <a:gd name="connsiteY17" fmla="*/ 450650 h 1011810"/>
              <a:gd name="connsiteX0" fmla="*/ 0 w 2984203"/>
              <a:gd name="connsiteY0" fmla="*/ 450650 h 1011810"/>
              <a:gd name="connsiteX1" fmla="*/ 112235 w 2984203"/>
              <a:gd name="connsiteY1" fmla="*/ 338415 h 1011810"/>
              <a:gd name="connsiteX2" fmla="*/ 1740785 w 2984203"/>
              <a:gd name="connsiteY2" fmla="*/ 338415 h 1011810"/>
              <a:gd name="connsiteX3" fmla="*/ 2103565 w 2984203"/>
              <a:gd name="connsiteY3" fmla="*/ 14 h 1011810"/>
              <a:gd name="connsiteX4" fmla="*/ 2255724 w 2984203"/>
              <a:gd name="connsiteY4" fmla="*/ 343440 h 1011810"/>
              <a:gd name="connsiteX5" fmla="*/ 2665976 w 2984203"/>
              <a:gd name="connsiteY5" fmla="*/ 338415 h 1011810"/>
              <a:gd name="connsiteX6" fmla="*/ 2979178 w 2984203"/>
              <a:gd name="connsiteY6" fmla="*/ 686786 h 1011810"/>
              <a:gd name="connsiteX7" fmla="*/ 2984203 w 2984203"/>
              <a:gd name="connsiteY7" fmla="*/ 899575 h 1011810"/>
              <a:gd name="connsiteX8" fmla="*/ 2871968 w 2984203"/>
              <a:gd name="connsiteY8" fmla="*/ 1011810 h 1011810"/>
              <a:gd name="connsiteX9" fmla="*/ 2486836 w 2984203"/>
              <a:gd name="connsiteY9" fmla="*/ 1011810 h 1011810"/>
              <a:gd name="connsiteX10" fmla="*/ 1740785 w 2984203"/>
              <a:gd name="connsiteY10" fmla="*/ 1011810 h 1011810"/>
              <a:gd name="connsiteX11" fmla="*/ 1740785 w 2984203"/>
              <a:gd name="connsiteY11" fmla="*/ 1011810 h 1011810"/>
              <a:gd name="connsiteX12" fmla="*/ 112235 w 2984203"/>
              <a:gd name="connsiteY12" fmla="*/ 1011810 h 1011810"/>
              <a:gd name="connsiteX13" fmla="*/ 0 w 2984203"/>
              <a:gd name="connsiteY13" fmla="*/ 899575 h 1011810"/>
              <a:gd name="connsiteX14" fmla="*/ 0 w 2984203"/>
              <a:gd name="connsiteY14" fmla="*/ 618996 h 1011810"/>
              <a:gd name="connsiteX15" fmla="*/ 0 w 2984203"/>
              <a:gd name="connsiteY15" fmla="*/ 450648 h 1011810"/>
              <a:gd name="connsiteX16" fmla="*/ 0 w 2984203"/>
              <a:gd name="connsiteY16" fmla="*/ 450648 h 1011810"/>
              <a:gd name="connsiteX17" fmla="*/ 0 w 2984203"/>
              <a:gd name="connsiteY17" fmla="*/ 450650 h 1011810"/>
              <a:gd name="connsiteX0" fmla="*/ 0 w 2984203"/>
              <a:gd name="connsiteY0" fmla="*/ 450650 h 1011810"/>
              <a:gd name="connsiteX1" fmla="*/ 112235 w 2984203"/>
              <a:gd name="connsiteY1" fmla="*/ 338415 h 1011810"/>
              <a:gd name="connsiteX2" fmla="*/ 1740785 w 2984203"/>
              <a:gd name="connsiteY2" fmla="*/ 338415 h 1011810"/>
              <a:gd name="connsiteX3" fmla="*/ 2103565 w 2984203"/>
              <a:gd name="connsiteY3" fmla="*/ 14 h 1011810"/>
              <a:gd name="connsiteX4" fmla="*/ 2255724 w 2984203"/>
              <a:gd name="connsiteY4" fmla="*/ 343440 h 1011810"/>
              <a:gd name="connsiteX5" fmla="*/ 2665976 w 2984203"/>
              <a:gd name="connsiteY5" fmla="*/ 338415 h 1011810"/>
              <a:gd name="connsiteX6" fmla="*/ 2979178 w 2984203"/>
              <a:gd name="connsiteY6" fmla="*/ 686786 h 1011810"/>
              <a:gd name="connsiteX7" fmla="*/ 2984203 w 2984203"/>
              <a:gd name="connsiteY7" fmla="*/ 899575 h 1011810"/>
              <a:gd name="connsiteX8" fmla="*/ 2871968 w 2984203"/>
              <a:gd name="connsiteY8" fmla="*/ 1011810 h 1011810"/>
              <a:gd name="connsiteX9" fmla="*/ 2486836 w 2984203"/>
              <a:gd name="connsiteY9" fmla="*/ 1011810 h 1011810"/>
              <a:gd name="connsiteX10" fmla="*/ 1740785 w 2984203"/>
              <a:gd name="connsiteY10" fmla="*/ 1011810 h 1011810"/>
              <a:gd name="connsiteX11" fmla="*/ 1740785 w 2984203"/>
              <a:gd name="connsiteY11" fmla="*/ 1011810 h 1011810"/>
              <a:gd name="connsiteX12" fmla="*/ 112235 w 2984203"/>
              <a:gd name="connsiteY12" fmla="*/ 1011810 h 1011810"/>
              <a:gd name="connsiteX13" fmla="*/ 0 w 2984203"/>
              <a:gd name="connsiteY13" fmla="*/ 899575 h 1011810"/>
              <a:gd name="connsiteX14" fmla="*/ 0 w 2984203"/>
              <a:gd name="connsiteY14" fmla="*/ 618996 h 1011810"/>
              <a:gd name="connsiteX15" fmla="*/ 0 w 2984203"/>
              <a:gd name="connsiteY15" fmla="*/ 450648 h 1011810"/>
              <a:gd name="connsiteX16" fmla="*/ 0 w 2984203"/>
              <a:gd name="connsiteY16" fmla="*/ 450648 h 1011810"/>
              <a:gd name="connsiteX17" fmla="*/ 0 w 2984203"/>
              <a:gd name="connsiteY17" fmla="*/ 450650 h 1011810"/>
              <a:gd name="connsiteX0" fmla="*/ 0 w 2984203"/>
              <a:gd name="connsiteY0" fmla="*/ 450650 h 1011810"/>
              <a:gd name="connsiteX1" fmla="*/ 112235 w 2984203"/>
              <a:gd name="connsiteY1" fmla="*/ 338415 h 1011810"/>
              <a:gd name="connsiteX2" fmla="*/ 1740785 w 2984203"/>
              <a:gd name="connsiteY2" fmla="*/ 338415 h 1011810"/>
              <a:gd name="connsiteX3" fmla="*/ 2103565 w 2984203"/>
              <a:gd name="connsiteY3" fmla="*/ 14 h 1011810"/>
              <a:gd name="connsiteX4" fmla="*/ 2255724 w 2984203"/>
              <a:gd name="connsiteY4" fmla="*/ 343440 h 1011810"/>
              <a:gd name="connsiteX5" fmla="*/ 2665976 w 2984203"/>
              <a:gd name="connsiteY5" fmla="*/ 338415 h 1011810"/>
              <a:gd name="connsiteX6" fmla="*/ 2979178 w 2984203"/>
              <a:gd name="connsiteY6" fmla="*/ 686786 h 1011810"/>
              <a:gd name="connsiteX7" fmla="*/ 2984203 w 2984203"/>
              <a:gd name="connsiteY7" fmla="*/ 899575 h 1011810"/>
              <a:gd name="connsiteX8" fmla="*/ 2871968 w 2984203"/>
              <a:gd name="connsiteY8" fmla="*/ 1011810 h 1011810"/>
              <a:gd name="connsiteX9" fmla="*/ 2486836 w 2984203"/>
              <a:gd name="connsiteY9" fmla="*/ 1011810 h 1011810"/>
              <a:gd name="connsiteX10" fmla="*/ 1740785 w 2984203"/>
              <a:gd name="connsiteY10" fmla="*/ 1011810 h 1011810"/>
              <a:gd name="connsiteX11" fmla="*/ 1740785 w 2984203"/>
              <a:gd name="connsiteY11" fmla="*/ 1011810 h 1011810"/>
              <a:gd name="connsiteX12" fmla="*/ 112235 w 2984203"/>
              <a:gd name="connsiteY12" fmla="*/ 1011810 h 1011810"/>
              <a:gd name="connsiteX13" fmla="*/ 0 w 2984203"/>
              <a:gd name="connsiteY13" fmla="*/ 899575 h 1011810"/>
              <a:gd name="connsiteX14" fmla="*/ 0 w 2984203"/>
              <a:gd name="connsiteY14" fmla="*/ 618996 h 1011810"/>
              <a:gd name="connsiteX15" fmla="*/ 0 w 2984203"/>
              <a:gd name="connsiteY15" fmla="*/ 450648 h 1011810"/>
              <a:gd name="connsiteX16" fmla="*/ 0 w 2984203"/>
              <a:gd name="connsiteY16" fmla="*/ 450648 h 1011810"/>
              <a:gd name="connsiteX17" fmla="*/ 0 w 2984203"/>
              <a:gd name="connsiteY17" fmla="*/ 450650 h 1011810"/>
              <a:gd name="connsiteX0" fmla="*/ 0 w 2984203"/>
              <a:gd name="connsiteY0" fmla="*/ 450650 h 1011810"/>
              <a:gd name="connsiteX1" fmla="*/ 112235 w 2984203"/>
              <a:gd name="connsiteY1" fmla="*/ 338415 h 1011810"/>
              <a:gd name="connsiteX2" fmla="*/ 1740785 w 2984203"/>
              <a:gd name="connsiteY2" fmla="*/ 338415 h 1011810"/>
              <a:gd name="connsiteX3" fmla="*/ 2103565 w 2984203"/>
              <a:gd name="connsiteY3" fmla="*/ 14 h 1011810"/>
              <a:gd name="connsiteX4" fmla="*/ 2255724 w 2984203"/>
              <a:gd name="connsiteY4" fmla="*/ 343440 h 1011810"/>
              <a:gd name="connsiteX5" fmla="*/ 2665976 w 2984203"/>
              <a:gd name="connsiteY5" fmla="*/ 338415 h 1011810"/>
              <a:gd name="connsiteX6" fmla="*/ 2979178 w 2984203"/>
              <a:gd name="connsiteY6" fmla="*/ 686786 h 1011810"/>
              <a:gd name="connsiteX7" fmla="*/ 2984203 w 2984203"/>
              <a:gd name="connsiteY7" fmla="*/ 899575 h 1011810"/>
              <a:gd name="connsiteX8" fmla="*/ 2871968 w 2984203"/>
              <a:gd name="connsiteY8" fmla="*/ 1011810 h 1011810"/>
              <a:gd name="connsiteX9" fmla="*/ 2486836 w 2984203"/>
              <a:gd name="connsiteY9" fmla="*/ 1011810 h 1011810"/>
              <a:gd name="connsiteX10" fmla="*/ 1740785 w 2984203"/>
              <a:gd name="connsiteY10" fmla="*/ 1011810 h 1011810"/>
              <a:gd name="connsiteX11" fmla="*/ 1740785 w 2984203"/>
              <a:gd name="connsiteY11" fmla="*/ 1011810 h 1011810"/>
              <a:gd name="connsiteX12" fmla="*/ 112235 w 2984203"/>
              <a:gd name="connsiteY12" fmla="*/ 1011810 h 1011810"/>
              <a:gd name="connsiteX13" fmla="*/ 0 w 2984203"/>
              <a:gd name="connsiteY13" fmla="*/ 899575 h 1011810"/>
              <a:gd name="connsiteX14" fmla="*/ 0 w 2984203"/>
              <a:gd name="connsiteY14" fmla="*/ 618996 h 1011810"/>
              <a:gd name="connsiteX15" fmla="*/ 0 w 2984203"/>
              <a:gd name="connsiteY15" fmla="*/ 450648 h 1011810"/>
              <a:gd name="connsiteX16" fmla="*/ 0 w 2984203"/>
              <a:gd name="connsiteY16" fmla="*/ 450648 h 1011810"/>
              <a:gd name="connsiteX17" fmla="*/ 0 w 2984203"/>
              <a:gd name="connsiteY17" fmla="*/ 450650 h 1011810"/>
              <a:gd name="connsiteX0" fmla="*/ 0 w 2984203"/>
              <a:gd name="connsiteY0" fmla="*/ 450650 h 1011810"/>
              <a:gd name="connsiteX1" fmla="*/ 112235 w 2984203"/>
              <a:gd name="connsiteY1" fmla="*/ 338415 h 1011810"/>
              <a:gd name="connsiteX2" fmla="*/ 1740785 w 2984203"/>
              <a:gd name="connsiteY2" fmla="*/ 338415 h 1011810"/>
              <a:gd name="connsiteX3" fmla="*/ 2103565 w 2984203"/>
              <a:gd name="connsiteY3" fmla="*/ 14 h 1011810"/>
              <a:gd name="connsiteX4" fmla="*/ 2255724 w 2984203"/>
              <a:gd name="connsiteY4" fmla="*/ 343440 h 1011810"/>
              <a:gd name="connsiteX5" fmla="*/ 2665976 w 2984203"/>
              <a:gd name="connsiteY5" fmla="*/ 338415 h 1011810"/>
              <a:gd name="connsiteX6" fmla="*/ 2979178 w 2984203"/>
              <a:gd name="connsiteY6" fmla="*/ 686786 h 1011810"/>
              <a:gd name="connsiteX7" fmla="*/ 2984203 w 2984203"/>
              <a:gd name="connsiteY7" fmla="*/ 899575 h 1011810"/>
              <a:gd name="connsiteX8" fmla="*/ 2871968 w 2984203"/>
              <a:gd name="connsiteY8" fmla="*/ 1011810 h 1011810"/>
              <a:gd name="connsiteX9" fmla="*/ 2486836 w 2984203"/>
              <a:gd name="connsiteY9" fmla="*/ 1011810 h 1011810"/>
              <a:gd name="connsiteX10" fmla="*/ 1740785 w 2984203"/>
              <a:gd name="connsiteY10" fmla="*/ 1011810 h 1011810"/>
              <a:gd name="connsiteX11" fmla="*/ 1740785 w 2984203"/>
              <a:gd name="connsiteY11" fmla="*/ 1011810 h 1011810"/>
              <a:gd name="connsiteX12" fmla="*/ 112235 w 2984203"/>
              <a:gd name="connsiteY12" fmla="*/ 1011810 h 1011810"/>
              <a:gd name="connsiteX13" fmla="*/ 0 w 2984203"/>
              <a:gd name="connsiteY13" fmla="*/ 899575 h 1011810"/>
              <a:gd name="connsiteX14" fmla="*/ 0 w 2984203"/>
              <a:gd name="connsiteY14" fmla="*/ 618996 h 1011810"/>
              <a:gd name="connsiteX15" fmla="*/ 0 w 2984203"/>
              <a:gd name="connsiteY15" fmla="*/ 450648 h 1011810"/>
              <a:gd name="connsiteX16" fmla="*/ 0 w 2984203"/>
              <a:gd name="connsiteY16" fmla="*/ 450648 h 1011810"/>
              <a:gd name="connsiteX17" fmla="*/ 0 w 2984203"/>
              <a:gd name="connsiteY17" fmla="*/ 450650 h 1011810"/>
              <a:gd name="connsiteX0" fmla="*/ 0 w 2980320"/>
              <a:gd name="connsiteY0" fmla="*/ 450650 h 1011810"/>
              <a:gd name="connsiteX1" fmla="*/ 112235 w 2980320"/>
              <a:gd name="connsiteY1" fmla="*/ 338415 h 1011810"/>
              <a:gd name="connsiteX2" fmla="*/ 1740785 w 2980320"/>
              <a:gd name="connsiteY2" fmla="*/ 338415 h 1011810"/>
              <a:gd name="connsiteX3" fmla="*/ 2103565 w 2980320"/>
              <a:gd name="connsiteY3" fmla="*/ 14 h 1011810"/>
              <a:gd name="connsiteX4" fmla="*/ 2255724 w 2980320"/>
              <a:gd name="connsiteY4" fmla="*/ 343440 h 1011810"/>
              <a:gd name="connsiteX5" fmla="*/ 2665976 w 2980320"/>
              <a:gd name="connsiteY5" fmla="*/ 338415 h 1011810"/>
              <a:gd name="connsiteX6" fmla="*/ 2979178 w 2980320"/>
              <a:gd name="connsiteY6" fmla="*/ 686786 h 1011810"/>
              <a:gd name="connsiteX7" fmla="*/ 2871968 w 2980320"/>
              <a:gd name="connsiteY7" fmla="*/ 1011810 h 1011810"/>
              <a:gd name="connsiteX8" fmla="*/ 2486836 w 2980320"/>
              <a:gd name="connsiteY8" fmla="*/ 1011810 h 1011810"/>
              <a:gd name="connsiteX9" fmla="*/ 1740785 w 2980320"/>
              <a:gd name="connsiteY9" fmla="*/ 1011810 h 1011810"/>
              <a:gd name="connsiteX10" fmla="*/ 1740785 w 2980320"/>
              <a:gd name="connsiteY10" fmla="*/ 1011810 h 1011810"/>
              <a:gd name="connsiteX11" fmla="*/ 112235 w 2980320"/>
              <a:gd name="connsiteY11" fmla="*/ 1011810 h 1011810"/>
              <a:gd name="connsiteX12" fmla="*/ 0 w 2980320"/>
              <a:gd name="connsiteY12" fmla="*/ 899575 h 1011810"/>
              <a:gd name="connsiteX13" fmla="*/ 0 w 2980320"/>
              <a:gd name="connsiteY13" fmla="*/ 618996 h 1011810"/>
              <a:gd name="connsiteX14" fmla="*/ 0 w 2980320"/>
              <a:gd name="connsiteY14" fmla="*/ 450648 h 1011810"/>
              <a:gd name="connsiteX15" fmla="*/ 0 w 2980320"/>
              <a:gd name="connsiteY15" fmla="*/ 450648 h 1011810"/>
              <a:gd name="connsiteX16" fmla="*/ 0 w 2980320"/>
              <a:gd name="connsiteY16" fmla="*/ 450650 h 1011810"/>
              <a:gd name="connsiteX0" fmla="*/ 0 w 2980320"/>
              <a:gd name="connsiteY0" fmla="*/ 450650 h 1011810"/>
              <a:gd name="connsiteX1" fmla="*/ 112235 w 2980320"/>
              <a:gd name="connsiteY1" fmla="*/ 338415 h 1011810"/>
              <a:gd name="connsiteX2" fmla="*/ 1740785 w 2980320"/>
              <a:gd name="connsiteY2" fmla="*/ 338415 h 1011810"/>
              <a:gd name="connsiteX3" fmla="*/ 2103565 w 2980320"/>
              <a:gd name="connsiteY3" fmla="*/ 14 h 1011810"/>
              <a:gd name="connsiteX4" fmla="*/ 2255724 w 2980320"/>
              <a:gd name="connsiteY4" fmla="*/ 343440 h 1011810"/>
              <a:gd name="connsiteX5" fmla="*/ 2665976 w 2980320"/>
              <a:gd name="connsiteY5" fmla="*/ 338415 h 1011810"/>
              <a:gd name="connsiteX6" fmla="*/ 2979178 w 2980320"/>
              <a:gd name="connsiteY6" fmla="*/ 686786 h 1011810"/>
              <a:gd name="connsiteX7" fmla="*/ 2871968 w 2980320"/>
              <a:gd name="connsiteY7" fmla="*/ 1011810 h 1011810"/>
              <a:gd name="connsiteX8" fmla="*/ 2486836 w 2980320"/>
              <a:gd name="connsiteY8" fmla="*/ 1011810 h 1011810"/>
              <a:gd name="connsiteX9" fmla="*/ 1740785 w 2980320"/>
              <a:gd name="connsiteY9" fmla="*/ 1011810 h 1011810"/>
              <a:gd name="connsiteX10" fmla="*/ 1740785 w 2980320"/>
              <a:gd name="connsiteY10" fmla="*/ 1011810 h 1011810"/>
              <a:gd name="connsiteX11" fmla="*/ 112235 w 2980320"/>
              <a:gd name="connsiteY11" fmla="*/ 1011810 h 1011810"/>
              <a:gd name="connsiteX12" fmla="*/ 0 w 2980320"/>
              <a:gd name="connsiteY12" fmla="*/ 899575 h 1011810"/>
              <a:gd name="connsiteX13" fmla="*/ 0 w 2980320"/>
              <a:gd name="connsiteY13" fmla="*/ 618996 h 1011810"/>
              <a:gd name="connsiteX14" fmla="*/ 0 w 2980320"/>
              <a:gd name="connsiteY14" fmla="*/ 450648 h 1011810"/>
              <a:gd name="connsiteX15" fmla="*/ 0 w 2980320"/>
              <a:gd name="connsiteY15" fmla="*/ 450648 h 1011810"/>
              <a:gd name="connsiteX16" fmla="*/ 0 w 2980320"/>
              <a:gd name="connsiteY16" fmla="*/ 450650 h 1011810"/>
              <a:gd name="connsiteX0" fmla="*/ 0 w 2980320"/>
              <a:gd name="connsiteY0" fmla="*/ 450650 h 1021858"/>
              <a:gd name="connsiteX1" fmla="*/ 112235 w 2980320"/>
              <a:gd name="connsiteY1" fmla="*/ 338415 h 1021858"/>
              <a:gd name="connsiteX2" fmla="*/ 1740785 w 2980320"/>
              <a:gd name="connsiteY2" fmla="*/ 338415 h 1021858"/>
              <a:gd name="connsiteX3" fmla="*/ 2103565 w 2980320"/>
              <a:gd name="connsiteY3" fmla="*/ 14 h 1021858"/>
              <a:gd name="connsiteX4" fmla="*/ 2255724 w 2980320"/>
              <a:gd name="connsiteY4" fmla="*/ 343440 h 1021858"/>
              <a:gd name="connsiteX5" fmla="*/ 2665976 w 2980320"/>
              <a:gd name="connsiteY5" fmla="*/ 338415 h 1021858"/>
              <a:gd name="connsiteX6" fmla="*/ 2979178 w 2980320"/>
              <a:gd name="connsiteY6" fmla="*/ 686786 h 1021858"/>
              <a:gd name="connsiteX7" fmla="*/ 2701146 w 2980320"/>
              <a:gd name="connsiteY7" fmla="*/ 1021858 h 1021858"/>
              <a:gd name="connsiteX8" fmla="*/ 2486836 w 2980320"/>
              <a:gd name="connsiteY8" fmla="*/ 1011810 h 1021858"/>
              <a:gd name="connsiteX9" fmla="*/ 1740785 w 2980320"/>
              <a:gd name="connsiteY9" fmla="*/ 1011810 h 1021858"/>
              <a:gd name="connsiteX10" fmla="*/ 1740785 w 2980320"/>
              <a:gd name="connsiteY10" fmla="*/ 1011810 h 1021858"/>
              <a:gd name="connsiteX11" fmla="*/ 112235 w 2980320"/>
              <a:gd name="connsiteY11" fmla="*/ 1011810 h 1021858"/>
              <a:gd name="connsiteX12" fmla="*/ 0 w 2980320"/>
              <a:gd name="connsiteY12" fmla="*/ 899575 h 1021858"/>
              <a:gd name="connsiteX13" fmla="*/ 0 w 2980320"/>
              <a:gd name="connsiteY13" fmla="*/ 618996 h 1021858"/>
              <a:gd name="connsiteX14" fmla="*/ 0 w 2980320"/>
              <a:gd name="connsiteY14" fmla="*/ 450648 h 1021858"/>
              <a:gd name="connsiteX15" fmla="*/ 0 w 2980320"/>
              <a:gd name="connsiteY15" fmla="*/ 450648 h 1021858"/>
              <a:gd name="connsiteX16" fmla="*/ 0 w 2980320"/>
              <a:gd name="connsiteY16" fmla="*/ 450650 h 1021858"/>
              <a:gd name="connsiteX0" fmla="*/ 0 w 2980320"/>
              <a:gd name="connsiteY0" fmla="*/ 450650 h 1021858"/>
              <a:gd name="connsiteX1" fmla="*/ 112235 w 2980320"/>
              <a:gd name="connsiteY1" fmla="*/ 338415 h 1021858"/>
              <a:gd name="connsiteX2" fmla="*/ 1740785 w 2980320"/>
              <a:gd name="connsiteY2" fmla="*/ 338415 h 1021858"/>
              <a:gd name="connsiteX3" fmla="*/ 2103565 w 2980320"/>
              <a:gd name="connsiteY3" fmla="*/ 14 h 1021858"/>
              <a:gd name="connsiteX4" fmla="*/ 2255724 w 2980320"/>
              <a:gd name="connsiteY4" fmla="*/ 343440 h 1021858"/>
              <a:gd name="connsiteX5" fmla="*/ 2665976 w 2980320"/>
              <a:gd name="connsiteY5" fmla="*/ 338415 h 1021858"/>
              <a:gd name="connsiteX6" fmla="*/ 2979178 w 2980320"/>
              <a:gd name="connsiteY6" fmla="*/ 686786 h 1021858"/>
              <a:gd name="connsiteX7" fmla="*/ 2701146 w 2980320"/>
              <a:gd name="connsiteY7" fmla="*/ 1021858 h 1021858"/>
              <a:gd name="connsiteX8" fmla="*/ 2486836 w 2980320"/>
              <a:gd name="connsiteY8" fmla="*/ 1011810 h 1021858"/>
              <a:gd name="connsiteX9" fmla="*/ 1740785 w 2980320"/>
              <a:gd name="connsiteY9" fmla="*/ 1011810 h 1021858"/>
              <a:gd name="connsiteX10" fmla="*/ 1740785 w 2980320"/>
              <a:gd name="connsiteY10" fmla="*/ 1011810 h 1021858"/>
              <a:gd name="connsiteX11" fmla="*/ 112235 w 2980320"/>
              <a:gd name="connsiteY11" fmla="*/ 1011810 h 1021858"/>
              <a:gd name="connsiteX12" fmla="*/ 0 w 2980320"/>
              <a:gd name="connsiteY12" fmla="*/ 899575 h 1021858"/>
              <a:gd name="connsiteX13" fmla="*/ 0 w 2980320"/>
              <a:gd name="connsiteY13" fmla="*/ 618996 h 1021858"/>
              <a:gd name="connsiteX14" fmla="*/ 0 w 2980320"/>
              <a:gd name="connsiteY14" fmla="*/ 450648 h 1021858"/>
              <a:gd name="connsiteX15" fmla="*/ 0 w 2980320"/>
              <a:gd name="connsiteY15" fmla="*/ 450648 h 1021858"/>
              <a:gd name="connsiteX16" fmla="*/ 0 w 2980320"/>
              <a:gd name="connsiteY16" fmla="*/ 450650 h 1021858"/>
              <a:gd name="connsiteX0" fmla="*/ 0 w 2980320"/>
              <a:gd name="connsiteY0" fmla="*/ 450650 h 1011810"/>
              <a:gd name="connsiteX1" fmla="*/ 112235 w 2980320"/>
              <a:gd name="connsiteY1" fmla="*/ 338415 h 1011810"/>
              <a:gd name="connsiteX2" fmla="*/ 1740785 w 2980320"/>
              <a:gd name="connsiteY2" fmla="*/ 338415 h 1011810"/>
              <a:gd name="connsiteX3" fmla="*/ 2103565 w 2980320"/>
              <a:gd name="connsiteY3" fmla="*/ 14 h 1011810"/>
              <a:gd name="connsiteX4" fmla="*/ 2255724 w 2980320"/>
              <a:gd name="connsiteY4" fmla="*/ 343440 h 1011810"/>
              <a:gd name="connsiteX5" fmla="*/ 2665976 w 2980320"/>
              <a:gd name="connsiteY5" fmla="*/ 338415 h 1011810"/>
              <a:gd name="connsiteX6" fmla="*/ 2979178 w 2980320"/>
              <a:gd name="connsiteY6" fmla="*/ 686786 h 1011810"/>
              <a:gd name="connsiteX7" fmla="*/ 2716219 w 2980320"/>
              <a:gd name="connsiteY7" fmla="*/ 1001761 h 1011810"/>
              <a:gd name="connsiteX8" fmla="*/ 2486836 w 2980320"/>
              <a:gd name="connsiteY8" fmla="*/ 1011810 h 1011810"/>
              <a:gd name="connsiteX9" fmla="*/ 1740785 w 2980320"/>
              <a:gd name="connsiteY9" fmla="*/ 1011810 h 1011810"/>
              <a:gd name="connsiteX10" fmla="*/ 1740785 w 2980320"/>
              <a:gd name="connsiteY10" fmla="*/ 1011810 h 1011810"/>
              <a:gd name="connsiteX11" fmla="*/ 112235 w 2980320"/>
              <a:gd name="connsiteY11" fmla="*/ 1011810 h 1011810"/>
              <a:gd name="connsiteX12" fmla="*/ 0 w 2980320"/>
              <a:gd name="connsiteY12" fmla="*/ 899575 h 1011810"/>
              <a:gd name="connsiteX13" fmla="*/ 0 w 2980320"/>
              <a:gd name="connsiteY13" fmla="*/ 618996 h 1011810"/>
              <a:gd name="connsiteX14" fmla="*/ 0 w 2980320"/>
              <a:gd name="connsiteY14" fmla="*/ 450648 h 1011810"/>
              <a:gd name="connsiteX15" fmla="*/ 0 w 2980320"/>
              <a:gd name="connsiteY15" fmla="*/ 450648 h 1011810"/>
              <a:gd name="connsiteX16" fmla="*/ 0 w 2980320"/>
              <a:gd name="connsiteY16" fmla="*/ 450650 h 1011810"/>
              <a:gd name="connsiteX0" fmla="*/ 0 w 2980320"/>
              <a:gd name="connsiteY0" fmla="*/ 450650 h 1021858"/>
              <a:gd name="connsiteX1" fmla="*/ 112235 w 2980320"/>
              <a:gd name="connsiteY1" fmla="*/ 338415 h 1021858"/>
              <a:gd name="connsiteX2" fmla="*/ 1740785 w 2980320"/>
              <a:gd name="connsiteY2" fmla="*/ 338415 h 1021858"/>
              <a:gd name="connsiteX3" fmla="*/ 2103565 w 2980320"/>
              <a:gd name="connsiteY3" fmla="*/ 14 h 1021858"/>
              <a:gd name="connsiteX4" fmla="*/ 2255724 w 2980320"/>
              <a:gd name="connsiteY4" fmla="*/ 343440 h 1021858"/>
              <a:gd name="connsiteX5" fmla="*/ 2665976 w 2980320"/>
              <a:gd name="connsiteY5" fmla="*/ 338415 h 1021858"/>
              <a:gd name="connsiteX6" fmla="*/ 2979178 w 2980320"/>
              <a:gd name="connsiteY6" fmla="*/ 686786 h 1021858"/>
              <a:gd name="connsiteX7" fmla="*/ 2721244 w 2980320"/>
              <a:gd name="connsiteY7" fmla="*/ 1021858 h 1021858"/>
              <a:gd name="connsiteX8" fmla="*/ 2486836 w 2980320"/>
              <a:gd name="connsiteY8" fmla="*/ 1011810 h 1021858"/>
              <a:gd name="connsiteX9" fmla="*/ 1740785 w 2980320"/>
              <a:gd name="connsiteY9" fmla="*/ 1011810 h 1021858"/>
              <a:gd name="connsiteX10" fmla="*/ 1740785 w 2980320"/>
              <a:gd name="connsiteY10" fmla="*/ 1011810 h 1021858"/>
              <a:gd name="connsiteX11" fmla="*/ 112235 w 2980320"/>
              <a:gd name="connsiteY11" fmla="*/ 1011810 h 1021858"/>
              <a:gd name="connsiteX12" fmla="*/ 0 w 2980320"/>
              <a:gd name="connsiteY12" fmla="*/ 899575 h 1021858"/>
              <a:gd name="connsiteX13" fmla="*/ 0 w 2980320"/>
              <a:gd name="connsiteY13" fmla="*/ 618996 h 1021858"/>
              <a:gd name="connsiteX14" fmla="*/ 0 w 2980320"/>
              <a:gd name="connsiteY14" fmla="*/ 450648 h 1021858"/>
              <a:gd name="connsiteX15" fmla="*/ 0 w 2980320"/>
              <a:gd name="connsiteY15" fmla="*/ 450648 h 1021858"/>
              <a:gd name="connsiteX16" fmla="*/ 0 w 2980320"/>
              <a:gd name="connsiteY16" fmla="*/ 450650 h 1021858"/>
              <a:gd name="connsiteX0" fmla="*/ 0 w 2980320"/>
              <a:gd name="connsiteY0" fmla="*/ 450650 h 1011810"/>
              <a:gd name="connsiteX1" fmla="*/ 112235 w 2980320"/>
              <a:gd name="connsiteY1" fmla="*/ 338415 h 1011810"/>
              <a:gd name="connsiteX2" fmla="*/ 1740785 w 2980320"/>
              <a:gd name="connsiteY2" fmla="*/ 338415 h 1011810"/>
              <a:gd name="connsiteX3" fmla="*/ 2103565 w 2980320"/>
              <a:gd name="connsiteY3" fmla="*/ 14 h 1011810"/>
              <a:gd name="connsiteX4" fmla="*/ 2255724 w 2980320"/>
              <a:gd name="connsiteY4" fmla="*/ 343440 h 1011810"/>
              <a:gd name="connsiteX5" fmla="*/ 2665976 w 2980320"/>
              <a:gd name="connsiteY5" fmla="*/ 338415 h 1011810"/>
              <a:gd name="connsiteX6" fmla="*/ 2979178 w 2980320"/>
              <a:gd name="connsiteY6" fmla="*/ 686786 h 1011810"/>
              <a:gd name="connsiteX7" fmla="*/ 2728119 w 2980320"/>
              <a:gd name="connsiteY7" fmla="*/ 1008107 h 1011810"/>
              <a:gd name="connsiteX8" fmla="*/ 2486836 w 2980320"/>
              <a:gd name="connsiteY8" fmla="*/ 1011810 h 1011810"/>
              <a:gd name="connsiteX9" fmla="*/ 1740785 w 2980320"/>
              <a:gd name="connsiteY9" fmla="*/ 1011810 h 1011810"/>
              <a:gd name="connsiteX10" fmla="*/ 1740785 w 2980320"/>
              <a:gd name="connsiteY10" fmla="*/ 1011810 h 1011810"/>
              <a:gd name="connsiteX11" fmla="*/ 112235 w 2980320"/>
              <a:gd name="connsiteY11" fmla="*/ 1011810 h 1011810"/>
              <a:gd name="connsiteX12" fmla="*/ 0 w 2980320"/>
              <a:gd name="connsiteY12" fmla="*/ 899575 h 1011810"/>
              <a:gd name="connsiteX13" fmla="*/ 0 w 2980320"/>
              <a:gd name="connsiteY13" fmla="*/ 618996 h 1011810"/>
              <a:gd name="connsiteX14" fmla="*/ 0 w 2980320"/>
              <a:gd name="connsiteY14" fmla="*/ 450648 h 1011810"/>
              <a:gd name="connsiteX15" fmla="*/ 0 w 2980320"/>
              <a:gd name="connsiteY15" fmla="*/ 450648 h 1011810"/>
              <a:gd name="connsiteX16" fmla="*/ 0 w 2980320"/>
              <a:gd name="connsiteY16" fmla="*/ 450650 h 1011810"/>
              <a:gd name="connsiteX0" fmla="*/ 0 w 2980320"/>
              <a:gd name="connsiteY0" fmla="*/ 450650 h 1014043"/>
              <a:gd name="connsiteX1" fmla="*/ 112235 w 2980320"/>
              <a:gd name="connsiteY1" fmla="*/ 338415 h 1014043"/>
              <a:gd name="connsiteX2" fmla="*/ 1740785 w 2980320"/>
              <a:gd name="connsiteY2" fmla="*/ 338415 h 1014043"/>
              <a:gd name="connsiteX3" fmla="*/ 2103565 w 2980320"/>
              <a:gd name="connsiteY3" fmla="*/ 14 h 1014043"/>
              <a:gd name="connsiteX4" fmla="*/ 2255724 w 2980320"/>
              <a:gd name="connsiteY4" fmla="*/ 343440 h 1014043"/>
              <a:gd name="connsiteX5" fmla="*/ 2665976 w 2980320"/>
              <a:gd name="connsiteY5" fmla="*/ 338415 h 1014043"/>
              <a:gd name="connsiteX6" fmla="*/ 2979178 w 2980320"/>
              <a:gd name="connsiteY6" fmla="*/ 686786 h 1014043"/>
              <a:gd name="connsiteX7" fmla="*/ 2728119 w 2980320"/>
              <a:gd name="connsiteY7" fmla="*/ 1008107 h 1014043"/>
              <a:gd name="connsiteX8" fmla="*/ 2486836 w 2980320"/>
              <a:gd name="connsiteY8" fmla="*/ 1011810 h 1014043"/>
              <a:gd name="connsiteX9" fmla="*/ 1740785 w 2980320"/>
              <a:gd name="connsiteY9" fmla="*/ 1011810 h 1014043"/>
              <a:gd name="connsiteX10" fmla="*/ 1740785 w 2980320"/>
              <a:gd name="connsiteY10" fmla="*/ 1011810 h 1014043"/>
              <a:gd name="connsiteX11" fmla="*/ 112235 w 2980320"/>
              <a:gd name="connsiteY11" fmla="*/ 1011810 h 1014043"/>
              <a:gd name="connsiteX12" fmla="*/ 0 w 2980320"/>
              <a:gd name="connsiteY12" fmla="*/ 899575 h 1014043"/>
              <a:gd name="connsiteX13" fmla="*/ 0 w 2980320"/>
              <a:gd name="connsiteY13" fmla="*/ 618996 h 1014043"/>
              <a:gd name="connsiteX14" fmla="*/ 0 w 2980320"/>
              <a:gd name="connsiteY14" fmla="*/ 450648 h 1014043"/>
              <a:gd name="connsiteX15" fmla="*/ 0 w 2980320"/>
              <a:gd name="connsiteY15" fmla="*/ 450648 h 1014043"/>
              <a:gd name="connsiteX16" fmla="*/ 0 w 2980320"/>
              <a:gd name="connsiteY16" fmla="*/ 450650 h 1014043"/>
              <a:gd name="connsiteX0" fmla="*/ 0 w 2980320"/>
              <a:gd name="connsiteY0" fmla="*/ 450650 h 1014043"/>
              <a:gd name="connsiteX1" fmla="*/ 112235 w 2980320"/>
              <a:gd name="connsiteY1" fmla="*/ 338415 h 1014043"/>
              <a:gd name="connsiteX2" fmla="*/ 1740785 w 2980320"/>
              <a:gd name="connsiteY2" fmla="*/ 338415 h 1014043"/>
              <a:gd name="connsiteX3" fmla="*/ 2103565 w 2980320"/>
              <a:gd name="connsiteY3" fmla="*/ 14 h 1014043"/>
              <a:gd name="connsiteX4" fmla="*/ 2255724 w 2980320"/>
              <a:gd name="connsiteY4" fmla="*/ 343440 h 1014043"/>
              <a:gd name="connsiteX5" fmla="*/ 2665976 w 2980320"/>
              <a:gd name="connsiteY5" fmla="*/ 338415 h 1014043"/>
              <a:gd name="connsiteX6" fmla="*/ 2979178 w 2980320"/>
              <a:gd name="connsiteY6" fmla="*/ 686786 h 1014043"/>
              <a:gd name="connsiteX7" fmla="*/ 2728119 w 2980320"/>
              <a:gd name="connsiteY7" fmla="*/ 1008107 h 1014043"/>
              <a:gd name="connsiteX8" fmla="*/ 2486836 w 2980320"/>
              <a:gd name="connsiteY8" fmla="*/ 1011810 h 1014043"/>
              <a:gd name="connsiteX9" fmla="*/ 2495853 w 2980320"/>
              <a:gd name="connsiteY9" fmla="*/ 996995 h 1014043"/>
              <a:gd name="connsiteX10" fmla="*/ 1740785 w 2980320"/>
              <a:gd name="connsiteY10" fmla="*/ 1011810 h 1014043"/>
              <a:gd name="connsiteX11" fmla="*/ 1740785 w 2980320"/>
              <a:gd name="connsiteY11" fmla="*/ 1011810 h 1014043"/>
              <a:gd name="connsiteX12" fmla="*/ 112235 w 2980320"/>
              <a:gd name="connsiteY12" fmla="*/ 1011810 h 1014043"/>
              <a:gd name="connsiteX13" fmla="*/ 0 w 2980320"/>
              <a:gd name="connsiteY13" fmla="*/ 899575 h 1014043"/>
              <a:gd name="connsiteX14" fmla="*/ 0 w 2980320"/>
              <a:gd name="connsiteY14" fmla="*/ 618996 h 1014043"/>
              <a:gd name="connsiteX15" fmla="*/ 0 w 2980320"/>
              <a:gd name="connsiteY15" fmla="*/ 450648 h 1014043"/>
              <a:gd name="connsiteX16" fmla="*/ 0 w 2980320"/>
              <a:gd name="connsiteY16" fmla="*/ 450648 h 1014043"/>
              <a:gd name="connsiteX17" fmla="*/ 0 w 2980320"/>
              <a:gd name="connsiteY17" fmla="*/ 450650 h 1014043"/>
              <a:gd name="connsiteX0" fmla="*/ 0 w 2980320"/>
              <a:gd name="connsiteY0" fmla="*/ 450650 h 1014043"/>
              <a:gd name="connsiteX1" fmla="*/ 112235 w 2980320"/>
              <a:gd name="connsiteY1" fmla="*/ 338415 h 1014043"/>
              <a:gd name="connsiteX2" fmla="*/ 1740785 w 2980320"/>
              <a:gd name="connsiteY2" fmla="*/ 338415 h 1014043"/>
              <a:gd name="connsiteX3" fmla="*/ 2103565 w 2980320"/>
              <a:gd name="connsiteY3" fmla="*/ 14 h 1014043"/>
              <a:gd name="connsiteX4" fmla="*/ 2255724 w 2980320"/>
              <a:gd name="connsiteY4" fmla="*/ 343440 h 1014043"/>
              <a:gd name="connsiteX5" fmla="*/ 2665976 w 2980320"/>
              <a:gd name="connsiteY5" fmla="*/ 338415 h 1014043"/>
              <a:gd name="connsiteX6" fmla="*/ 2979178 w 2980320"/>
              <a:gd name="connsiteY6" fmla="*/ 686786 h 1014043"/>
              <a:gd name="connsiteX7" fmla="*/ 2728119 w 2980320"/>
              <a:gd name="connsiteY7" fmla="*/ 1008107 h 1014043"/>
              <a:gd name="connsiteX8" fmla="*/ 2486836 w 2980320"/>
              <a:gd name="connsiteY8" fmla="*/ 1011810 h 1014043"/>
              <a:gd name="connsiteX9" fmla="*/ 1740785 w 2980320"/>
              <a:gd name="connsiteY9" fmla="*/ 1011810 h 1014043"/>
              <a:gd name="connsiteX10" fmla="*/ 1740785 w 2980320"/>
              <a:gd name="connsiteY10" fmla="*/ 1011810 h 1014043"/>
              <a:gd name="connsiteX11" fmla="*/ 112235 w 2980320"/>
              <a:gd name="connsiteY11" fmla="*/ 1011810 h 1014043"/>
              <a:gd name="connsiteX12" fmla="*/ 0 w 2980320"/>
              <a:gd name="connsiteY12" fmla="*/ 899575 h 1014043"/>
              <a:gd name="connsiteX13" fmla="*/ 0 w 2980320"/>
              <a:gd name="connsiteY13" fmla="*/ 618996 h 1014043"/>
              <a:gd name="connsiteX14" fmla="*/ 0 w 2980320"/>
              <a:gd name="connsiteY14" fmla="*/ 450648 h 1014043"/>
              <a:gd name="connsiteX15" fmla="*/ 0 w 2980320"/>
              <a:gd name="connsiteY15" fmla="*/ 450648 h 1014043"/>
              <a:gd name="connsiteX16" fmla="*/ 0 w 2980320"/>
              <a:gd name="connsiteY16" fmla="*/ 450650 h 1014043"/>
              <a:gd name="connsiteX0" fmla="*/ 0 w 2980320"/>
              <a:gd name="connsiteY0" fmla="*/ 450650 h 1013039"/>
              <a:gd name="connsiteX1" fmla="*/ 112235 w 2980320"/>
              <a:gd name="connsiteY1" fmla="*/ 338415 h 1013039"/>
              <a:gd name="connsiteX2" fmla="*/ 1740785 w 2980320"/>
              <a:gd name="connsiteY2" fmla="*/ 338415 h 1013039"/>
              <a:gd name="connsiteX3" fmla="*/ 2103565 w 2980320"/>
              <a:gd name="connsiteY3" fmla="*/ 14 h 1013039"/>
              <a:gd name="connsiteX4" fmla="*/ 2255724 w 2980320"/>
              <a:gd name="connsiteY4" fmla="*/ 343440 h 1013039"/>
              <a:gd name="connsiteX5" fmla="*/ 2665976 w 2980320"/>
              <a:gd name="connsiteY5" fmla="*/ 338415 h 1013039"/>
              <a:gd name="connsiteX6" fmla="*/ 2979178 w 2980320"/>
              <a:gd name="connsiteY6" fmla="*/ 686786 h 1013039"/>
              <a:gd name="connsiteX7" fmla="*/ 2728119 w 2980320"/>
              <a:gd name="connsiteY7" fmla="*/ 1008107 h 1013039"/>
              <a:gd name="connsiteX8" fmla="*/ 2149951 w 2980320"/>
              <a:gd name="connsiteY8" fmla="*/ 1008372 h 1013039"/>
              <a:gd name="connsiteX9" fmla="*/ 1740785 w 2980320"/>
              <a:gd name="connsiteY9" fmla="*/ 1011810 h 1013039"/>
              <a:gd name="connsiteX10" fmla="*/ 1740785 w 2980320"/>
              <a:gd name="connsiteY10" fmla="*/ 1011810 h 1013039"/>
              <a:gd name="connsiteX11" fmla="*/ 112235 w 2980320"/>
              <a:gd name="connsiteY11" fmla="*/ 1011810 h 1013039"/>
              <a:gd name="connsiteX12" fmla="*/ 0 w 2980320"/>
              <a:gd name="connsiteY12" fmla="*/ 899575 h 1013039"/>
              <a:gd name="connsiteX13" fmla="*/ 0 w 2980320"/>
              <a:gd name="connsiteY13" fmla="*/ 618996 h 1013039"/>
              <a:gd name="connsiteX14" fmla="*/ 0 w 2980320"/>
              <a:gd name="connsiteY14" fmla="*/ 450648 h 1013039"/>
              <a:gd name="connsiteX15" fmla="*/ 0 w 2980320"/>
              <a:gd name="connsiteY15" fmla="*/ 450648 h 1013039"/>
              <a:gd name="connsiteX16" fmla="*/ 0 w 2980320"/>
              <a:gd name="connsiteY16" fmla="*/ 450650 h 1013039"/>
              <a:gd name="connsiteX0" fmla="*/ 0 w 2980320"/>
              <a:gd name="connsiteY0" fmla="*/ 450650 h 1015247"/>
              <a:gd name="connsiteX1" fmla="*/ 112235 w 2980320"/>
              <a:gd name="connsiteY1" fmla="*/ 338415 h 1015247"/>
              <a:gd name="connsiteX2" fmla="*/ 1740785 w 2980320"/>
              <a:gd name="connsiteY2" fmla="*/ 338415 h 1015247"/>
              <a:gd name="connsiteX3" fmla="*/ 2103565 w 2980320"/>
              <a:gd name="connsiteY3" fmla="*/ 14 h 1015247"/>
              <a:gd name="connsiteX4" fmla="*/ 2255724 w 2980320"/>
              <a:gd name="connsiteY4" fmla="*/ 343440 h 1015247"/>
              <a:gd name="connsiteX5" fmla="*/ 2665976 w 2980320"/>
              <a:gd name="connsiteY5" fmla="*/ 338415 h 1015247"/>
              <a:gd name="connsiteX6" fmla="*/ 2979178 w 2980320"/>
              <a:gd name="connsiteY6" fmla="*/ 686786 h 1015247"/>
              <a:gd name="connsiteX7" fmla="*/ 2728119 w 2980320"/>
              <a:gd name="connsiteY7" fmla="*/ 1008107 h 1015247"/>
              <a:gd name="connsiteX8" fmla="*/ 2149951 w 2980320"/>
              <a:gd name="connsiteY8" fmla="*/ 1008372 h 1015247"/>
              <a:gd name="connsiteX9" fmla="*/ 1740785 w 2980320"/>
              <a:gd name="connsiteY9" fmla="*/ 1011810 h 1015247"/>
              <a:gd name="connsiteX10" fmla="*/ 1740785 w 2980320"/>
              <a:gd name="connsiteY10" fmla="*/ 1011810 h 1015247"/>
              <a:gd name="connsiteX11" fmla="*/ 297865 w 2980320"/>
              <a:gd name="connsiteY11" fmla="*/ 1015247 h 1015247"/>
              <a:gd name="connsiteX12" fmla="*/ 0 w 2980320"/>
              <a:gd name="connsiteY12" fmla="*/ 899575 h 1015247"/>
              <a:gd name="connsiteX13" fmla="*/ 0 w 2980320"/>
              <a:gd name="connsiteY13" fmla="*/ 618996 h 1015247"/>
              <a:gd name="connsiteX14" fmla="*/ 0 w 2980320"/>
              <a:gd name="connsiteY14" fmla="*/ 450648 h 1015247"/>
              <a:gd name="connsiteX15" fmla="*/ 0 w 2980320"/>
              <a:gd name="connsiteY15" fmla="*/ 450648 h 1015247"/>
              <a:gd name="connsiteX16" fmla="*/ 0 w 2980320"/>
              <a:gd name="connsiteY16" fmla="*/ 450650 h 1015247"/>
              <a:gd name="connsiteX0" fmla="*/ 0 w 2980320"/>
              <a:gd name="connsiteY0" fmla="*/ 450650 h 1015247"/>
              <a:gd name="connsiteX1" fmla="*/ 112235 w 2980320"/>
              <a:gd name="connsiteY1" fmla="*/ 338415 h 1015247"/>
              <a:gd name="connsiteX2" fmla="*/ 1740785 w 2980320"/>
              <a:gd name="connsiteY2" fmla="*/ 338415 h 1015247"/>
              <a:gd name="connsiteX3" fmla="*/ 2103565 w 2980320"/>
              <a:gd name="connsiteY3" fmla="*/ 14 h 1015247"/>
              <a:gd name="connsiteX4" fmla="*/ 2255724 w 2980320"/>
              <a:gd name="connsiteY4" fmla="*/ 343440 h 1015247"/>
              <a:gd name="connsiteX5" fmla="*/ 2665976 w 2980320"/>
              <a:gd name="connsiteY5" fmla="*/ 338415 h 1015247"/>
              <a:gd name="connsiteX6" fmla="*/ 2979178 w 2980320"/>
              <a:gd name="connsiteY6" fmla="*/ 686786 h 1015247"/>
              <a:gd name="connsiteX7" fmla="*/ 2728119 w 2980320"/>
              <a:gd name="connsiteY7" fmla="*/ 1008107 h 1015247"/>
              <a:gd name="connsiteX8" fmla="*/ 2149951 w 2980320"/>
              <a:gd name="connsiteY8" fmla="*/ 1008372 h 1015247"/>
              <a:gd name="connsiteX9" fmla="*/ 1740785 w 2980320"/>
              <a:gd name="connsiteY9" fmla="*/ 1011810 h 1015247"/>
              <a:gd name="connsiteX10" fmla="*/ 1740785 w 2980320"/>
              <a:gd name="connsiteY10" fmla="*/ 1011810 h 1015247"/>
              <a:gd name="connsiteX11" fmla="*/ 297865 w 2980320"/>
              <a:gd name="connsiteY11" fmla="*/ 1015247 h 1015247"/>
              <a:gd name="connsiteX12" fmla="*/ 0 w 2980320"/>
              <a:gd name="connsiteY12" fmla="*/ 618996 h 1015247"/>
              <a:gd name="connsiteX13" fmla="*/ 0 w 2980320"/>
              <a:gd name="connsiteY13" fmla="*/ 450648 h 1015247"/>
              <a:gd name="connsiteX14" fmla="*/ 0 w 2980320"/>
              <a:gd name="connsiteY14" fmla="*/ 450648 h 1015247"/>
              <a:gd name="connsiteX15" fmla="*/ 0 w 2980320"/>
              <a:gd name="connsiteY15" fmla="*/ 450650 h 1015247"/>
              <a:gd name="connsiteX0" fmla="*/ 6875 w 2987195"/>
              <a:gd name="connsiteY0" fmla="*/ 450650 h 1015247"/>
              <a:gd name="connsiteX1" fmla="*/ 119110 w 2987195"/>
              <a:gd name="connsiteY1" fmla="*/ 338415 h 1015247"/>
              <a:gd name="connsiteX2" fmla="*/ 1747660 w 2987195"/>
              <a:gd name="connsiteY2" fmla="*/ 338415 h 1015247"/>
              <a:gd name="connsiteX3" fmla="*/ 2110440 w 2987195"/>
              <a:gd name="connsiteY3" fmla="*/ 14 h 1015247"/>
              <a:gd name="connsiteX4" fmla="*/ 2262599 w 2987195"/>
              <a:gd name="connsiteY4" fmla="*/ 343440 h 1015247"/>
              <a:gd name="connsiteX5" fmla="*/ 2672851 w 2987195"/>
              <a:gd name="connsiteY5" fmla="*/ 338415 h 1015247"/>
              <a:gd name="connsiteX6" fmla="*/ 2986053 w 2987195"/>
              <a:gd name="connsiteY6" fmla="*/ 686786 h 1015247"/>
              <a:gd name="connsiteX7" fmla="*/ 2734994 w 2987195"/>
              <a:gd name="connsiteY7" fmla="*/ 1008107 h 1015247"/>
              <a:gd name="connsiteX8" fmla="*/ 2156826 w 2987195"/>
              <a:gd name="connsiteY8" fmla="*/ 1008372 h 1015247"/>
              <a:gd name="connsiteX9" fmla="*/ 1747660 w 2987195"/>
              <a:gd name="connsiteY9" fmla="*/ 1011810 h 1015247"/>
              <a:gd name="connsiteX10" fmla="*/ 1747660 w 2987195"/>
              <a:gd name="connsiteY10" fmla="*/ 1011810 h 1015247"/>
              <a:gd name="connsiteX11" fmla="*/ 304740 w 2987195"/>
              <a:gd name="connsiteY11" fmla="*/ 1015247 h 1015247"/>
              <a:gd name="connsiteX12" fmla="*/ 0 w 2987195"/>
              <a:gd name="connsiteY12" fmla="*/ 701498 h 1015247"/>
              <a:gd name="connsiteX13" fmla="*/ 6875 w 2987195"/>
              <a:gd name="connsiteY13" fmla="*/ 450648 h 1015247"/>
              <a:gd name="connsiteX14" fmla="*/ 6875 w 2987195"/>
              <a:gd name="connsiteY14" fmla="*/ 450648 h 1015247"/>
              <a:gd name="connsiteX15" fmla="*/ 6875 w 2987195"/>
              <a:gd name="connsiteY15" fmla="*/ 450650 h 1015247"/>
              <a:gd name="connsiteX0" fmla="*/ 6875 w 2987195"/>
              <a:gd name="connsiteY0" fmla="*/ 450650 h 1015247"/>
              <a:gd name="connsiteX1" fmla="*/ 119110 w 2987195"/>
              <a:gd name="connsiteY1" fmla="*/ 338415 h 1015247"/>
              <a:gd name="connsiteX2" fmla="*/ 1747660 w 2987195"/>
              <a:gd name="connsiteY2" fmla="*/ 338415 h 1015247"/>
              <a:gd name="connsiteX3" fmla="*/ 2110440 w 2987195"/>
              <a:gd name="connsiteY3" fmla="*/ 14 h 1015247"/>
              <a:gd name="connsiteX4" fmla="*/ 2262599 w 2987195"/>
              <a:gd name="connsiteY4" fmla="*/ 343440 h 1015247"/>
              <a:gd name="connsiteX5" fmla="*/ 2672851 w 2987195"/>
              <a:gd name="connsiteY5" fmla="*/ 338415 h 1015247"/>
              <a:gd name="connsiteX6" fmla="*/ 2986053 w 2987195"/>
              <a:gd name="connsiteY6" fmla="*/ 686786 h 1015247"/>
              <a:gd name="connsiteX7" fmla="*/ 2734994 w 2987195"/>
              <a:gd name="connsiteY7" fmla="*/ 1008107 h 1015247"/>
              <a:gd name="connsiteX8" fmla="*/ 2156826 w 2987195"/>
              <a:gd name="connsiteY8" fmla="*/ 1008372 h 1015247"/>
              <a:gd name="connsiteX9" fmla="*/ 1747660 w 2987195"/>
              <a:gd name="connsiteY9" fmla="*/ 1011810 h 1015247"/>
              <a:gd name="connsiteX10" fmla="*/ 1747660 w 2987195"/>
              <a:gd name="connsiteY10" fmla="*/ 1011810 h 1015247"/>
              <a:gd name="connsiteX11" fmla="*/ 304740 w 2987195"/>
              <a:gd name="connsiteY11" fmla="*/ 1015247 h 1015247"/>
              <a:gd name="connsiteX12" fmla="*/ 0 w 2987195"/>
              <a:gd name="connsiteY12" fmla="*/ 701498 h 1015247"/>
              <a:gd name="connsiteX13" fmla="*/ 6875 w 2987195"/>
              <a:gd name="connsiteY13" fmla="*/ 450648 h 1015247"/>
              <a:gd name="connsiteX14" fmla="*/ 6875 w 2987195"/>
              <a:gd name="connsiteY14" fmla="*/ 450648 h 1015247"/>
              <a:gd name="connsiteX15" fmla="*/ 6875 w 2987195"/>
              <a:gd name="connsiteY15" fmla="*/ 450650 h 1015247"/>
              <a:gd name="connsiteX0" fmla="*/ 6875 w 2987195"/>
              <a:gd name="connsiteY0" fmla="*/ 450650 h 1018685"/>
              <a:gd name="connsiteX1" fmla="*/ 119110 w 2987195"/>
              <a:gd name="connsiteY1" fmla="*/ 338415 h 1018685"/>
              <a:gd name="connsiteX2" fmla="*/ 1747660 w 2987195"/>
              <a:gd name="connsiteY2" fmla="*/ 338415 h 1018685"/>
              <a:gd name="connsiteX3" fmla="*/ 2110440 w 2987195"/>
              <a:gd name="connsiteY3" fmla="*/ 14 h 1018685"/>
              <a:gd name="connsiteX4" fmla="*/ 2262599 w 2987195"/>
              <a:gd name="connsiteY4" fmla="*/ 343440 h 1018685"/>
              <a:gd name="connsiteX5" fmla="*/ 2672851 w 2987195"/>
              <a:gd name="connsiteY5" fmla="*/ 338415 h 1018685"/>
              <a:gd name="connsiteX6" fmla="*/ 2986053 w 2987195"/>
              <a:gd name="connsiteY6" fmla="*/ 686786 h 1018685"/>
              <a:gd name="connsiteX7" fmla="*/ 2734994 w 2987195"/>
              <a:gd name="connsiteY7" fmla="*/ 1008107 h 1018685"/>
              <a:gd name="connsiteX8" fmla="*/ 2156826 w 2987195"/>
              <a:gd name="connsiteY8" fmla="*/ 1008372 h 1018685"/>
              <a:gd name="connsiteX9" fmla="*/ 1747660 w 2987195"/>
              <a:gd name="connsiteY9" fmla="*/ 1011810 h 1018685"/>
              <a:gd name="connsiteX10" fmla="*/ 1747660 w 2987195"/>
              <a:gd name="connsiteY10" fmla="*/ 1011810 h 1018685"/>
              <a:gd name="connsiteX11" fmla="*/ 321927 w 2987195"/>
              <a:gd name="connsiteY11" fmla="*/ 1018685 h 1018685"/>
              <a:gd name="connsiteX12" fmla="*/ 0 w 2987195"/>
              <a:gd name="connsiteY12" fmla="*/ 701498 h 1018685"/>
              <a:gd name="connsiteX13" fmla="*/ 6875 w 2987195"/>
              <a:gd name="connsiteY13" fmla="*/ 450648 h 1018685"/>
              <a:gd name="connsiteX14" fmla="*/ 6875 w 2987195"/>
              <a:gd name="connsiteY14" fmla="*/ 450648 h 1018685"/>
              <a:gd name="connsiteX15" fmla="*/ 6875 w 2987195"/>
              <a:gd name="connsiteY15" fmla="*/ 450650 h 1018685"/>
              <a:gd name="connsiteX0" fmla="*/ 6875 w 2987195"/>
              <a:gd name="connsiteY0" fmla="*/ 450650 h 1018685"/>
              <a:gd name="connsiteX1" fmla="*/ 119110 w 2987195"/>
              <a:gd name="connsiteY1" fmla="*/ 338415 h 1018685"/>
              <a:gd name="connsiteX2" fmla="*/ 1747660 w 2987195"/>
              <a:gd name="connsiteY2" fmla="*/ 338415 h 1018685"/>
              <a:gd name="connsiteX3" fmla="*/ 2110440 w 2987195"/>
              <a:gd name="connsiteY3" fmla="*/ 14 h 1018685"/>
              <a:gd name="connsiteX4" fmla="*/ 2262599 w 2987195"/>
              <a:gd name="connsiteY4" fmla="*/ 343440 h 1018685"/>
              <a:gd name="connsiteX5" fmla="*/ 2672851 w 2987195"/>
              <a:gd name="connsiteY5" fmla="*/ 338415 h 1018685"/>
              <a:gd name="connsiteX6" fmla="*/ 2986053 w 2987195"/>
              <a:gd name="connsiteY6" fmla="*/ 686786 h 1018685"/>
              <a:gd name="connsiteX7" fmla="*/ 2734994 w 2987195"/>
              <a:gd name="connsiteY7" fmla="*/ 1008107 h 1018685"/>
              <a:gd name="connsiteX8" fmla="*/ 2156826 w 2987195"/>
              <a:gd name="connsiteY8" fmla="*/ 1008372 h 1018685"/>
              <a:gd name="connsiteX9" fmla="*/ 1747660 w 2987195"/>
              <a:gd name="connsiteY9" fmla="*/ 1011810 h 1018685"/>
              <a:gd name="connsiteX10" fmla="*/ 1747660 w 2987195"/>
              <a:gd name="connsiteY10" fmla="*/ 1011810 h 1018685"/>
              <a:gd name="connsiteX11" fmla="*/ 321927 w 2987195"/>
              <a:gd name="connsiteY11" fmla="*/ 1018685 h 1018685"/>
              <a:gd name="connsiteX12" fmla="*/ 0 w 2987195"/>
              <a:gd name="connsiteY12" fmla="*/ 701498 h 1018685"/>
              <a:gd name="connsiteX13" fmla="*/ 6875 w 2987195"/>
              <a:gd name="connsiteY13" fmla="*/ 450648 h 1018685"/>
              <a:gd name="connsiteX14" fmla="*/ 6875 w 2987195"/>
              <a:gd name="connsiteY14" fmla="*/ 450648 h 1018685"/>
              <a:gd name="connsiteX15" fmla="*/ 6875 w 2987195"/>
              <a:gd name="connsiteY15" fmla="*/ 450650 h 1018685"/>
              <a:gd name="connsiteX0" fmla="*/ 6875 w 2987195"/>
              <a:gd name="connsiteY0" fmla="*/ 450648 h 1018685"/>
              <a:gd name="connsiteX1" fmla="*/ 119110 w 2987195"/>
              <a:gd name="connsiteY1" fmla="*/ 338415 h 1018685"/>
              <a:gd name="connsiteX2" fmla="*/ 1747660 w 2987195"/>
              <a:gd name="connsiteY2" fmla="*/ 338415 h 1018685"/>
              <a:gd name="connsiteX3" fmla="*/ 2110440 w 2987195"/>
              <a:gd name="connsiteY3" fmla="*/ 14 h 1018685"/>
              <a:gd name="connsiteX4" fmla="*/ 2262599 w 2987195"/>
              <a:gd name="connsiteY4" fmla="*/ 343440 h 1018685"/>
              <a:gd name="connsiteX5" fmla="*/ 2672851 w 2987195"/>
              <a:gd name="connsiteY5" fmla="*/ 338415 h 1018685"/>
              <a:gd name="connsiteX6" fmla="*/ 2986053 w 2987195"/>
              <a:gd name="connsiteY6" fmla="*/ 686786 h 1018685"/>
              <a:gd name="connsiteX7" fmla="*/ 2734994 w 2987195"/>
              <a:gd name="connsiteY7" fmla="*/ 1008107 h 1018685"/>
              <a:gd name="connsiteX8" fmla="*/ 2156826 w 2987195"/>
              <a:gd name="connsiteY8" fmla="*/ 1008372 h 1018685"/>
              <a:gd name="connsiteX9" fmla="*/ 1747660 w 2987195"/>
              <a:gd name="connsiteY9" fmla="*/ 1011810 h 1018685"/>
              <a:gd name="connsiteX10" fmla="*/ 1747660 w 2987195"/>
              <a:gd name="connsiteY10" fmla="*/ 1011810 h 1018685"/>
              <a:gd name="connsiteX11" fmla="*/ 321927 w 2987195"/>
              <a:gd name="connsiteY11" fmla="*/ 1018685 h 1018685"/>
              <a:gd name="connsiteX12" fmla="*/ 0 w 2987195"/>
              <a:gd name="connsiteY12" fmla="*/ 701498 h 1018685"/>
              <a:gd name="connsiteX13" fmla="*/ 6875 w 2987195"/>
              <a:gd name="connsiteY13" fmla="*/ 450648 h 1018685"/>
              <a:gd name="connsiteX14" fmla="*/ 6875 w 2987195"/>
              <a:gd name="connsiteY14" fmla="*/ 450648 h 1018685"/>
              <a:gd name="connsiteX0" fmla="*/ 216569 w 2987195"/>
              <a:gd name="connsiteY0" fmla="*/ 546901 h 1018685"/>
              <a:gd name="connsiteX1" fmla="*/ 119110 w 2987195"/>
              <a:gd name="connsiteY1" fmla="*/ 338415 h 1018685"/>
              <a:gd name="connsiteX2" fmla="*/ 1747660 w 2987195"/>
              <a:gd name="connsiteY2" fmla="*/ 338415 h 1018685"/>
              <a:gd name="connsiteX3" fmla="*/ 2110440 w 2987195"/>
              <a:gd name="connsiteY3" fmla="*/ 14 h 1018685"/>
              <a:gd name="connsiteX4" fmla="*/ 2262599 w 2987195"/>
              <a:gd name="connsiteY4" fmla="*/ 343440 h 1018685"/>
              <a:gd name="connsiteX5" fmla="*/ 2672851 w 2987195"/>
              <a:gd name="connsiteY5" fmla="*/ 338415 h 1018685"/>
              <a:gd name="connsiteX6" fmla="*/ 2986053 w 2987195"/>
              <a:gd name="connsiteY6" fmla="*/ 686786 h 1018685"/>
              <a:gd name="connsiteX7" fmla="*/ 2734994 w 2987195"/>
              <a:gd name="connsiteY7" fmla="*/ 1008107 h 1018685"/>
              <a:gd name="connsiteX8" fmla="*/ 2156826 w 2987195"/>
              <a:gd name="connsiteY8" fmla="*/ 1008372 h 1018685"/>
              <a:gd name="connsiteX9" fmla="*/ 1747660 w 2987195"/>
              <a:gd name="connsiteY9" fmla="*/ 1011810 h 1018685"/>
              <a:gd name="connsiteX10" fmla="*/ 1747660 w 2987195"/>
              <a:gd name="connsiteY10" fmla="*/ 1011810 h 1018685"/>
              <a:gd name="connsiteX11" fmla="*/ 321927 w 2987195"/>
              <a:gd name="connsiteY11" fmla="*/ 1018685 h 1018685"/>
              <a:gd name="connsiteX12" fmla="*/ 0 w 2987195"/>
              <a:gd name="connsiteY12" fmla="*/ 701498 h 1018685"/>
              <a:gd name="connsiteX13" fmla="*/ 6875 w 2987195"/>
              <a:gd name="connsiteY13" fmla="*/ 450648 h 1018685"/>
              <a:gd name="connsiteX14" fmla="*/ 216569 w 2987195"/>
              <a:gd name="connsiteY14" fmla="*/ 546901 h 1018685"/>
              <a:gd name="connsiteX0" fmla="*/ 6875 w 2987195"/>
              <a:gd name="connsiteY0" fmla="*/ 450648 h 1018685"/>
              <a:gd name="connsiteX1" fmla="*/ 119110 w 2987195"/>
              <a:gd name="connsiteY1" fmla="*/ 338415 h 1018685"/>
              <a:gd name="connsiteX2" fmla="*/ 1747660 w 2987195"/>
              <a:gd name="connsiteY2" fmla="*/ 338415 h 1018685"/>
              <a:gd name="connsiteX3" fmla="*/ 2110440 w 2987195"/>
              <a:gd name="connsiteY3" fmla="*/ 14 h 1018685"/>
              <a:gd name="connsiteX4" fmla="*/ 2262599 w 2987195"/>
              <a:gd name="connsiteY4" fmla="*/ 343440 h 1018685"/>
              <a:gd name="connsiteX5" fmla="*/ 2672851 w 2987195"/>
              <a:gd name="connsiteY5" fmla="*/ 338415 h 1018685"/>
              <a:gd name="connsiteX6" fmla="*/ 2986053 w 2987195"/>
              <a:gd name="connsiteY6" fmla="*/ 686786 h 1018685"/>
              <a:gd name="connsiteX7" fmla="*/ 2734994 w 2987195"/>
              <a:gd name="connsiteY7" fmla="*/ 1008107 h 1018685"/>
              <a:gd name="connsiteX8" fmla="*/ 2156826 w 2987195"/>
              <a:gd name="connsiteY8" fmla="*/ 1008372 h 1018685"/>
              <a:gd name="connsiteX9" fmla="*/ 1747660 w 2987195"/>
              <a:gd name="connsiteY9" fmla="*/ 1011810 h 1018685"/>
              <a:gd name="connsiteX10" fmla="*/ 1747660 w 2987195"/>
              <a:gd name="connsiteY10" fmla="*/ 1011810 h 1018685"/>
              <a:gd name="connsiteX11" fmla="*/ 321927 w 2987195"/>
              <a:gd name="connsiteY11" fmla="*/ 1018685 h 1018685"/>
              <a:gd name="connsiteX12" fmla="*/ 0 w 2987195"/>
              <a:gd name="connsiteY12" fmla="*/ 701498 h 1018685"/>
              <a:gd name="connsiteX13" fmla="*/ 6875 w 2987195"/>
              <a:gd name="connsiteY13" fmla="*/ 450648 h 1018685"/>
              <a:gd name="connsiteX0" fmla="*/ 0 w 2987195"/>
              <a:gd name="connsiteY0" fmla="*/ 701498 h 1018685"/>
              <a:gd name="connsiteX1" fmla="*/ 119110 w 2987195"/>
              <a:gd name="connsiteY1" fmla="*/ 338415 h 1018685"/>
              <a:gd name="connsiteX2" fmla="*/ 1747660 w 2987195"/>
              <a:gd name="connsiteY2" fmla="*/ 338415 h 1018685"/>
              <a:gd name="connsiteX3" fmla="*/ 2110440 w 2987195"/>
              <a:gd name="connsiteY3" fmla="*/ 14 h 1018685"/>
              <a:gd name="connsiteX4" fmla="*/ 2262599 w 2987195"/>
              <a:gd name="connsiteY4" fmla="*/ 343440 h 1018685"/>
              <a:gd name="connsiteX5" fmla="*/ 2672851 w 2987195"/>
              <a:gd name="connsiteY5" fmla="*/ 338415 h 1018685"/>
              <a:gd name="connsiteX6" fmla="*/ 2986053 w 2987195"/>
              <a:gd name="connsiteY6" fmla="*/ 686786 h 1018685"/>
              <a:gd name="connsiteX7" fmla="*/ 2734994 w 2987195"/>
              <a:gd name="connsiteY7" fmla="*/ 1008107 h 1018685"/>
              <a:gd name="connsiteX8" fmla="*/ 2156826 w 2987195"/>
              <a:gd name="connsiteY8" fmla="*/ 1008372 h 1018685"/>
              <a:gd name="connsiteX9" fmla="*/ 1747660 w 2987195"/>
              <a:gd name="connsiteY9" fmla="*/ 1011810 h 1018685"/>
              <a:gd name="connsiteX10" fmla="*/ 1747660 w 2987195"/>
              <a:gd name="connsiteY10" fmla="*/ 1011810 h 1018685"/>
              <a:gd name="connsiteX11" fmla="*/ 321927 w 2987195"/>
              <a:gd name="connsiteY11" fmla="*/ 1018685 h 1018685"/>
              <a:gd name="connsiteX12" fmla="*/ 0 w 2987195"/>
              <a:gd name="connsiteY12" fmla="*/ 701498 h 1018685"/>
              <a:gd name="connsiteX0" fmla="*/ 565 w 2987760"/>
              <a:gd name="connsiteY0" fmla="*/ 701498 h 1018685"/>
              <a:gd name="connsiteX1" fmla="*/ 119675 w 2987760"/>
              <a:gd name="connsiteY1" fmla="*/ 338415 h 1018685"/>
              <a:gd name="connsiteX2" fmla="*/ 1748225 w 2987760"/>
              <a:gd name="connsiteY2" fmla="*/ 338415 h 1018685"/>
              <a:gd name="connsiteX3" fmla="*/ 2111005 w 2987760"/>
              <a:gd name="connsiteY3" fmla="*/ 14 h 1018685"/>
              <a:gd name="connsiteX4" fmla="*/ 2263164 w 2987760"/>
              <a:gd name="connsiteY4" fmla="*/ 343440 h 1018685"/>
              <a:gd name="connsiteX5" fmla="*/ 2673416 w 2987760"/>
              <a:gd name="connsiteY5" fmla="*/ 338415 h 1018685"/>
              <a:gd name="connsiteX6" fmla="*/ 2986618 w 2987760"/>
              <a:gd name="connsiteY6" fmla="*/ 686786 h 1018685"/>
              <a:gd name="connsiteX7" fmla="*/ 2735559 w 2987760"/>
              <a:gd name="connsiteY7" fmla="*/ 1008107 h 1018685"/>
              <a:gd name="connsiteX8" fmla="*/ 2157391 w 2987760"/>
              <a:gd name="connsiteY8" fmla="*/ 1008372 h 1018685"/>
              <a:gd name="connsiteX9" fmla="*/ 1748225 w 2987760"/>
              <a:gd name="connsiteY9" fmla="*/ 1011810 h 1018685"/>
              <a:gd name="connsiteX10" fmla="*/ 1748225 w 2987760"/>
              <a:gd name="connsiteY10" fmla="*/ 1011810 h 1018685"/>
              <a:gd name="connsiteX11" fmla="*/ 322492 w 2987760"/>
              <a:gd name="connsiteY11" fmla="*/ 1018685 h 1018685"/>
              <a:gd name="connsiteX12" fmla="*/ 565 w 2987760"/>
              <a:gd name="connsiteY12" fmla="*/ 701498 h 1018685"/>
              <a:gd name="connsiteX0" fmla="*/ 3986 w 2991181"/>
              <a:gd name="connsiteY0" fmla="*/ 701498 h 1018685"/>
              <a:gd name="connsiteX1" fmla="*/ 123096 w 2991181"/>
              <a:gd name="connsiteY1" fmla="*/ 338415 h 1018685"/>
              <a:gd name="connsiteX2" fmla="*/ 1751646 w 2991181"/>
              <a:gd name="connsiteY2" fmla="*/ 338415 h 1018685"/>
              <a:gd name="connsiteX3" fmla="*/ 2114426 w 2991181"/>
              <a:gd name="connsiteY3" fmla="*/ 14 h 1018685"/>
              <a:gd name="connsiteX4" fmla="*/ 2266585 w 2991181"/>
              <a:gd name="connsiteY4" fmla="*/ 343440 h 1018685"/>
              <a:gd name="connsiteX5" fmla="*/ 2676837 w 2991181"/>
              <a:gd name="connsiteY5" fmla="*/ 338415 h 1018685"/>
              <a:gd name="connsiteX6" fmla="*/ 2990039 w 2991181"/>
              <a:gd name="connsiteY6" fmla="*/ 686786 h 1018685"/>
              <a:gd name="connsiteX7" fmla="*/ 2738980 w 2991181"/>
              <a:gd name="connsiteY7" fmla="*/ 1008107 h 1018685"/>
              <a:gd name="connsiteX8" fmla="*/ 2160812 w 2991181"/>
              <a:gd name="connsiteY8" fmla="*/ 1008372 h 1018685"/>
              <a:gd name="connsiteX9" fmla="*/ 1751646 w 2991181"/>
              <a:gd name="connsiteY9" fmla="*/ 1011810 h 1018685"/>
              <a:gd name="connsiteX10" fmla="*/ 1751646 w 2991181"/>
              <a:gd name="connsiteY10" fmla="*/ 1011810 h 1018685"/>
              <a:gd name="connsiteX11" fmla="*/ 325913 w 2991181"/>
              <a:gd name="connsiteY11" fmla="*/ 1018685 h 1018685"/>
              <a:gd name="connsiteX12" fmla="*/ 3986 w 2991181"/>
              <a:gd name="connsiteY12" fmla="*/ 701498 h 1018685"/>
              <a:gd name="connsiteX0" fmla="*/ 3986 w 2991181"/>
              <a:gd name="connsiteY0" fmla="*/ 701498 h 1018685"/>
              <a:gd name="connsiteX1" fmla="*/ 301851 w 2991181"/>
              <a:gd name="connsiteY1" fmla="*/ 352165 h 1018685"/>
              <a:gd name="connsiteX2" fmla="*/ 1751646 w 2991181"/>
              <a:gd name="connsiteY2" fmla="*/ 338415 h 1018685"/>
              <a:gd name="connsiteX3" fmla="*/ 2114426 w 2991181"/>
              <a:gd name="connsiteY3" fmla="*/ 14 h 1018685"/>
              <a:gd name="connsiteX4" fmla="*/ 2266585 w 2991181"/>
              <a:gd name="connsiteY4" fmla="*/ 343440 h 1018685"/>
              <a:gd name="connsiteX5" fmla="*/ 2676837 w 2991181"/>
              <a:gd name="connsiteY5" fmla="*/ 338415 h 1018685"/>
              <a:gd name="connsiteX6" fmla="*/ 2990039 w 2991181"/>
              <a:gd name="connsiteY6" fmla="*/ 686786 h 1018685"/>
              <a:gd name="connsiteX7" fmla="*/ 2738980 w 2991181"/>
              <a:gd name="connsiteY7" fmla="*/ 1008107 h 1018685"/>
              <a:gd name="connsiteX8" fmla="*/ 2160812 w 2991181"/>
              <a:gd name="connsiteY8" fmla="*/ 1008372 h 1018685"/>
              <a:gd name="connsiteX9" fmla="*/ 1751646 w 2991181"/>
              <a:gd name="connsiteY9" fmla="*/ 1011810 h 1018685"/>
              <a:gd name="connsiteX10" fmla="*/ 1751646 w 2991181"/>
              <a:gd name="connsiteY10" fmla="*/ 1011810 h 1018685"/>
              <a:gd name="connsiteX11" fmla="*/ 325913 w 2991181"/>
              <a:gd name="connsiteY11" fmla="*/ 1018685 h 1018685"/>
              <a:gd name="connsiteX12" fmla="*/ 3986 w 2991181"/>
              <a:gd name="connsiteY12" fmla="*/ 701498 h 1018685"/>
              <a:gd name="connsiteX0" fmla="*/ 3986 w 2991181"/>
              <a:gd name="connsiteY0" fmla="*/ 701498 h 1018685"/>
              <a:gd name="connsiteX1" fmla="*/ 301851 w 2991181"/>
              <a:gd name="connsiteY1" fmla="*/ 352165 h 1018685"/>
              <a:gd name="connsiteX2" fmla="*/ 1751646 w 2991181"/>
              <a:gd name="connsiteY2" fmla="*/ 338415 h 1018685"/>
              <a:gd name="connsiteX3" fmla="*/ 2114426 w 2991181"/>
              <a:gd name="connsiteY3" fmla="*/ 14 h 1018685"/>
              <a:gd name="connsiteX4" fmla="*/ 2266585 w 2991181"/>
              <a:gd name="connsiteY4" fmla="*/ 343440 h 1018685"/>
              <a:gd name="connsiteX5" fmla="*/ 2676837 w 2991181"/>
              <a:gd name="connsiteY5" fmla="*/ 338415 h 1018685"/>
              <a:gd name="connsiteX6" fmla="*/ 2990039 w 2991181"/>
              <a:gd name="connsiteY6" fmla="*/ 686786 h 1018685"/>
              <a:gd name="connsiteX7" fmla="*/ 2738980 w 2991181"/>
              <a:gd name="connsiteY7" fmla="*/ 1008107 h 1018685"/>
              <a:gd name="connsiteX8" fmla="*/ 2160812 w 2991181"/>
              <a:gd name="connsiteY8" fmla="*/ 1008372 h 1018685"/>
              <a:gd name="connsiteX9" fmla="*/ 1751646 w 2991181"/>
              <a:gd name="connsiteY9" fmla="*/ 1011810 h 1018685"/>
              <a:gd name="connsiteX10" fmla="*/ 1751646 w 2991181"/>
              <a:gd name="connsiteY10" fmla="*/ 1011810 h 1018685"/>
              <a:gd name="connsiteX11" fmla="*/ 325913 w 2991181"/>
              <a:gd name="connsiteY11" fmla="*/ 1018685 h 1018685"/>
              <a:gd name="connsiteX12" fmla="*/ 3986 w 2991181"/>
              <a:gd name="connsiteY12" fmla="*/ 701498 h 1018685"/>
              <a:gd name="connsiteX0" fmla="*/ 3986 w 2991181"/>
              <a:gd name="connsiteY0" fmla="*/ 701498 h 1018685"/>
              <a:gd name="connsiteX1" fmla="*/ 301851 w 2991181"/>
              <a:gd name="connsiteY1" fmla="*/ 352165 h 1018685"/>
              <a:gd name="connsiteX2" fmla="*/ 1751646 w 2991181"/>
              <a:gd name="connsiteY2" fmla="*/ 338415 h 1018685"/>
              <a:gd name="connsiteX3" fmla="*/ 2114426 w 2991181"/>
              <a:gd name="connsiteY3" fmla="*/ 14 h 1018685"/>
              <a:gd name="connsiteX4" fmla="*/ 2266585 w 2991181"/>
              <a:gd name="connsiteY4" fmla="*/ 343440 h 1018685"/>
              <a:gd name="connsiteX5" fmla="*/ 2676837 w 2991181"/>
              <a:gd name="connsiteY5" fmla="*/ 338415 h 1018685"/>
              <a:gd name="connsiteX6" fmla="*/ 2990039 w 2991181"/>
              <a:gd name="connsiteY6" fmla="*/ 686786 h 1018685"/>
              <a:gd name="connsiteX7" fmla="*/ 2738980 w 2991181"/>
              <a:gd name="connsiteY7" fmla="*/ 1008107 h 1018685"/>
              <a:gd name="connsiteX8" fmla="*/ 2160812 w 2991181"/>
              <a:gd name="connsiteY8" fmla="*/ 1008372 h 1018685"/>
              <a:gd name="connsiteX9" fmla="*/ 1751646 w 2991181"/>
              <a:gd name="connsiteY9" fmla="*/ 1011810 h 1018685"/>
              <a:gd name="connsiteX10" fmla="*/ 1751646 w 2991181"/>
              <a:gd name="connsiteY10" fmla="*/ 1011810 h 1018685"/>
              <a:gd name="connsiteX11" fmla="*/ 325913 w 2991181"/>
              <a:gd name="connsiteY11" fmla="*/ 1018685 h 1018685"/>
              <a:gd name="connsiteX12" fmla="*/ 3986 w 2991181"/>
              <a:gd name="connsiteY12" fmla="*/ 701498 h 1018685"/>
              <a:gd name="connsiteX0" fmla="*/ 2906 w 2990101"/>
              <a:gd name="connsiteY0" fmla="*/ 701498 h 1018730"/>
              <a:gd name="connsiteX1" fmla="*/ 300771 w 2990101"/>
              <a:gd name="connsiteY1" fmla="*/ 352165 h 1018730"/>
              <a:gd name="connsiteX2" fmla="*/ 1750566 w 2990101"/>
              <a:gd name="connsiteY2" fmla="*/ 338415 h 1018730"/>
              <a:gd name="connsiteX3" fmla="*/ 2113346 w 2990101"/>
              <a:gd name="connsiteY3" fmla="*/ 14 h 1018730"/>
              <a:gd name="connsiteX4" fmla="*/ 2265505 w 2990101"/>
              <a:gd name="connsiteY4" fmla="*/ 343440 h 1018730"/>
              <a:gd name="connsiteX5" fmla="*/ 2675757 w 2990101"/>
              <a:gd name="connsiteY5" fmla="*/ 338415 h 1018730"/>
              <a:gd name="connsiteX6" fmla="*/ 2988959 w 2990101"/>
              <a:gd name="connsiteY6" fmla="*/ 686786 h 1018730"/>
              <a:gd name="connsiteX7" fmla="*/ 2737900 w 2990101"/>
              <a:gd name="connsiteY7" fmla="*/ 1008107 h 1018730"/>
              <a:gd name="connsiteX8" fmla="*/ 2159732 w 2990101"/>
              <a:gd name="connsiteY8" fmla="*/ 1008372 h 1018730"/>
              <a:gd name="connsiteX9" fmla="*/ 1750566 w 2990101"/>
              <a:gd name="connsiteY9" fmla="*/ 1011810 h 1018730"/>
              <a:gd name="connsiteX10" fmla="*/ 1750566 w 2990101"/>
              <a:gd name="connsiteY10" fmla="*/ 1011810 h 1018730"/>
              <a:gd name="connsiteX11" fmla="*/ 324833 w 2990101"/>
              <a:gd name="connsiteY11" fmla="*/ 1018685 h 1018730"/>
              <a:gd name="connsiteX12" fmla="*/ 2906 w 2990101"/>
              <a:gd name="connsiteY12" fmla="*/ 701498 h 1018730"/>
              <a:gd name="connsiteX0" fmla="*/ 2906 w 2990101"/>
              <a:gd name="connsiteY0" fmla="*/ 701498 h 1018730"/>
              <a:gd name="connsiteX1" fmla="*/ 300771 w 2990101"/>
              <a:gd name="connsiteY1" fmla="*/ 352165 h 1018730"/>
              <a:gd name="connsiteX2" fmla="*/ 1750566 w 2990101"/>
              <a:gd name="connsiteY2" fmla="*/ 338415 h 1018730"/>
              <a:gd name="connsiteX3" fmla="*/ 2113346 w 2990101"/>
              <a:gd name="connsiteY3" fmla="*/ 14 h 1018730"/>
              <a:gd name="connsiteX4" fmla="*/ 2265505 w 2990101"/>
              <a:gd name="connsiteY4" fmla="*/ 343440 h 1018730"/>
              <a:gd name="connsiteX5" fmla="*/ 2675757 w 2990101"/>
              <a:gd name="connsiteY5" fmla="*/ 338415 h 1018730"/>
              <a:gd name="connsiteX6" fmla="*/ 2988959 w 2990101"/>
              <a:gd name="connsiteY6" fmla="*/ 686786 h 1018730"/>
              <a:gd name="connsiteX7" fmla="*/ 2737900 w 2990101"/>
              <a:gd name="connsiteY7" fmla="*/ 1008107 h 1018730"/>
              <a:gd name="connsiteX8" fmla="*/ 2159732 w 2990101"/>
              <a:gd name="connsiteY8" fmla="*/ 1008372 h 1018730"/>
              <a:gd name="connsiteX9" fmla="*/ 1750566 w 2990101"/>
              <a:gd name="connsiteY9" fmla="*/ 1011810 h 1018730"/>
              <a:gd name="connsiteX10" fmla="*/ 1750566 w 2990101"/>
              <a:gd name="connsiteY10" fmla="*/ 1011810 h 1018730"/>
              <a:gd name="connsiteX11" fmla="*/ 324833 w 2990101"/>
              <a:gd name="connsiteY11" fmla="*/ 1018685 h 1018730"/>
              <a:gd name="connsiteX12" fmla="*/ 2906 w 2990101"/>
              <a:gd name="connsiteY12" fmla="*/ 701498 h 1018730"/>
              <a:gd name="connsiteX0" fmla="*/ 2906 w 2990101"/>
              <a:gd name="connsiteY0" fmla="*/ 701498 h 1018730"/>
              <a:gd name="connsiteX1" fmla="*/ 300771 w 2990101"/>
              <a:gd name="connsiteY1" fmla="*/ 352165 h 1018730"/>
              <a:gd name="connsiteX2" fmla="*/ 1750566 w 2990101"/>
              <a:gd name="connsiteY2" fmla="*/ 338415 h 1018730"/>
              <a:gd name="connsiteX3" fmla="*/ 2113346 w 2990101"/>
              <a:gd name="connsiteY3" fmla="*/ 14 h 1018730"/>
              <a:gd name="connsiteX4" fmla="*/ 2265505 w 2990101"/>
              <a:gd name="connsiteY4" fmla="*/ 343440 h 1018730"/>
              <a:gd name="connsiteX5" fmla="*/ 2675757 w 2990101"/>
              <a:gd name="connsiteY5" fmla="*/ 338415 h 1018730"/>
              <a:gd name="connsiteX6" fmla="*/ 2988959 w 2990101"/>
              <a:gd name="connsiteY6" fmla="*/ 686786 h 1018730"/>
              <a:gd name="connsiteX7" fmla="*/ 2737900 w 2990101"/>
              <a:gd name="connsiteY7" fmla="*/ 1008107 h 1018730"/>
              <a:gd name="connsiteX8" fmla="*/ 2159732 w 2990101"/>
              <a:gd name="connsiteY8" fmla="*/ 1008372 h 1018730"/>
              <a:gd name="connsiteX9" fmla="*/ 1750566 w 2990101"/>
              <a:gd name="connsiteY9" fmla="*/ 1011810 h 1018730"/>
              <a:gd name="connsiteX10" fmla="*/ 1750566 w 2990101"/>
              <a:gd name="connsiteY10" fmla="*/ 1011810 h 1018730"/>
              <a:gd name="connsiteX11" fmla="*/ 324833 w 2990101"/>
              <a:gd name="connsiteY11" fmla="*/ 1018685 h 1018730"/>
              <a:gd name="connsiteX12" fmla="*/ 2906 w 2990101"/>
              <a:gd name="connsiteY12" fmla="*/ 701498 h 1018730"/>
              <a:gd name="connsiteX0" fmla="*/ 2906 w 2990101"/>
              <a:gd name="connsiteY0" fmla="*/ 701498 h 1018730"/>
              <a:gd name="connsiteX1" fmla="*/ 300771 w 2990101"/>
              <a:gd name="connsiteY1" fmla="*/ 352165 h 1018730"/>
              <a:gd name="connsiteX2" fmla="*/ 1750566 w 2990101"/>
              <a:gd name="connsiteY2" fmla="*/ 338415 h 1018730"/>
              <a:gd name="connsiteX3" fmla="*/ 2113346 w 2990101"/>
              <a:gd name="connsiteY3" fmla="*/ 14 h 1018730"/>
              <a:gd name="connsiteX4" fmla="*/ 2265505 w 2990101"/>
              <a:gd name="connsiteY4" fmla="*/ 343440 h 1018730"/>
              <a:gd name="connsiteX5" fmla="*/ 2675757 w 2990101"/>
              <a:gd name="connsiteY5" fmla="*/ 338415 h 1018730"/>
              <a:gd name="connsiteX6" fmla="*/ 2988959 w 2990101"/>
              <a:gd name="connsiteY6" fmla="*/ 686786 h 1018730"/>
              <a:gd name="connsiteX7" fmla="*/ 2737900 w 2990101"/>
              <a:gd name="connsiteY7" fmla="*/ 1008107 h 1018730"/>
              <a:gd name="connsiteX8" fmla="*/ 2159732 w 2990101"/>
              <a:gd name="connsiteY8" fmla="*/ 1008372 h 1018730"/>
              <a:gd name="connsiteX9" fmla="*/ 1750566 w 2990101"/>
              <a:gd name="connsiteY9" fmla="*/ 1011810 h 1018730"/>
              <a:gd name="connsiteX10" fmla="*/ 1750566 w 2990101"/>
              <a:gd name="connsiteY10" fmla="*/ 1011810 h 1018730"/>
              <a:gd name="connsiteX11" fmla="*/ 324833 w 2990101"/>
              <a:gd name="connsiteY11" fmla="*/ 1018685 h 1018730"/>
              <a:gd name="connsiteX12" fmla="*/ 2906 w 2990101"/>
              <a:gd name="connsiteY12" fmla="*/ 701498 h 1018730"/>
              <a:gd name="connsiteX0" fmla="*/ 2906 w 2990101"/>
              <a:gd name="connsiteY0" fmla="*/ 701498 h 1018730"/>
              <a:gd name="connsiteX1" fmla="*/ 300771 w 2990101"/>
              <a:gd name="connsiteY1" fmla="*/ 352165 h 1018730"/>
              <a:gd name="connsiteX2" fmla="*/ 1750566 w 2990101"/>
              <a:gd name="connsiteY2" fmla="*/ 338415 h 1018730"/>
              <a:gd name="connsiteX3" fmla="*/ 2113346 w 2990101"/>
              <a:gd name="connsiteY3" fmla="*/ 14 h 1018730"/>
              <a:gd name="connsiteX4" fmla="*/ 2265505 w 2990101"/>
              <a:gd name="connsiteY4" fmla="*/ 343440 h 1018730"/>
              <a:gd name="connsiteX5" fmla="*/ 2675757 w 2990101"/>
              <a:gd name="connsiteY5" fmla="*/ 338415 h 1018730"/>
              <a:gd name="connsiteX6" fmla="*/ 2988959 w 2990101"/>
              <a:gd name="connsiteY6" fmla="*/ 686786 h 1018730"/>
              <a:gd name="connsiteX7" fmla="*/ 2737900 w 2990101"/>
              <a:gd name="connsiteY7" fmla="*/ 1008107 h 1018730"/>
              <a:gd name="connsiteX8" fmla="*/ 2159732 w 2990101"/>
              <a:gd name="connsiteY8" fmla="*/ 1008372 h 1018730"/>
              <a:gd name="connsiteX9" fmla="*/ 1750566 w 2990101"/>
              <a:gd name="connsiteY9" fmla="*/ 1011810 h 1018730"/>
              <a:gd name="connsiteX10" fmla="*/ 1750566 w 2990101"/>
              <a:gd name="connsiteY10" fmla="*/ 1011810 h 1018730"/>
              <a:gd name="connsiteX11" fmla="*/ 324833 w 2990101"/>
              <a:gd name="connsiteY11" fmla="*/ 1018685 h 1018730"/>
              <a:gd name="connsiteX12" fmla="*/ 2906 w 2990101"/>
              <a:gd name="connsiteY12" fmla="*/ 701498 h 1018730"/>
              <a:gd name="connsiteX0" fmla="*/ 2906 w 2990101"/>
              <a:gd name="connsiteY0" fmla="*/ 701485 h 1018717"/>
              <a:gd name="connsiteX1" fmla="*/ 300771 w 2990101"/>
              <a:gd name="connsiteY1" fmla="*/ 352152 h 1018717"/>
              <a:gd name="connsiteX2" fmla="*/ 1826766 w 2990101"/>
              <a:gd name="connsiteY2" fmla="*/ 341577 h 1018717"/>
              <a:gd name="connsiteX3" fmla="*/ 2113346 w 2990101"/>
              <a:gd name="connsiteY3" fmla="*/ 1 h 1018717"/>
              <a:gd name="connsiteX4" fmla="*/ 2265505 w 2990101"/>
              <a:gd name="connsiteY4" fmla="*/ 343427 h 1018717"/>
              <a:gd name="connsiteX5" fmla="*/ 2675757 w 2990101"/>
              <a:gd name="connsiteY5" fmla="*/ 338402 h 1018717"/>
              <a:gd name="connsiteX6" fmla="*/ 2988959 w 2990101"/>
              <a:gd name="connsiteY6" fmla="*/ 686773 h 1018717"/>
              <a:gd name="connsiteX7" fmla="*/ 2737900 w 2990101"/>
              <a:gd name="connsiteY7" fmla="*/ 1008094 h 1018717"/>
              <a:gd name="connsiteX8" fmla="*/ 2159732 w 2990101"/>
              <a:gd name="connsiteY8" fmla="*/ 1008359 h 1018717"/>
              <a:gd name="connsiteX9" fmla="*/ 1750566 w 2990101"/>
              <a:gd name="connsiteY9" fmla="*/ 1011797 h 1018717"/>
              <a:gd name="connsiteX10" fmla="*/ 1750566 w 2990101"/>
              <a:gd name="connsiteY10" fmla="*/ 1011797 h 1018717"/>
              <a:gd name="connsiteX11" fmla="*/ 324833 w 2990101"/>
              <a:gd name="connsiteY11" fmla="*/ 1018672 h 1018717"/>
              <a:gd name="connsiteX12" fmla="*/ 2906 w 2990101"/>
              <a:gd name="connsiteY12" fmla="*/ 701485 h 1018717"/>
              <a:gd name="connsiteX0" fmla="*/ 2906 w 2990101"/>
              <a:gd name="connsiteY0" fmla="*/ 701578 h 1018810"/>
              <a:gd name="connsiteX1" fmla="*/ 300771 w 2990101"/>
              <a:gd name="connsiteY1" fmla="*/ 352245 h 1018810"/>
              <a:gd name="connsiteX2" fmla="*/ 1826766 w 2990101"/>
              <a:gd name="connsiteY2" fmla="*/ 341670 h 1018810"/>
              <a:gd name="connsiteX3" fmla="*/ 2113346 w 2990101"/>
              <a:gd name="connsiteY3" fmla="*/ 94 h 1018810"/>
              <a:gd name="connsiteX4" fmla="*/ 2265505 w 2990101"/>
              <a:gd name="connsiteY4" fmla="*/ 343520 h 1018810"/>
              <a:gd name="connsiteX5" fmla="*/ 2675757 w 2990101"/>
              <a:gd name="connsiteY5" fmla="*/ 338495 h 1018810"/>
              <a:gd name="connsiteX6" fmla="*/ 2988959 w 2990101"/>
              <a:gd name="connsiteY6" fmla="*/ 686866 h 1018810"/>
              <a:gd name="connsiteX7" fmla="*/ 2737900 w 2990101"/>
              <a:gd name="connsiteY7" fmla="*/ 1008187 h 1018810"/>
              <a:gd name="connsiteX8" fmla="*/ 2159732 w 2990101"/>
              <a:gd name="connsiteY8" fmla="*/ 1008452 h 1018810"/>
              <a:gd name="connsiteX9" fmla="*/ 1750566 w 2990101"/>
              <a:gd name="connsiteY9" fmla="*/ 1011890 h 1018810"/>
              <a:gd name="connsiteX10" fmla="*/ 1750566 w 2990101"/>
              <a:gd name="connsiteY10" fmla="*/ 1011890 h 1018810"/>
              <a:gd name="connsiteX11" fmla="*/ 324833 w 2990101"/>
              <a:gd name="connsiteY11" fmla="*/ 1018765 h 1018810"/>
              <a:gd name="connsiteX12" fmla="*/ 2906 w 2990101"/>
              <a:gd name="connsiteY12" fmla="*/ 701578 h 10188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990101" h="1018810">
                <a:moveTo>
                  <a:pt x="2906" y="701578"/>
                </a:moveTo>
                <a:cubicBezTo>
                  <a:pt x="-5518" y="553049"/>
                  <a:pt x="23874" y="356395"/>
                  <a:pt x="300771" y="352245"/>
                </a:cubicBezTo>
                <a:lnTo>
                  <a:pt x="1826766" y="341670"/>
                </a:lnTo>
                <a:cubicBezTo>
                  <a:pt x="2100287" y="343303"/>
                  <a:pt x="2113248" y="2961"/>
                  <a:pt x="2113346" y="94"/>
                </a:cubicBezTo>
                <a:cubicBezTo>
                  <a:pt x="2113444" y="-2773"/>
                  <a:pt x="2340389" y="58223"/>
                  <a:pt x="2265505" y="343520"/>
                </a:cubicBezTo>
                <a:lnTo>
                  <a:pt x="2675757" y="338495"/>
                </a:lnTo>
                <a:cubicBezTo>
                  <a:pt x="2868372" y="348544"/>
                  <a:pt x="3004031" y="469130"/>
                  <a:pt x="2988959" y="686866"/>
                </a:cubicBezTo>
                <a:cubicBezTo>
                  <a:pt x="2983367" y="935884"/>
                  <a:pt x="2924362" y="985257"/>
                  <a:pt x="2737900" y="1008187"/>
                </a:cubicBezTo>
                <a:cubicBezTo>
                  <a:pt x="2599032" y="1019734"/>
                  <a:pt x="2240160" y="1007218"/>
                  <a:pt x="2159732" y="1008452"/>
                </a:cubicBezTo>
                <a:lnTo>
                  <a:pt x="1750566" y="1011890"/>
                </a:lnTo>
                <a:lnTo>
                  <a:pt x="1750566" y="1011890"/>
                </a:lnTo>
                <a:lnTo>
                  <a:pt x="324833" y="1018765"/>
                </a:lnTo>
                <a:cubicBezTo>
                  <a:pt x="55328" y="1022047"/>
                  <a:pt x="-16202" y="847241"/>
                  <a:pt x="2906" y="701578"/>
                </a:cubicBezTo>
                <a:close/>
              </a:path>
            </a:pathLst>
          </a:custGeom>
          <a:solidFill>
            <a:schemeClr val="bg1"/>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ounded Rectangular Callout 1">
            <a:extLst>
              <a:ext uri="{FF2B5EF4-FFF2-40B4-BE49-F238E27FC236}">
                <a16:creationId xmlns:a16="http://schemas.microsoft.com/office/drawing/2014/main" id="{A3EFF965-252A-C3F5-AC90-C217E669580C}"/>
              </a:ext>
            </a:extLst>
          </p:cNvPr>
          <p:cNvSpPr/>
          <p:nvPr userDrawn="1"/>
        </p:nvSpPr>
        <p:spPr>
          <a:xfrm>
            <a:off x="8615134" y="5395287"/>
            <a:ext cx="2990101" cy="1018810"/>
          </a:xfrm>
          <a:custGeom>
            <a:avLst/>
            <a:gdLst>
              <a:gd name="connsiteX0" fmla="*/ 0 w 2984203"/>
              <a:gd name="connsiteY0" fmla="*/ 112235 h 673395"/>
              <a:gd name="connsiteX1" fmla="*/ 112235 w 2984203"/>
              <a:gd name="connsiteY1" fmla="*/ 0 h 673395"/>
              <a:gd name="connsiteX2" fmla="*/ 1740785 w 2984203"/>
              <a:gd name="connsiteY2" fmla="*/ 0 h 673395"/>
              <a:gd name="connsiteX3" fmla="*/ 2103565 w 2984203"/>
              <a:gd name="connsiteY3" fmla="*/ -338401 h 673395"/>
              <a:gd name="connsiteX4" fmla="*/ 2486836 w 2984203"/>
              <a:gd name="connsiteY4" fmla="*/ 0 h 673395"/>
              <a:gd name="connsiteX5" fmla="*/ 2871968 w 2984203"/>
              <a:gd name="connsiteY5" fmla="*/ 0 h 673395"/>
              <a:gd name="connsiteX6" fmla="*/ 2984203 w 2984203"/>
              <a:gd name="connsiteY6" fmla="*/ 112235 h 673395"/>
              <a:gd name="connsiteX7" fmla="*/ 2984203 w 2984203"/>
              <a:gd name="connsiteY7" fmla="*/ 112233 h 673395"/>
              <a:gd name="connsiteX8" fmla="*/ 2984203 w 2984203"/>
              <a:gd name="connsiteY8" fmla="*/ 112233 h 673395"/>
              <a:gd name="connsiteX9" fmla="*/ 2984203 w 2984203"/>
              <a:gd name="connsiteY9" fmla="*/ 280581 h 673395"/>
              <a:gd name="connsiteX10" fmla="*/ 2984203 w 2984203"/>
              <a:gd name="connsiteY10" fmla="*/ 561160 h 673395"/>
              <a:gd name="connsiteX11" fmla="*/ 2871968 w 2984203"/>
              <a:gd name="connsiteY11" fmla="*/ 673395 h 673395"/>
              <a:gd name="connsiteX12" fmla="*/ 2486836 w 2984203"/>
              <a:gd name="connsiteY12" fmla="*/ 673395 h 673395"/>
              <a:gd name="connsiteX13" fmla="*/ 1740785 w 2984203"/>
              <a:gd name="connsiteY13" fmla="*/ 673395 h 673395"/>
              <a:gd name="connsiteX14" fmla="*/ 1740785 w 2984203"/>
              <a:gd name="connsiteY14" fmla="*/ 673395 h 673395"/>
              <a:gd name="connsiteX15" fmla="*/ 112235 w 2984203"/>
              <a:gd name="connsiteY15" fmla="*/ 673395 h 673395"/>
              <a:gd name="connsiteX16" fmla="*/ 0 w 2984203"/>
              <a:gd name="connsiteY16" fmla="*/ 561160 h 673395"/>
              <a:gd name="connsiteX17" fmla="*/ 0 w 2984203"/>
              <a:gd name="connsiteY17" fmla="*/ 280581 h 673395"/>
              <a:gd name="connsiteX18" fmla="*/ 0 w 2984203"/>
              <a:gd name="connsiteY18" fmla="*/ 112233 h 673395"/>
              <a:gd name="connsiteX19" fmla="*/ 0 w 2984203"/>
              <a:gd name="connsiteY19" fmla="*/ 112233 h 673395"/>
              <a:gd name="connsiteX20" fmla="*/ 0 w 2984203"/>
              <a:gd name="connsiteY20" fmla="*/ 112235 h 673395"/>
              <a:gd name="connsiteX0" fmla="*/ 0 w 2984203"/>
              <a:gd name="connsiteY0" fmla="*/ 450636 h 1011796"/>
              <a:gd name="connsiteX1" fmla="*/ 112235 w 2984203"/>
              <a:gd name="connsiteY1" fmla="*/ 338401 h 1011796"/>
              <a:gd name="connsiteX2" fmla="*/ 1740785 w 2984203"/>
              <a:gd name="connsiteY2" fmla="*/ 338401 h 1011796"/>
              <a:gd name="connsiteX3" fmla="*/ 2103565 w 2984203"/>
              <a:gd name="connsiteY3" fmla="*/ 0 h 1011796"/>
              <a:gd name="connsiteX4" fmla="*/ 2486836 w 2984203"/>
              <a:gd name="connsiteY4" fmla="*/ 338401 h 1011796"/>
              <a:gd name="connsiteX5" fmla="*/ 2871968 w 2984203"/>
              <a:gd name="connsiteY5" fmla="*/ 338401 h 1011796"/>
              <a:gd name="connsiteX6" fmla="*/ 2984203 w 2984203"/>
              <a:gd name="connsiteY6" fmla="*/ 450636 h 1011796"/>
              <a:gd name="connsiteX7" fmla="*/ 2984203 w 2984203"/>
              <a:gd name="connsiteY7" fmla="*/ 450634 h 1011796"/>
              <a:gd name="connsiteX8" fmla="*/ 2984203 w 2984203"/>
              <a:gd name="connsiteY8" fmla="*/ 450634 h 1011796"/>
              <a:gd name="connsiteX9" fmla="*/ 2984203 w 2984203"/>
              <a:gd name="connsiteY9" fmla="*/ 618982 h 1011796"/>
              <a:gd name="connsiteX10" fmla="*/ 2984203 w 2984203"/>
              <a:gd name="connsiteY10" fmla="*/ 899561 h 1011796"/>
              <a:gd name="connsiteX11" fmla="*/ 2871968 w 2984203"/>
              <a:gd name="connsiteY11" fmla="*/ 1011796 h 1011796"/>
              <a:gd name="connsiteX12" fmla="*/ 2486836 w 2984203"/>
              <a:gd name="connsiteY12" fmla="*/ 1011796 h 1011796"/>
              <a:gd name="connsiteX13" fmla="*/ 1740785 w 2984203"/>
              <a:gd name="connsiteY13" fmla="*/ 1011796 h 1011796"/>
              <a:gd name="connsiteX14" fmla="*/ 1740785 w 2984203"/>
              <a:gd name="connsiteY14" fmla="*/ 1011796 h 1011796"/>
              <a:gd name="connsiteX15" fmla="*/ 112235 w 2984203"/>
              <a:gd name="connsiteY15" fmla="*/ 1011796 h 1011796"/>
              <a:gd name="connsiteX16" fmla="*/ 0 w 2984203"/>
              <a:gd name="connsiteY16" fmla="*/ 899561 h 1011796"/>
              <a:gd name="connsiteX17" fmla="*/ 0 w 2984203"/>
              <a:gd name="connsiteY17" fmla="*/ 618982 h 1011796"/>
              <a:gd name="connsiteX18" fmla="*/ 0 w 2984203"/>
              <a:gd name="connsiteY18" fmla="*/ 450634 h 1011796"/>
              <a:gd name="connsiteX19" fmla="*/ 0 w 2984203"/>
              <a:gd name="connsiteY19" fmla="*/ 450634 h 1011796"/>
              <a:gd name="connsiteX20" fmla="*/ 0 w 2984203"/>
              <a:gd name="connsiteY20" fmla="*/ 450636 h 1011796"/>
              <a:gd name="connsiteX0" fmla="*/ 0 w 2984203"/>
              <a:gd name="connsiteY0" fmla="*/ 450636 h 1011796"/>
              <a:gd name="connsiteX1" fmla="*/ 112235 w 2984203"/>
              <a:gd name="connsiteY1" fmla="*/ 338401 h 1011796"/>
              <a:gd name="connsiteX2" fmla="*/ 1740785 w 2984203"/>
              <a:gd name="connsiteY2" fmla="*/ 338401 h 1011796"/>
              <a:gd name="connsiteX3" fmla="*/ 2103565 w 2984203"/>
              <a:gd name="connsiteY3" fmla="*/ 0 h 1011796"/>
              <a:gd name="connsiteX4" fmla="*/ 2486836 w 2984203"/>
              <a:gd name="connsiteY4" fmla="*/ 338401 h 1011796"/>
              <a:gd name="connsiteX5" fmla="*/ 2871968 w 2984203"/>
              <a:gd name="connsiteY5" fmla="*/ 338401 h 1011796"/>
              <a:gd name="connsiteX6" fmla="*/ 2984203 w 2984203"/>
              <a:gd name="connsiteY6" fmla="*/ 450636 h 1011796"/>
              <a:gd name="connsiteX7" fmla="*/ 2984203 w 2984203"/>
              <a:gd name="connsiteY7" fmla="*/ 450634 h 1011796"/>
              <a:gd name="connsiteX8" fmla="*/ 2984203 w 2984203"/>
              <a:gd name="connsiteY8" fmla="*/ 450634 h 1011796"/>
              <a:gd name="connsiteX9" fmla="*/ 2984203 w 2984203"/>
              <a:gd name="connsiteY9" fmla="*/ 618982 h 1011796"/>
              <a:gd name="connsiteX10" fmla="*/ 2984203 w 2984203"/>
              <a:gd name="connsiteY10" fmla="*/ 899561 h 1011796"/>
              <a:gd name="connsiteX11" fmla="*/ 2871968 w 2984203"/>
              <a:gd name="connsiteY11" fmla="*/ 1011796 h 1011796"/>
              <a:gd name="connsiteX12" fmla="*/ 2486836 w 2984203"/>
              <a:gd name="connsiteY12" fmla="*/ 1011796 h 1011796"/>
              <a:gd name="connsiteX13" fmla="*/ 1740785 w 2984203"/>
              <a:gd name="connsiteY13" fmla="*/ 1011796 h 1011796"/>
              <a:gd name="connsiteX14" fmla="*/ 1740785 w 2984203"/>
              <a:gd name="connsiteY14" fmla="*/ 1011796 h 1011796"/>
              <a:gd name="connsiteX15" fmla="*/ 112235 w 2984203"/>
              <a:gd name="connsiteY15" fmla="*/ 1011796 h 1011796"/>
              <a:gd name="connsiteX16" fmla="*/ 0 w 2984203"/>
              <a:gd name="connsiteY16" fmla="*/ 899561 h 1011796"/>
              <a:gd name="connsiteX17" fmla="*/ 0 w 2984203"/>
              <a:gd name="connsiteY17" fmla="*/ 618982 h 1011796"/>
              <a:gd name="connsiteX18" fmla="*/ 0 w 2984203"/>
              <a:gd name="connsiteY18" fmla="*/ 450634 h 1011796"/>
              <a:gd name="connsiteX19" fmla="*/ 0 w 2984203"/>
              <a:gd name="connsiteY19" fmla="*/ 450634 h 1011796"/>
              <a:gd name="connsiteX20" fmla="*/ 0 w 2984203"/>
              <a:gd name="connsiteY20" fmla="*/ 450636 h 1011796"/>
              <a:gd name="connsiteX0" fmla="*/ 0 w 2984203"/>
              <a:gd name="connsiteY0" fmla="*/ 450636 h 1011796"/>
              <a:gd name="connsiteX1" fmla="*/ 112235 w 2984203"/>
              <a:gd name="connsiteY1" fmla="*/ 338401 h 1011796"/>
              <a:gd name="connsiteX2" fmla="*/ 1740785 w 2984203"/>
              <a:gd name="connsiteY2" fmla="*/ 338401 h 1011796"/>
              <a:gd name="connsiteX3" fmla="*/ 2103565 w 2984203"/>
              <a:gd name="connsiteY3" fmla="*/ 0 h 1011796"/>
              <a:gd name="connsiteX4" fmla="*/ 2255724 w 2984203"/>
              <a:gd name="connsiteY4" fmla="*/ 343426 h 1011796"/>
              <a:gd name="connsiteX5" fmla="*/ 2871968 w 2984203"/>
              <a:gd name="connsiteY5" fmla="*/ 338401 h 1011796"/>
              <a:gd name="connsiteX6" fmla="*/ 2984203 w 2984203"/>
              <a:gd name="connsiteY6" fmla="*/ 450636 h 1011796"/>
              <a:gd name="connsiteX7" fmla="*/ 2984203 w 2984203"/>
              <a:gd name="connsiteY7" fmla="*/ 450634 h 1011796"/>
              <a:gd name="connsiteX8" fmla="*/ 2984203 w 2984203"/>
              <a:gd name="connsiteY8" fmla="*/ 450634 h 1011796"/>
              <a:gd name="connsiteX9" fmla="*/ 2984203 w 2984203"/>
              <a:gd name="connsiteY9" fmla="*/ 618982 h 1011796"/>
              <a:gd name="connsiteX10" fmla="*/ 2984203 w 2984203"/>
              <a:gd name="connsiteY10" fmla="*/ 899561 h 1011796"/>
              <a:gd name="connsiteX11" fmla="*/ 2871968 w 2984203"/>
              <a:gd name="connsiteY11" fmla="*/ 1011796 h 1011796"/>
              <a:gd name="connsiteX12" fmla="*/ 2486836 w 2984203"/>
              <a:gd name="connsiteY12" fmla="*/ 1011796 h 1011796"/>
              <a:gd name="connsiteX13" fmla="*/ 1740785 w 2984203"/>
              <a:gd name="connsiteY13" fmla="*/ 1011796 h 1011796"/>
              <a:gd name="connsiteX14" fmla="*/ 1740785 w 2984203"/>
              <a:gd name="connsiteY14" fmla="*/ 1011796 h 1011796"/>
              <a:gd name="connsiteX15" fmla="*/ 112235 w 2984203"/>
              <a:gd name="connsiteY15" fmla="*/ 1011796 h 1011796"/>
              <a:gd name="connsiteX16" fmla="*/ 0 w 2984203"/>
              <a:gd name="connsiteY16" fmla="*/ 899561 h 1011796"/>
              <a:gd name="connsiteX17" fmla="*/ 0 w 2984203"/>
              <a:gd name="connsiteY17" fmla="*/ 618982 h 1011796"/>
              <a:gd name="connsiteX18" fmla="*/ 0 w 2984203"/>
              <a:gd name="connsiteY18" fmla="*/ 450634 h 1011796"/>
              <a:gd name="connsiteX19" fmla="*/ 0 w 2984203"/>
              <a:gd name="connsiteY19" fmla="*/ 450634 h 1011796"/>
              <a:gd name="connsiteX20" fmla="*/ 0 w 2984203"/>
              <a:gd name="connsiteY20" fmla="*/ 450636 h 1011796"/>
              <a:gd name="connsiteX0" fmla="*/ 0 w 2984203"/>
              <a:gd name="connsiteY0" fmla="*/ 450636 h 1011796"/>
              <a:gd name="connsiteX1" fmla="*/ 112235 w 2984203"/>
              <a:gd name="connsiteY1" fmla="*/ 338401 h 1011796"/>
              <a:gd name="connsiteX2" fmla="*/ 1740785 w 2984203"/>
              <a:gd name="connsiteY2" fmla="*/ 338401 h 1011796"/>
              <a:gd name="connsiteX3" fmla="*/ 2103565 w 2984203"/>
              <a:gd name="connsiteY3" fmla="*/ 0 h 1011796"/>
              <a:gd name="connsiteX4" fmla="*/ 2255724 w 2984203"/>
              <a:gd name="connsiteY4" fmla="*/ 343426 h 1011796"/>
              <a:gd name="connsiteX5" fmla="*/ 2871968 w 2984203"/>
              <a:gd name="connsiteY5" fmla="*/ 338401 h 1011796"/>
              <a:gd name="connsiteX6" fmla="*/ 2984203 w 2984203"/>
              <a:gd name="connsiteY6" fmla="*/ 450636 h 1011796"/>
              <a:gd name="connsiteX7" fmla="*/ 2984203 w 2984203"/>
              <a:gd name="connsiteY7" fmla="*/ 450634 h 1011796"/>
              <a:gd name="connsiteX8" fmla="*/ 2984203 w 2984203"/>
              <a:gd name="connsiteY8" fmla="*/ 450634 h 1011796"/>
              <a:gd name="connsiteX9" fmla="*/ 2984203 w 2984203"/>
              <a:gd name="connsiteY9" fmla="*/ 618982 h 1011796"/>
              <a:gd name="connsiteX10" fmla="*/ 2984203 w 2984203"/>
              <a:gd name="connsiteY10" fmla="*/ 899561 h 1011796"/>
              <a:gd name="connsiteX11" fmla="*/ 2871968 w 2984203"/>
              <a:gd name="connsiteY11" fmla="*/ 1011796 h 1011796"/>
              <a:gd name="connsiteX12" fmla="*/ 2486836 w 2984203"/>
              <a:gd name="connsiteY12" fmla="*/ 1011796 h 1011796"/>
              <a:gd name="connsiteX13" fmla="*/ 1740785 w 2984203"/>
              <a:gd name="connsiteY13" fmla="*/ 1011796 h 1011796"/>
              <a:gd name="connsiteX14" fmla="*/ 1740785 w 2984203"/>
              <a:gd name="connsiteY14" fmla="*/ 1011796 h 1011796"/>
              <a:gd name="connsiteX15" fmla="*/ 112235 w 2984203"/>
              <a:gd name="connsiteY15" fmla="*/ 1011796 h 1011796"/>
              <a:gd name="connsiteX16" fmla="*/ 0 w 2984203"/>
              <a:gd name="connsiteY16" fmla="*/ 899561 h 1011796"/>
              <a:gd name="connsiteX17" fmla="*/ 0 w 2984203"/>
              <a:gd name="connsiteY17" fmla="*/ 618982 h 1011796"/>
              <a:gd name="connsiteX18" fmla="*/ 0 w 2984203"/>
              <a:gd name="connsiteY18" fmla="*/ 450634 h 1011796"/>
              <a:gd name="connsiteX19" fmla="*/ 0 w 2984203"/>
              <a:gd name="connsiteY19" fmla="*/ 450634 h 1011796"/>
              <a:gd name="connsiteX20" fmla="*/ 0 w 2984203"/>
              <a:gd name="connsiteY20" fmla="*/ 450636 h 1011796"/>
              <a:gd name="connsiteX0" fmla="*/ 0 w 2984203"/>
              <a:gd name="connsiteY0" fmla="*/ 450650 h 1011810"/>
              <a:gd name="connsiteX1" fmla="*/ 112235 w 2984203"/>
              <a:gd name="connsiteY1" fmla="*/ 338415 h 1011810"/>
              <a:gd name="connsiteX2" fmla="*/ 1740785 w 2984203"/>
              <a:gd name="connsiteY2" fmla="*/ 338415 h 1011810"/>
              <a:gd name="connsiteX3" fmla="*/ 2103565 w 2984203"/>
              <a:gd name="connsiteY3" fmla="*/ 14 h 1011810"/>
              <a:gd name="connsiteX4" fmla="*/ 2255724 w 2984203"/>
              <a:gd name="connsiteY4" fmla="*/ 343440 h 1011810"/>
              <a:gd name="connsiteX5" fmla="*/ 2871968 w 2984203"/>
              <a:gd name="connsiteY5" fmla="*/ 338415 h 1011810"/>
              <a:gd name="connsiteX6" fmla="*/ 2984203 w 2984203"/>
              <a:gd name="connsiteY6" fmla="*/ 450650 h 1011810"/>
              <a:gd name="connsiteX7" fmla="*/ 2984203 w 2984203"/>
              <a:gd name="connsiteY7" fmla="*/ 450648 h 1011810"/>
              <a:gd name="connsiteX8" fmla="*/ 2984203 w 2984203"/>
              <a:gd name="connsiteY8" fmla="*/ 450648 h 1011810"/>
              <a:gd name="connsiteX9" fmla="*/ 2984203 w 2984203"/>
              <a:gd name="connsiteY9" fmla="*/ 618996 h 1011810"/>
              <a:gd name="connsiteX10" fmla="*/ 2984203 w 2984203"/>
              <a:gd name="connsiteY10" fmla="*/ 899575 h 1011810"/>
              <a:gd name="connsiteX11" fmla="*/ 2871968 w 2984203"/>
              <a:gd name="connsiteY11" fmla="*/ 1011810 h 1011810"/>
              <a:gd name="connsiteX12" fmla="*/ 2486836 w 2984203"/>
              <a:gd name="connsiteY12" fmla="*/ 1011810 h 1011810"/>
              <a:gd name="connsiteX13" fmla="*/ 1740785 w 2984203"/>
              <a:gd name="connsiteY13" fmla="*/ 1011810 h 1011810"/>
              <a:gd name="connsiteX14" fmla="*/ 1740785 w 2984203"/>
              <a:gd name="connsiteY14" fmla="*/ 1011810 h 1011810"/>
              <a:gd name="connsiteX15" fmla="*/ 112235 w 2984203"/>
              <a:gd name="connsiteY15" fmla="*/ 1011810 h 1011810"/>
              <a:gd name="connsiteX16" fmla="*/ 0 w 2984203"/>
              <a:gd name="connsiteY16" fmla="*/ 899575 h 1011810"/>
              <a:gd name="connsiteX17" fmla="*/ 0 w 2984203"/>
              <a:gd name="connsiteY17" fmla="*/ 618996 h 1011810"/>
              <a:gd name="connsiteX18" fmla="*/ 0 w 2984203"/>
              <a:gd name="connsiteY18" fmla="*/ 450648 h 1011810"/>
              <a:gd name="connsiteX19" fmla="*/ 0 w 2984203"/>
              <a:gd name="connsiteY19" fmla="*/ 450648 h 1011810"/>
              <a:gd name="connsiteX20" fmla="*/ 0 w 2984203"/>
              <a:gd name="connsiteY20" fmla="*/ 450650 h 1011810"/>
              <a:gd name="connsiteX0" fmla="*/ 0 w 2984203"/>
              <a:gd name="connsiteY0" fmla="*/ 450650 h 1011810"/>
              <a:gd name="connsiteX1" fmla="*/ 112235 w 2984203"/>
              <a:gd name="connsiteY1" fmla="*/ 338415 h 1011810"/>
              <a:gd name="connsiteX2" fmla="*/ 1740785 w 2984203"/>
              <a:gd name="connsiteY2" fmla="*/ 338415 h 1011810"/>
              <a:gd name="connsiteX3" fmla="*/ 2103565 w 2984203"/>
              <a:gd name="connsiteY3" fmla="*/ 14 h 1011810"/>
              <a:gd name="connsiteX4" fmla="*/ 2255724 w 2984203"/>
              <a:gd name="connsiteY4" fmla="*/ 343440 h 1011810"/>
              <a:gd name="connsiteX5" fmla="*/ 2665976 w 2984203"/>
              <a:gd name="connsiteY5" fmla="*/ 338415 h 1011810"/>
              <a:gd name="connsiteX6" fmla="*/ 2984203 w 2984203"/>
              <a:gd name="connsiteY6" fmla="*/ 450650 h 1011810"/>
              <a:gd name="connsiteX7" fmla="*/ 2984203 w 2984203"/>
              <a:gd name="connsiteY7" fmla="*/ 450648 h 1011810"/>
              <a:gd name="connsiteX8" fmla="*/ 2984203 w 2984203"/>
              <a:gd name="connsiteY8" fmla="*/ 450648 h 1011810"/>
              <a:gd name="connsiteX9" fmla="*/ 2984203 w 2984203"/>
              <a:gd name="connsiteY9" fmla="*/ 618996 h 1011810"/>
              <a:gd name="connsiteX10" fmla="*/ 2984203 w 2984203"/>
              <a:gd name="connsiteY10" fmla="*/ 899575 h 1011810"/>
              <a:gd name="connsiteX11" fmla="*/ 2871968 w 2984203"/>
              <a:gd name="connsiteY11" fmla="*/ 1011810 h 1011810"/>
              <a:gd name="connsiteX12" fmla="*/ 2486836 w 2984203"/>
              <a:gd name="connsiteY12" fmla="*/ 1011810 h 1011810"/>
              <a:gd name="connsiteX13" fmla="*/ 1740785 w 2984203"/>
              <a:gd name="connsiteY13" fmla="*/ 1011810 h 1011810"/>
              <a:gd name="connsiteX14" fmla="*/ 1740785 w 2984203"/>
              <a:gd name="connsiteY14" fmla="*/ 1011810 h 1011810"/>
              <a:gd name="connsiteX15" fmla="*/ 112235 w 2984203"/>
              <a:gd name="connsiteY15" fmla="*/ 1011810 h 1011810"/>
              <a:gd name="connsiteX16" fmla="*/ 0 w 2984203"/>
              <a:gd name="connsiteY16" fmla="*/ 899575 h 1011810"/>
              <a:gd name="connsiteX17" fmla="*/ 0 w 2984203"/>
              <a:gd name="connsiteY17" fmla="*/ 618996 h 1011810"/>
              <a:gd name="connsiteX18" fmla="*/ 0 w 2984203"/>
              <a:gd name="connsiteY18" fmla="*/ 450648 h 1011810"/>
              <a:gd name="connsiteX19" fmla="*/ 0 w 2984203"/>
              <a:gd name="connsiteY19" fmla="*/ 450648 h 1011810"/>
              <a:gd name="connsiteX20" fmla="*/ 0 w 2984203"/>
              <a:gd name="connsiteY20" fmla="*/ 450650 h 1011810"/>
              <a:gd name="connsiteX0" fmla="*/ 0 w 2984203"/>
              <a:gd name="connsiteY0" fmla="*/ 450650 h 1011810"/>
              <a:gd name="connsiteX1" fmla="*/ 112235 w 2984203"/>
              <a:gd name="connsiteY1" fmla="*/ 338415 h 1011810"/>
              <a:gd name="connsiteX2" fmla="*/ 1740785 w 2984203"/>
              <a:gd name="connsiteY2" fmla="*/ 338415 h 1011810"/>
              <a:gd name="connsiteX3" fmla="*/ 2103565 w 2984203"/>
              <a:gd name="connsiteY3" fmla="*/ 14 h 1011810"/>
              <a:gd name="connsiteX4" fmla="*/ 2255724 w 2984203"/>
              <a:gd name="connsiteY4" fmla="*/ 343440 h 1011810"/>
              <a:gd name="connsiteX5" fmla="*/ 2665976 w 2984203"/>
              <a:gd name="connsiteY5" fmla="*/ 338415 h 1011810"/>
              <a:gd name="connsiteX6" fmla="*/ 2984203 w 2984203"/>
              <a:gd name="connsiteY6" fmla="*/ 450650 h 1011810"/>
              <a:gd name="connsiteX7" fmla="*/ 2984203 w 2984203"/>
              <a:gd name="connsiteY7" fmla="*/ 450648 h 1011810"/>
              <a:gd name="connsiteX8" fmla="*/ 2984203 w 2984203"/>
              <a:gd name="connsiteY8" fmla="*/ 450648 h 1011810"/>
              <a:gd name="connsiteX9" fmla="*/ 2984203 w 2984203"/>
              <a:gd name="connsiteY9" fmla="*/ 899575 h 1011810"/>
              <a:gd name="connsiteX10" fmla="*/ 2871968 w 2984203"/>
              <a:gd name="connsiteY10" fmla="*/ 1011810 h 1011810"/>
              <a:gd name="connsiteX11" fmla="*/ 2486836 w 2984203"/>
              <a:gd name="connsiteY11" fmla="*/ 1011810 h 1011810"/>
              <a:gd name="connsiteX12" fmla="*/ 1740785 w 2984203"/>
              <a:gd name="connsiteY12" fmla="*/ 1011810 h 1011810"/>
              <a:gd name="connsiteX13" fmla="*/ 1740785 w 2984203"/>
              <a:gd name="connsiteY13" fmla="*/ 1011810 h 1011810"/>
              <a:gd name="connsiteX14" fmla="*/ 112235 w 2984203"/>
              <a:gd name="connsiteY14" fmla="*/ 1011810 h 1011810"/>
              <a:gd name="connsiteX15" fmla="*/ 0 w 2984203"/>
              <a:gd name="connsiteY15" fmla="*/ 899575 h 1011810"/>
              <a:gd name="connsiteX16" fmla="*/ 0 w 2984203"/>
              <a:gd name="connsiteY16" fmla="*/ 618996 h 1011810"/>
              <a:gd name="connsiteX17" fmla="*/ 0 w 2984203"/>
              <a:gd name="connsiteY17" fmla="*/ 450648 h 1011810"/>
              <a:gd name="connsiteX18" fmla="*/ 0 w 2984203"/>
              <a:gd name="connsiteY18" fmla="*/ 450648 h 1011810"/>
              <a:gd name="connsiteX19" fmla="*/ 0 w 2984203"/>
              <a:gd name="connsiteY19" fmla="*/ 450650 h 1011810"/>
              <a:gd name="connsiteX0" fmla="*/ 0 w 3396186"/>
              <a:gd name="connsiteY0" fmla="*/ 450650 h 1011810"/>
              <a:gd name="connsiteX1" fmla="*/ 112235 w 3396186"/>
              <a:gd name="connsiteY1" fmla="*/ 338415 h 1011810"/>
              <a:gd name="connsiteX2" fmla="*/ 1740785 w 3396186"/>
              <a:gd name="connsiteY2" fmla="*/ 338415 h 1011810"/>
              <a:gd name="connsiteX3" fmla="*/ 2103565 w 3396186"/>
              <a:gd name="connsiteY3" fmla="*/ 14 h 1011810"/>
              <a:gd name="connsiteX4" fmla="*/ 2255724 w 3396186"/>
              <a:gd name="connsiteY4" fmla="*/ 343440 h 1011810"/>
              <a:gd name="connsiteX5" fmla="*/ 2665976 w 3396186"/>
              <a:gd name="connsiteY5" fmla="*/ 338415 h 1011810"/>
              <a:gd name="connsiteX6" fmla="*/ 2984203 w 3396186"/>
              <a:gd name="connsiteY6" fmla="*/ 450650 h 1011810"/>
              <a:gd name="connsiteX7" fmla="*/ 2984203 w 3396186"/>
              <a:gd name="connsiteY7" fmla="*/ 450648 h 1011810"/>
              <a:gd name="connsiteX8" fmla="*/ 3396186 w 3396186"/>
              <a:gd name="connsiteY8" fmla="*/ 747074 h 1011810"/>
              <a:gd name="connsiteX9" fmla="*/ 2984203 w 3396186"/>
              <a:gd name="connsiteY9" fmla="*/ 899575 h 1011810"/>
              <a:gd name="connsiteX10" fmla="*/ 2871968 w 3396186"/>
              <a:gd name="connsiteY10" fmla="*/ 1011810 h 1011810"/>
              <a:gd name="connsiteX11" fmla="*/ 2486836 w 3396186"/>
              <a:gd name="connsiteY11" fmla="*/ 1011810 h 1011810"/>
              <a:gd name="connsiteX12" fmla="*/ 1740785 w 3396186"/>
              <a:gd name="connsiteY12" fmla="*/ 1011810 h 1011810"/>
              <a:gd name="connsiteX13" fmla="*/ 1740785 w 3396186"/>
              <a:gd name="connsiteY13" fmla="*/ 1011810 h 1011810"/>
              <a:gd name="connsiteX14" fmla="*/ 112235 w 3396186"/>
              <a:gd name="connsiteY14" fmla="*/ 1011810 h 1011810"/>
              <a:gd name="connsiteX15" fmla="*/ 0 w 3396186"/>
              <a:gd name="connsiteY15" fmla="*/ 899575 h 1011810"/>
              <a:gd name="connsiteX16" fmla="*/ 0 w 3396186"/>
              <a:gd name="connsiteY16" fmla="*/ 618996 h 1011810"/>
              <a:gd name="connsiteX17" fmla="*/ 0 w 3396186"/>
              <a:gd name="connsiteY17" fmla="*/ 450648 h 1011810"/>
              <a:gd name="connsiteX18" fmla="*/ 0 w 3396186"/>
              <a:gd name="connsiteY18" fmla="*/ 450648 h 1011810"/>
              <a:gd name="connsiteX19" fmla="*/ 0 w 3396186"/>
              <a:gd name="connsiteY19" fmla="*/ 450650 h 1011810"/>
              <a:gd name="connsiteX0" fmla="*/ 0 w 2984203"/>
              <a:gd name="connsiteY0" fmla="*/ 450650 h 1011810"/>
              <a:gd name="connsiteX1" fmla="*/ 112235 w 2984203"/>
              <a:gd name="connsiteY1" fmla="*/ 338415 h 1011810"/>
              <a:gd name="connsiteX2" fmla="*/ 1740785 w 2984203"/>
              <a:gd name="connsiteY2" fmla="*/ 338415 h 1011810"/>
              <a:gd name="connsiteX3" fmla="*/ 2103565 w 2984203"/>
              <a:gd name="connsiteY3" fmla="*/ 14 h 1011810"/>
              <a:gd name="connsiteX4" fmla="*/ 2255724 w 2984203"/>
              <a:gd name="connsiteY4" fmla="*/ 343440 h 1011810"/>
              <a:gd name="connsiteX5" fmla="*/ 2665976 w 2984203"/>
              <a:gd name="connsiteY5" fmla="*/ 338415 h 1011810"/>
              <a:gd name="connsiteX6" fmla="*/ 2984203 w 2984203"/>
              <a:gd name="connsiteY6" fmla="*/ 450650 h 1011810"/>
              <a:gd name="connsiteX7" fmla="*/ 2984203 w 2984203"/>
              <a:gd name="connsiteY7" fmla="*/ 450648 h 1011810"/>
              <a:gd name="connsiteX8" fmla="*/ 2984203 w 2984203"/>
              <a:gd name="connsiteY8" fmla="*/ 899575 h 1011810"/>
              <a:gd name="connsiteX9" fmla="*/ 2871968 w 2984203"/>
              <a:gd name="connsiteY9" fmla="*/ 1011810 h 1011810"/>
              <a:gd name="connsiteX10" fmla="*/ 2486836 w 2984203"/>
              <a:gd name="connsiteY10" fmla="*/ 1011810 h 1011810"/>
              <a:gd name="connsiteX11" fmla="*/ 1740785 w 2984203"/>
              <a:gd name="connsiteY11" fmla="*/ 1011810 h 1011810"/>
              <a:gd name="connsiteX12" fmla="*/ 1740785 w 2984203"/>
              <a:gd name="connsiteY12" fmla="*/ 1011810 h 1011810"/>
              <a:gd name="connsiteX13" fmla="*/ 112235 w 2984203"/>
              <a:gd name="connsiteY13" fmla="*/ 1011810 h 1011810"/>
              <a:gd name="connsiteX14" fmla="*/ 0 w 2984203"/>
              <a:gd name="connsiteY14" fmla="*/ 899575 h 1011810"/>
              <a:gd name="connsiteX15" fmla="*/ 0 w 2984203"/>
              <a:gd name="connsiteY15" fmla="*/ 618996 h 1011810"/>
              <a:gd name="connsiteX16" fmla="*/ 0 w 2984203"/>
              <a:gd name="connsiteY16" fmla="*/ 450648 h 1011810"/>
              <a:gd name="connsiteX17" fmla="*/ 0 w 2984203"/>
              <a:gd name="connsiteY17" fmla="*/ 450648 h 1011810"/>
              <a:gd name="connsiteX18" fmla="*/ 0 w 2984203"/>
              <a:gd name="connsiteY18" fmla="*/ 450650 h 1011810"/>
              <a:gd name="connsiteX0" fmla="*/ 0 w 2984203"/>
              <a:gd name="connsiteY0" fmla="*/ 450650 h 1011810"/>
              <a:gd name="connsiteX1" fmla="*/ 112235 w 2984203"/>
              <a:gd name="connsiteY1" fmla="*/ 338415 h 1011810"/>
              <a:gd name="connsiteX2" fmla="*/ 1740785 w 2984203"/>
              <a:gd name="connsiteY2" fmla="*/ 338415 h 1011810"/>
              <a:gd name="connsiteX3" fmla="*/ 2103565 w 2984203"/>
              <a:gd name="connsiteY3" fmla="*/ 14 h 1011810"/>
              <a:gd name="connsiteX4" fmla="*/ 2255724 w 2984203"/>
              <a:gd name="connsiteY4" fmla="*/ 343440 h 1011810"/>
              <a:gd name="connsiteX5" fmla="*/ 2665976 w 2984203"/>
              <a:gd name="connsiteY5" fmla="*/ 338415 h 1011810"/>
              <a:gd name="connsiteX6" fmla="*/ 2984203 w 2984203"/>
              <a:gd name="connsiteY6" fmla="*/ 450650 h 1011810"/>
              <a:gd name="connsiteX7" fmla="*/ 2984203 w 2984203"/>
              <a:gd name="connsiteY7" fmla="*/ 676735 h 1011810"/>
              <a:gd name="connsiteX8" fmla="*/ 2984203 w 2984203"/>
              <a:gd name="connsiteY8" fmla="*/ 899575 h 1011810"/>
              <a:gd name="connsiteX9" fmla="*/ 2871968 w 2984203"/>
              <a:gd name="connsiteY9" fmla="*/ 1011810 h 1011810"/>
              <a:gd name="connsiteX10" fmla="*/ 2486836 w 2984203"/>
              <a:gd name="connsiteY10" fmla="*/ 1011810 h 1011810"/>
              <a:gd name="connsiteX11" fmla="*/ 1740785 w 2984203"/>
              <a:gd name="connsiteY11" fmla="*/ 1011810 h 1011810"/>
              <a:gd name="connsiteX12" fmla="*/ 1740785 w 2984203"/>
              <a:gd name="connsiteY12" fmla="*/ 1011810 h 1011810"/>
              <a:gd name="connsiteX13" fmla="*/ 112235 w 2984203"/>
              <a:gd name="connsiteY13" fmla="*/ 1011810 h 1011810"/>
              <a:gd name="connsiteX14" fmla="*/ 0 w 2984203"/>
              <a:gd name="connsiteY14" fmla="*/ 899575 h 1011810"/>
              <a:gd name="connsiteX15" fmla="*/ 0 w 2984203"/>
              <a:gd name="connsiteY15" fmla="*/ 618996 h 1011810"/>
              <a:gd name="connsiteX16" fmla="*/ 0 w 2984203"/>
              <a:gd name="connsiteY16" fmla="*/ 450648 h 1011810"/>
              <a:gd name="connsiteX17" fmla="*/ 0 w 2984203"/>
              <a:gd name="connsiteY17" fmla="*/ 450648 h 1011810"/>
              <a:gd name="connsiteX18" fmla="*/ 0 w 2984203"/>
              <a:gd name="connsiteY18" fmla="*/ 450650 h 1011810"/>
              <a:gd name="connsiteX0" fmla="*/ 0 w 2984203"/>
              <a:gd name="connsiteY0" fmla="*/ 450650 h 1011810"/>
              <a:gd name="connsiteX1" fmla="*/ 112235 w 2984203"/>
              <a:gd name="connsiteY1" fmla="*/ 338415 h 1011810"/>
              <a:gd name="connsiteX2" fmla="*/ 1740785 w 2984203"/>
              <a:gd name="connsiteY2" fmla="*/ 338415 h 1011810"/>
              <a:gd name="connsiteX3" fmla="*/ 2103565 w 2984203"/>
              <a:gd name="connsiteY3" fmla="*/ 14 h 1011810"/>
              <a:gd name="connsiteX4" fmla="*/ 2255724 w 2984203"/>
              <a:gd name="connsiteY4" fmla="*/ 343440 h 1011810"/>
              <a:gd name="connsiteX5" fmla="*/ 2665976 w 2984203"/>
              <a:gd name="connsiteY5" fmla="*/ 338415 h 1011810"/>
              <a:gd name="connsiteX6" fmla="*/ 2974154 w 2984203"/>
              <a:gd name="connsiteY6" fmla="*/ 566206 h 1011810"/>
              <a:gd name="connsiteX7" fmla="*/ 2984203 w 2984203"/>
              <a:gd name="connsiteY7" fmla="*/ 676735 h 1011810"/>
              <a:gd name="connsiteX8" fmla="*/ 2984203 w 2984203"/>
              <a:gd name="connsiteY8" fmla="*/ 899575 h 1011810"/>
              <a:gd name="connsiteX9" fmla="*/ 2871968 w 2984203"/>
              <a:gd name="connsiteY9" fmla="*/ 1011810 h 1011810"/>
              <a:gd name="connsiteX10" fmla="*/ 2486836 w 2984203"/>
              <a:gd name="connsiteY10" fmla="*/ 1011810 h 1011810"/>
              <a:gd name="connsiteX11" fmla="*/ 1740785 w 2984203"/>
              <a:gd name="connsiteY11" fmla="*/ 1011810 h 1011810"/>
              <a:gd name="connsiteX12" fmla="*/ 1740785 w 2984203"/>
              <a:gd name="connsiteY12" fmla="*/ 1011810 h 1011810"/>
              <a:gd name="connsiteX13" fmla="*/ 112235 w 2984203"/>
              <a:gd name="connsiteY13" fmla="*/ 1011810 h 1011810"/>
              <a:gd name="connsiteX14" fmla="*/ 0 w 2984203"/>
              <a:gd name="connsiteY14" fmla="*/ 899575 h 1011810"/>
              <a:gd name="connsiteX15" fmla="*/ 0 w 2984203"/>
              <a:gd name="connsiteY15" fmla="*/ 618996 h 1011810"/>
              <a:gd name="connsiteX16" fmla="*/ 0 w 2984203"/>
              <a:gd name="connsiteY16" fmla="*/ 450648 h 1011810"/>
              <a:gd name="connsiteX17" fmla="*/ 0 w 2984203"/>
              <a:gd name="connsiteY17" fmla="*/ 450648 h 1011810"/>
              <a:gd name="connsiteX18" fmla="*/ 0 w 2984203"/>
              <a:gd name="connsiteY18" fmla="*/ 450650 h 1011810"/>
              <a:gd name="connsiteX0" fmla="*/ 0 w 2984203"/>
              <a:gd name="connsiteY0" fmla="*/ 450650 h 1011810"/>
              <a:gd name="connsiteX1" fmla="*/ 112235 w 2984203"/>
              <a:gd name="connsiteY1" fmla="*/ 338415 h 1011810"/>
              <a:gd name="connsiteX2" fmla="*/ 1740785 w 2984203"/>
              <a:gd name="connsiteY2" fmla="*/ 338415 h 1011810"/>
              <a:gd name="connsiteX3" fmla="*/ 2103565 w 2984203"/>
              <a:gd name="connsiteY3" fmla="*/ 14 h 1011810"/>
              <a:gd name="connsiteX4" fmla="*/ 2255724 w 2984203"/>
              <a:gd name="connsiteY4" fmla="*/ 343440 h 1011810"/>
              <a:gd name="connsiteX5" fmla="*/ 2665976 w 2984203"/>
              <a:gd name="connsiteY5" fmla="*/ 338415 h 1011810"/>
              <a:gd name="connsiteX6" fmla="*/ 2974154 w 2984203"/>
              <a:gd name="connsiteY6" fmla="*/ 566206 h 1011810"/>
              <a:gd name="connsiteX7" fmla="*/ 2984203 w 2984203"/>
              <a:gd name="connsiteY7" fmla="*/ 899575 h 1011810"/>
              <a:gd name="connsiteX8" fmla="*/ 2871968 w 2984203"/>
              <a:gd name="connsiteY8" fmla="*/ 1011810 h 1011810"/>
              <a:gd name="connsiteX9" fmla="*/ 2486836 w 2984203"/>
              <a:gd name="connsiteY9" fmla="*/ 1011810 h 1011810"/>
              <a:gd name="connsiteX10" fmla="*/ 1740785 w 2984203"/>
              <a:gd name="connsiteY10" fmla="*/ 1011810 h 1011810"/>
              <a:gd name="connsiteX11" fmla="*/ 1740785 w 2984203"/>
              <a:gd name="connsiteY11" fmla="*/ 1011810 h 1011810"/>
              <a:gd name="connsiteX12" fmla="*/ 112235 w 2984203"/>
              <a:gd name="connsiteY12" fmla="*/ 1011810 h 1011810"/>
              <a:gd name="connsiteX13" fmla="*/ 0 w 2984203"/>
              <a:gd name="connsiteY13" fmla="*/ 899575 h 1011810"/>
              <a:gd name="connsiteX14" fmla="*/ 0 w 2984203"/>
              <a:gd name="connsiteY14" fmla="*/ 618996 h 1011810"/>
              <a:gd name="connsiteX15" fmla="*/ 0 w 2984203"/>
              <a:gd name="connsiteY15" fmla="*/ 450648 h 1011810"/>
              <a:gd name="connsiteX16" fmla="*/ 0 w 2984203"/>
              <a:gd name="connsiteY16" fmla="*/ 450648 h 1011810"/>
              <a:gd name="connsiteX17" fmla="*/ 0 w 2984203"/>
              <a:gd name="connsiteY17" fmla="*/ 450650 h 1011810"/>
              <a:gd name="connsiteX0" fmla="*/ 0 w 2984203"/>
              <a:gd name="connsiteY0" fmla="*/ 450650 h 1011810"/>
              <a:gd name="connsiteX1" fmla="*/ 112235 w 2984203"/>
              <a:gd name="connsiteY1" fmla="*/ 338415 h 1011810"/>
              <a:gd name="connsiteX2" fmla="*/ 1740785 w 2984203"/>
              <a:gd name="connsiteY2" fmla="*/ 338415 h 1011810"/>
              <a:gd name="connsiteX3" fmla="*/ 2103565 w 2984203"/>
              <a:gd name="connsiteY3" fmla="*/ 14 h 1011810"/>
              <a:gd name="connsiteX4" fmla="*/ 2255724 w 2984203"/>
              <a:gd name="connsiteY4" fmla="*/ 343440 h 1011810"/>
              <a:gd name="connsiteX5" fmla="*/ 2665976 w 2984203"/>
              <a:gd name="connsiteY5" fmla="*/ 338415 h 1011810"/>
              <a:gd name="connsiteX6" fmla="*/ 2979178 w 2984203"/>
              <a:gd name="connsiteY6" fmla="*/ 686786 h 1011810"/>
              <a:gd name="connsiteX7" fmla="*/ 2984203 w 2984203"/>
              <a:gd name="connsiteY7" fmla="*/ 899575 h 1011810"/>
              <a:gd name="connsiteX8" fmla="*/ 2871968 w 2984203"/>
              <a:gd name="connsiteY8" fmla="*/ 1011810 h 1011810"/>
              <a:gd name="connsiteX9" fmla="*/ 2486836 w 2984203"/>
              <a:gd name="connsiteY9" fmla="*/ 1011810 h 1011810"/>
              <a:gd name="connsiteX10" fmla="*/ 1740785 w 2984203"/>
              <a:gd name="connsiteY10" fmla="*/ 1011810 h 1011810"/>
              <a:gd name="connsiteX11" fmla="*/ 1740785 w 2984203"/>
              <a:gd name="connsiteY11" fmla="*/ 1011810 h 1011810"/>
              <a:gd name="connsiteX12" fmla="*/ 112235 w 2984203"/>
              <a:gd name="connsiteY12" fmla="*/ 1011810 h 1011810"/>
              <a:gd name="connsiteX13" fmla="*/ 0 w 2984203"/>
              <a:gd name="connsiteY13" fmla="*/ 899575 h 1011810"/>
              <a:gd name="connsiteX14" fmla="*/ 0 w 2984203"/>
              <a:gd name="connsiteY14" fmla="*/ 618996 h 1011810"/>
              <a:gd name="connsiteX15" fmla="*/ 0 w 2984203"/>
              <a:gd name="connsiteY15" fmla="*/ 450648 h 1011810"/>
              <a:gd name="connsiteX16" fmla="*/ 0 w 2984203"/>
              <a:gd name="connsiteY16" fmla="*/ 450648 h 1011810"/>
              <a:gd name="connsiteX17" fmla="*/ 0 w 2984203"/>
              <a:gd name="connsiteY17" fmla="*/ 450650 h 1011810"/>
              <a:gd name="connsiteX0" fmla="*/ 0 w 2984203"/>
              <a:gd name="connsiteY0" fmla="*/ 450650 h 1011810"/>
              <a:gd name="connsiteX1" fmla="*/ 112235 w 2984203"/>
              <a:gd name="connsiteY1" fmla="*/ 338415 h 1011810"/>
              <a:gd name="connsiteX2" fmla="*/ 1740785 w 2984203"/>
              <a:gd name="connsiteY2" fmla="*/ 338415 h 1011810"/>
              <a:gd name="connsiteX3" fmla="*/ 2103565 w 2984203"/>
              <a:gd name="connsiteY3" fmla="*/ 14 h 1011810"/>
              <a:gd name="connsiteX4" fmla="*/ 2255724 w 2984203"/>
              <a:gd name="connsiteY4" fmla="*/ 343440 h 1011810"/>
              <a:gd name="connsiteX5" fmla="*/ 2665976 w 2984203"/>
              <a:gd name="connsiteY5" fmla="*/ 338415 h 1011810"/>
              <a:gd name="connsiteX6" fmla="*/ 2979178 w 2984203"/>
              <a:gd name="connsiteY6" fmla="*/ 686786 h 1011810"/>
              <a:gd name="connsiteX7" fmla="*/ 2984203 w 2984203"/>
              <a:gd name="connsiteY7" fmla="*/ 899575 h 1011810"/>
              <a:gd name="connsiteX8" fmla="*/ 2871968 w 2984203"/>
              <a:gd name="connsiteY8" fmla="*/ 1011810 h 1011810"/>
              <a:gd name="connsiteX9" fmla="*/ 2486836 w 2984203"/>
              <a:gd name="connsiteY9" fmla="*/ 1011810 h 1011810"/>
              <a:gd name="connsiteX10" fmla="*/ 1740785 w 2984203"/>
              <a:gd name="connsiteY10" fmla="*/ 1011810 h 1011810"/>
              <a:gd name="connsiteX11" fmla="*/ 1740785 w 2984203"/>
              <a:gd name="connsiteY11" fmla="*/ 1011810 h 1011810"/>
              <a:gd name="connsiteX12" fmla="*/ 112235 w 2984203"/>
              <a:gd name="connsiteY12" fmla="*/ 1011810 h 1011810"/>
              <a:gd name="connsiteX13" fmla="*/ 0 w 2984203"/>
              <a:gd name="connsiteY13" fmla="*/ 899575 h 1011810"/>
              <a:gd name="connsiteX14" fmla="*/ 0 w 2984203"/>
              <a:gd name="connsiteY14" fmla="*/ 618996 h 1011810"/>
              <a:gd name="connsiteX15" fmla="*/ 0 w 2984203"/>
              <a:gd name="connsiteY15" fmla="*/ 450648 h 1011810"/>
              <a:gd name="connsiteX16" fmla="*/ 0 w 2984203"/>
              <a:gd name="connsiteY16" fmla="*/ 450648 h 1011810"/>
              <a:gd name="connsiteX17" fmla="*/ 0 w 2984203"/>
              <a:gd name="connsiteY17" fmla="*/ 450650 h 1011810"/>
              <a:gd name="connsiteX0" fmla="*/ 0 w 2984203"/>
              <a:gd name="connsiteY0" fmla="*/ 450650 h 1011810"/>
              <a:gd name="connsiteX1" fmla="*/ 112235 w 2984203"/>
              <a:gd name="connsiteY1" fmla="*/ 338415 h 1011810"/>
              <a:gd name="connsiteX2" fmla="*/ 1740785 w 2984203"/>
              <a:gd name="connsiteY2" fmla="*/ 338415 h 1011810"/>
              <a:gd name="connsiteX3" fmla="*/ 2103565 w 2984203"/>
              <a:gd name="connsiteY3" fmla="*/ 14 h 1011810"/>
              <a:gd name="connsiteX4" fmla="*/ 2255724 w 2984203"/>
              <a:gd name="connsiteY4" fmla="*/ 343440 h 1011810"/>
              <a:gd name="connsiteX5" fmla="*/ 2665976 w 2984203"/>
              <a:gd name="connsiteY5" fmla="*/ 338415 h 1011810"/>
              <a:gd name="connsiteX6" fmla="*/ 2979178 w 2984203"/>
              <a:gd name="connsiteY6" fmla="*/ 686786 h 1011810"/>
              <a:gd name="connsiteX7" fmla="*/ 2984203 w 2984203"/>
              <a:gd name="connsiteY7" fmla="*/ 899575 h 1011810"/>
              <a:gd name="connsiteX8" fmla="*/ 2871968 w 2984203"/>
              <a:gd name="connsiteY8" fmla="*/ 1011810 h 1011810"/>
              <a:gd name="connsiteX9" fmla="*/ 2486836 w 2984203"/>
              <a:gd name="connsiteY9" fmla="*/ 1011810 h 1011810"/>
              <a:gd name="connsiteX10" fmla="*/ 1740785 w 2984203"/>
              <a:gd name="connsiteY10" fmla="*/ 1011810 h 1011810"/>
              <a:gd name="connsiteX11" fmla="*/ 1740785 w 2984203"/>
              <a:gd name="connsiteY11" fmla="*/ 1011810 h 1011810"/>
              <a:gd name="connsiteX12" fmla="*/ 112235 w 2984203"/>
              <a:gd name="connsiteY12" fmla="*/ 1011810 h 1011810"/>
              <a:gd name="connsiteX13" fmla="*/ 0 w 2984203"/>
              <a:gd name="connsiteY13" fmla="*/ 899575 h 1011810"/>
              <a:gd name="connsiteX14" fmla="*/ 0 w 2984203"/>
              <a:gd name="connsiteY14" fmla="*/ 618996 h 1011810"/>
              <a:gd name="connsiteX15" fmla="*/ 0 w 2984203"/>
              <a:gd name="connsiteY15" fmla="*/ 450648 h 1011810"/>
              <a:gd name="connsiteX16" fmla="*/ 0 w 2984203"/>
              <a:gd name="connsiteY16" fmla="*/ 450648 h 1011810"/>
              <a:gd name="connsiteX17" fmla="*/ 0 w 2984203"/>
              <a:gd name="connsiteY17" fmla="*/ 450650 h 1011810"/>
              <a:gd name="connsiteX0" fmla="*/ 0 w 2984203"/>
              <a:gd name="connsiteY0" fmla="*/ 450650 h 1011810"/>
              <a:gd name="connsiteX1" fmla="*/ 112235 w 2984203"/>
              <a:gd name="connsiteY1" fmla="*/ 338415 h 1011810"/>
              <a:gd name="connsiteX2" fmla="*/ 1740785 w 2984203"/>
              <a:gd name="connsiteY2" fmla="*/ 338415 h 1011810"/>
              <a:gd name="connsiteX3" fmla="*/ 2103565 w 2984203"/>
              <a:gd name="connsiteY3" fmla="*/ 14 h 1011810"/>
              <a:gd name="connsiteX4" fmla="*/ 2255724 w 2984203"/>
              <a:gd name="connsiteY4" fmla="*/ 343440 h 1011810"/>
              <a:gd name="connsiteX5" fmla="*/ 2665976 w 2984203"/>
              <a:gd name="connsiteY5" fmla="*/ 338415 h 1011810"/>
              <a:gd name="connsiteX6" fmla="*/ 2979178 w 2984203"/>
              <a:gd name="connsiteY6" fmla="*/ 686786 h 1011810"/>
              <a:gd name="connsiteX7" fmla="*/ 2984203 w 2984203"/>
              <a:gd name="connsiteY7" fmla="*/ 899575 h 1011810"/>
              <a:gd name="connsiteX8" fmla="*/ 2871968 w 2984203"/>
              <a:gd name="connsiteY8" fmla="*/ 1011810 h 1011810"/>
              <a:gd name="connsiteX9" fmla="*/ 2486836 w 2984203"/>
              <a:gd name="connsiteY9" fmla="*/ 1011810 h 1011810"/>
              <a:gd name="connsiteX10" fmla="*/ 1740785 w 2984203"/>
              <a:gd name="connsiteY10" fmla="*/ 1011810 h 1011810"/>
              <a:gd name="connsiteX11" fmla="*/ 1740785 w 2984203"/>
              <a:gd name="connsiteY11" fmla="*/ 1011810 h 1011810"/>
              <a:gd name="connsiteX12" fmla="*/ 112235 w 2984203"/>
              <a:gd name="connsiteY12" fmla="*/ 1011810 h 1011810"/>
              <a:gd name="connsiteX13" fmla="*/ 0 w 2984203"/>
              <a:gd name="connsiteY13" fmla="*/ 899575 h 1011810"/>
              <a:gd name="connsiteX14" fmla="*/ 0 w 2984203"/>
              <a:gd name="connsiteY14" fmla="*/ 618996 h 1011810"/>
              <a:gd name="connsiteX15" fmla="*/ 0 w 2984203"/>
              <a:gd name="connsiteY15" fmla="*/ 450648 h 1011810"/>
              <a:gd name="connsiteX16" fmla="*/ 0 w 2984203"/>
              <a:gd name="connsiteY16" fmla="*/ 450648 h 1011810"/>
              <a:gd name="connsiteX17" fmla="*/ 0 w 2984203"/>
              <a:gd name="connsiteY17" fmla="*/ 450650 h 1011810"/>
              <a:gd name="connsiteX0" fmla="*/ 0 w 2984203"/>
              <a:gd name="connsiteY0" fmla="*/ 450650 h 1011810"/>
              <a:gd name="connsiteX1" fmla="*/ 112235 w 2984203"/>
              <a:gd name="connsiteY1" fmla="*/ 338415 h 1011810"/>
              <a:gd name="connsiteX2" fmla="*/ 1740785 w 2984203"/>
              <a:gd name="connsiteY2" fmla="*/ 338415 h 1011810"/>
              <a:gd name="connsiteX3" fmla="*/ 2103565 w 2984203"/>
              <a:gd name="connsiteY3" fmla="*/ 14 h 1011810"/>
              <a:gd name="connsiteX4" fmla="*/ 2255724 w 2984203"/>
              <a:gd name="connsiteY4" fmla="*/ 343440 h 1011810"/>
              <a:gd name="connsiteX5" fmla="*/ 2665976 w 2984203"/>
              <a:gd name="connsiteY5" fmla="*/ 338415 h 1011810"/>
              <a:gd name="connsiteX6" fmla="*/ 2979178 w 2984203"/>
              <a:gd name="connsiteY6" fmla="*/ 686786 h 1011810"/>
              <a:gd name="connsiteX7" fmla="*/ 2984203 w 2984203"/>
              <a:gd name="connsiteY7" fmla="*/ 899575 h 1011810"/>
              <a:gd name="connsiteX8" fmla="*/ 2871968 w 2984203"/>
              <a:gd name="connsiteY8" fmla="*/ 1011810 h 1011810"/>
              <a:gd name="connsiteX9" fmla="*/ 2486836 w 2984203"/>
              <a:gd name="connsiteY9" fmla="*/ 1011810 h 1011810"/>
              <a:gd name="connsiteX10" fmla="*/ 1740785 w 2984203"/>
              <a:gd name="connsiteY10" fmla="*/ 1011810 h 1011810"/>
              <a:gd name="connsiteX11" fmla="*/ 1740785 w 2984203"/>
              <a:gd name="connsiteY11" fmla="*/ 1011810 h 1011810"/>
              <a:gd name="connsiteX12" fmla="*/ 112235 w 2984203"/>
              <a:gd name="connsiteY12" fmla="*/ 1011810 h 1011810"/>
              <a:gd name="connsiteX13" fmla="*/ 0 w 2984203"/>
              <a:gd name="connsiteY13" fmla="*/ 899575 h 1011810"/>
              <a:gd name="connsiteX14" fmla="*/ 0 w 2984203"/>
              <a:gd name="connsiteY14" fmla="*/ 618996 h 1011810"/>
              <a:gd name="connsiteX15" fmla="*/ 0 w 2984203"/>
              <a:gd name="connsiteY15" fmla="*/ 450648 h 1011810"/>
              <a:gd name="connsiteX16" fmla="*/ 0 w 2984203"/>
              <a:gd name="connsiteY16" fmla="*/ 450648 h 1011810"/>
              <a:gd name="connsiteX17" fmla="*/ 0 w 2984203"/>
              <a:gd name="connsiteY17" fmla="*/ 450650 h 1011810"/>
              <a:gd name="connsiteX0" fmla="*/ 0 w 2980320"/>
              <a:gd name="connsiteY0" fmla="*/ 450650 h 1011810"/>
              <a:gd name="connsiteX1" fmla="*/ 112235 w 2980320"/>
              <a:gd name="connsiteY1" fmla="*/ 338415 h 1011810"/>
              <a:gd name="connsiteX2" fmla="*/ 1740785 w 2980320"/>
              <a:gd name="connsiteY2" fmla="*/ 338415 h 1011810"/>
              <a:gd name="connsiteX3" fmla="*/ 2103565 w 2980320"/>
              <a:gd name="connsiteY3" fmla="*/ 14 h 1011810"/>
              <a:gd name="connsiteX4" fmla="*/ 2255724 w 2980320"/>
              <a:gd name="connsiteY4" fmla="*/ 343440 h 1011810"/>
              <a:gd name="connsiteX5" fmla="*/ 2665976 w 2980320"/>
              <a:gd name="connsiteY5" fmla="*/ 338415 h 1011810"/>
              <a:gd name="connsiteX6" fmla="*/ 2979178 w 2980320"/>
              <a:gd name="connsiteY6" fmla="*/ 686786 h 1011810"/>
              <a:gd name="connsiteX7" fmla="*/ 2871968 w 2980320"/>
              <a:gd name="connsiteY7" fmla="*/ 1011810 h 1011810"/>
              <a:gd name="connsiteX8" fmla="*/ 2486836 w 2980320"/>
              <a:gd name="connsiteY8" fmla="*/ 1011810 h 1011810"/>
              <a:gd name="connsiteX9" fmla="*/ 1740785 w 2980320"/>
              <a:gd name="connsiteY9" fmla="*/ 1011810 h 1011810"/>
              <a:gd name="connsiteX10" fmla="*/ 1740785 w 2980320"/>
              <a:gd name="connsiteY10" fmla="*/ 1011810 h 1011810"/>
              <a:gd name="connsiteX11" fmla="*/ 112235 w 2980320"/>
              <a:gd name="connsiteY11" fmla="*/ 1011810 h 1011810"/>
              <a:gd name="connsiteX12" fmla="*/ 0 w 2980320"/>
              <a:gd name="connsiteY12" fmla="*/ 899575 h 1011810"/>
              <a:gd name="connsiteX13" fmla="*/ 0 w 2980320"/>
              <a:gd name="connsiteY13" fmla="*/ 618996 h 1011810"/>
              <a:gd name="connsiteX14" fmla="*/ 0 w 2980320"/>
              <a:gd name="connsiteY14" fmla="*/ 450648 h 1011810"/>
              <a:gd name="connsiteX15" fmla="*/ 0 w 2980320"/>
              <a:gd name="connsiteY15" fmla="*/ 450648 h 1011810"/>
              <a:gd name="connsiteX16" fmla="*/ 0 w 2980320"/>
              <a:gd name="connsiteY16" fmla="*/ 450650 h 1011810"/>
              <a:gd name="connsiteX0" fmla="*/ 0 w 2980320"/>
              <a:gd name="connsiteY0" fmla="*/ 450650 h 1011810"/>
              <a:gd name="connsiteX1" fmla="*/ 112235 w 2980320"/>
              <a:gd name="connsiteY1" fmla="*/ 338415 h 1011810"/>
              <a:gd name="connsiteX2" fmla="*/ 1740785 w 2980320"/>
              <a:gd name="connsiteY2" fmla="*/ 338415 h 1011810"/>
              <a:gd name="connsiteX3" fmla="*/ 2103565 w 2980320"/>
              <a:gd name="connsiteY3" fmla="*/ 14 h 1011810"/>
              <a:gd name="connsiteX4" fmla="*/ 2255724 w 2980320"/>
              <a:gd name="connsiteY4" fmla="*/ 343440 h 1011810"/>
              <a:gd name="connsiteX5" fmla="*/ 2665976 w 2980320"/>
              <a:gd name="connsiteY5" fmla="*/ 338415 h 1011810"/>
              <a:gd name="connsiteX6" fmla="*/ 2979178 w 2980320"/>
              <a:gd name="connsiteY6" fmla="*/ 686786 h 1011810"/>
              <a:gd name="connsiteX7" fmla="*/ 2871968 w 2980320"/>
              <a:gd name="connsiteY7" fmla="*/ 1011810 h 1011810"/>
              <a:gd name="connsiteX8" fmla="*/ 2486836 w 2980320"/>
              <a:gd name="connsiteY8" fmla="*/ 1011810 h 1011810"/>
              <a:gd name="connsiteX9" fmla="*/ 1740785 w 2980320"/>
              <a:gd name="connsiteY9" fmla="*/ 1011810 h 1011810"/>
              <a:gd name="connsiteX10" fmla="*/ 1740785 w 2980320"/>
              <a:gd name="connsiteY10" fmla="*/ 1011810 h 1011810"/>
              <a:gd name="connsiteX11" fmla="*/ 112235 w 2980320"/>
              <a:gd name="connsiteY11" fmla="*/ 1011810 h 1011810"/>
              <a:gd name="connsiteX12" fmla="*/ 0 w 2980320"/>
              <a:gd name="connsiteY12" fmla="*/ 899575 h 1011810"/>
              <a:gd name="connsiteX13" fmla="*/ 0 w 2980320"/>
              <a:gd name="connsiteY13" fmla="*/ 618996 h 1011810"/>
              <a:gd name="connsiteX14" fmla="*/ 0 w 2980320"/>
              <a:gd name="connsiteY14" fmla="*/ 450648 h 1011810"/>
              <a:gd name="connsiteX15" fmla="*/ 0 w 2980320"/>
              <a:gd name="connsiteY15" fmla="*/ 450648 h 1011810"/>
              <a:gd name="connsiteX16" fmla="*/ 0 w 2980320"/>
              <a:gd name="connsiteY16" fmla="*/ 450650 h 1011810"/>
              <a:gd name="connsiteX0" fmla="*/ 0 w 2980320"/>
              <a:gd name="connsiteY0" fmla="*/ 450650 h 1021858"/>
              <a:gd name="connsiteX1" fmla="*/ 112235 w 2980320"/>
              <a:gd name="connsiteY1" fmla="*/ 338415 h 1021858"/>
              <a:gd name="connsiteX2" fmla="*/ 1740785 w 2980320"/>
              <a:gd name="connsiteY2" fmla="*/ 338415 h 1021858"/>
              <a:gd name="connsiteX3" fmla="*/ 2103565 w 2980320"/>
              <a:gd name="connsiteY3" fmla="*/ 14 h 1021858"/>
              <a:gd name="connsiteX4" fmla="*/ 2255724 w 2980320"/>
              <a:gd name="connsiteY4" fmla="*/ 343440 h 1021858"/>
              <a:gd name="connsiteX5" fmla="*/ 2665976 w 2980320"/>
              <a:gd name="connsiteY5" fmla="*/ 338415 h 1021858"/>
              <a:gd name="connsiteX6" fmla="*/ 2979178 w 2980320"/>
              <a:gd name="connsiteY6" fmla="*/ 686786 h 1021858"/>
              <a:gd name="connsiteX7" fmla="*/ 2701146 w 2980320"/>
              <a:gd name="connsiteY7" fmla="*/ 1021858 h 1021858"/>
              <a:gd name="connsiteX8" fmla="*/ 2486836 w 2980320"/>
              <a:gd name="connsiteY8" fmla="*/ 1011810 h 1021858"/>
              <a:gd name="connsiteX9" fmla="*/ 1740785 w 2980320"/>
              <a:gd name="connsiteY9" fmla="*/ 1011810 h 1021858"/>
              <a:gd name="connsiteX10" fmla="*/ 1740785 w 2980320"/>
              <a:gd name="connsiteY10" fmla="*/ 1011810 h 1021858"/>
              <a:gd name="connsiteX11" fmla="*/ 112235 w 2980320"/>
              <a:gd name="connsiteY11" fmla="*/ 1011810 h 1021858"/>
              <a:gd name="connsiteX12" fmla="*/ 0 w 2980320"/>
              <a:gd name="connsiteY12" fmla="*/ 899575 h 1021858"/>
              <a:gd name="connsiteX13" fmla="*/ 0 w 2980320"/>
              <a:gd name="connsiteY13" fmla="*/ 618996 h 1021858"/>
              <a:gd name="connsiteX14" fmla="*/ 0 w 2980320"/>
              <a:gd name="connsiteY14" fmla="*/ 450648 h 1021858"/>
              <a:gd name="connsiteX15" fmla="*/ 0 w 2980320"/>
              <a:gd name="connsiteY15" fmla="*/ 450648 h 1021858"/>
              <a:gd name="connsiteX16" fmla="*/ 0 w 2980320"/>
              <a:gd name="connsiteY16" fmla="*/ 450650 h 1021858"/>
              <a:gd name="connsiteX0" fmla="*/ 0 w 2980320"/>
              <a:gd name="connsiteY0" fmla="*/ 450650 h 1021858"/>
              <a:gd name="connsiteX1" fmla="*/ 112235 w 2980320"/>
              <a:gd name="connsiteY1" fmla="*/ 338415 h 1021858"/>
              <a:gd name="connsiteX2" fmla="*/ 1740785 w 2980320"/>
              <a:gd name="connsiteY2" fmla="*/ 338415 h 1021858"/>
              <a:gd name="connsiteX3" fmla="*/ 2103565 w 2980320"/>
              <a:gd name="connsiteY3" fmla="*/ 14 h 1021858"/>
              <a:gd name="connsiteX4" fmla="*/ 2255724 w 2980320"/>
              <a:gd name="connsiteY4" fmla="*/ 343440 h 1021858"/>
              <a:gd name="connsiteX5" fmla="*/ 2665976 w 2980320"/>
              <a:gd name="connsiteY5" fmla="*/ 338415 h 1021858"/>
              <a:gd name="connsiteX6" fmla="*/ 2979178 w 2980320"/>
              <a:gd name="connsiteY6" fmla="*/ 686786 h 1021858"/>
              <a:gd name="connsiteX7" fmla="*/ 2701146 w 2980320"/>
              <a:gd name="connsiteY7" fmla="*/ 1021858 h 1021858"/>
              <a:gd name="connsiteX8" fmla="*/ 2486836 w 2980320"/>
              <a:gd name="connsiteY8" fmla="*/ 1011810 h 1021858"/>
              <a:gd name="connsiteX9" fmla="*/ 1740785 w 2980320"/>
              <a:gd name="connsiteY9" fmla="*/ 1011810 h 1021858"/>
              <a:gd name="connsiteX10" fmla="*/ 1740785 w 2980320"/>
              <a:gd name="connsiteY10" fmla="*/ 1011810 h 1021858"/>
              <a:gd name="connsiteX11" fmla="*/ 112235 w 2980320"/>
              <a:gd name="connsiteY11" fmla="*/ 1011810 h 1021858"/>
              <a:gd name="connsiteX12" fmla="*/ 0 w 2980320"/>
              <a:gd name="connsiteY12" fmla="*/ 899575 h 1021858"/>
              <a:gd name="connsiteX13" fmla="*/ 0 w 2980320"/>
              <a:gd name="connsiteY13" fmla="*/ 618996 h 1021858"/>
              <a:gd name="connsiteX14" fmla="*/ 0 w 2980320"/>
              <a:gd name="connsiteY14" fmla="*/ 450648 h 1021858"/>
              <a:gd name="connsiteX15" fmla="*/ 0 w 2980320"/>
              <a:gd name="connsiteY15" fmla="*/ 450648 h 1021858"/>
              <a:gd name="connsiteX16" fmla="*/ 0 w 2980320"/>
              <a:gd name="connsiteY16" fmla="*/ 450650 h 1021858"/>
              <a:gd name="connsiteX0" fmla="*/ 0 w 2980320"/>
              <a:gd name="connsiteY0" fmla="*/ 450650 h 1011810"/>
              <a:gd name="connsiteX1" fmla="*/ 112235 w 2980320"/>
              <a:gd name="connsiteY1" fmla="*/ 338415 h 1011810"/>
              <a:gd name="connsiteX2" fmla="*/ 1740785 w 2980320"/>
              <a:gd name="connsiteY2" fmla="*/ 338415 h 1011810"/>
              <a:gd name="connsiteX3" fmla="*/ 2103565 w 2980320"/>
              <a:gd name="connsiteY3" fmla="*/ 14 h 1011810"/>
              <a:gd name="connsiteX4" fmla="*/ 2255724 w 2980320"/>
              <a:gd name="connsiteY4" fmla="*/ 343440 h 1011810"/>
              <a:gd name="connsiteX5" fmla="*/ 2665976 w 2980320"/>
              <a:gd name="connsiteY5" fmla="*/ 338415 h 1011810"/>
              <a:gd name="connsiteX6" fmla="*/ 2979178 w 2980320"/>
              <a:gd name="connsiteY6" fmla="*/ 686786 h 1011810"/>
              <a:gd name="connsiteX7" fmla="*/ 2716219 w 2980320"/>
              <a:gd name="connsiteY7" fmla="*/ 1001761 h 1011810"/>
              <a:gd name="connsiteX8" fmla="*/ 2486836 w 2980320"/>
              <a:gd name="connsiteY8" fmla="*/ 1011810 h 1011810"/>
              <a:gd name="connsiteX9" fmla="*/ 1740785 w 2980320"/>
              <a:gd name="connsiteY9" fmla="*/ 1011810 h 1011810"/>
              <a:gd name="connsiteX10" fmla="*/ 1740785 w 2980320"/>
              <a:gd name="connsiteY10" fmla="*/ 1011810 h 1011810"/>
              <a:gd name="connsiteX11" fmla="*/ 112235 w 2980320"/>
              <a:gd name="connsiteY11" fmla="*/ 1011810 h 1011810"/>
              <a:gd name="connsiteX12" fmla="*/ 0 w 2980320"/>
              <a:gd name="connsiteY12" fmla="*/ 899575 h 1011810"/>
              <a:gd name="connsiteX13" fmla="*/ 0 w 2980320"/>
              <a:gd name="connsiteY13" fmla="*/ 618996 h 1011810"/>
              <a:gd name="connsiteX14" fmla="*/ 0 w 2980320"/>
              <a:gd name="connsiteY14" fmla="*/ 450648 h 1011810"/>
              <a:gd name="connsiteX15" fmla="*/ 0 w 2980320"/>
              <a:gd name="connsiteY15" fmla="*/ 450648 h 1011810"/>
              <a:gd name="connsiteX16" fmla="*/ 0 w 2980320"/>
              <a:gd name="connsiteY16" fmla="*/ 450650 h 1011810"/>
              <a:gd name="connsiteX0" fmla="*/ 0 w 2980320"/>
              <a:gd name="connsiteY0" fmla="*/ 450650 h 1021858"/>
              <a:gd name="connsiteX1" fmla="*/ 112235 w 2980320"/>
              <a:gd name="connsiteY1" fmla="*/ 338415 h 1021858"/>
              <a:gd name="connsiteX2" fmla="*/ 1740785 w 2980320"/>
              <a:gd name="connsiteY2" fmla="*/ 338415 h 1021858"/>
              <a:gd name="connsiteX3" fmla="*/ 2103565 w 2980320"/>
              <a:gd name="connsiteY3" fmla="*/ 14 h 1021858"/>
              <a:gd name="connsiteX4" fmla="*/ 2255724 w 2980320"/>
              <a:gd name="connsiteY4" fmla="*/ 343440 h 1021858"/>
              <a:gd name="connsiteX5" fmla="*/ 2665976 w 2980320"/>
              <a:gd name="connsiteY5" fmla="*/ 338415 h 1021858"/>
              <a:gd name="connsiteX6" fmla="*/ 2979178 w 2980320"/>
              <a:gd name="connsiteY6" fmla="*/ 686786 h 1021858"/>
              <a:gd name="connsiteX7" fmla="*/ 2721244 w 2980320"/>
              <a:gd name="connsiteY7" fmla="*/ 1021858 h 1021858"/>
              <a:gd name="connsiteX8" fmla="*/ 2486836 w 2980320"/>
              <a:gd name="connsiteY8" fmla="*/ 1011810 h 1021858"/>
              <a:gd name="connsiteX9" fmla="*/ 1740785 w 2980320"/>
              <a:gd name="connsiteY9" fmla="*/ 1011810 h 1021858"/>
              <a:gd name="connsiteX10" fmla="*/ 1740785 w 2980320"/>
              <a:gd name="connsiteY10" fmla="*/ 1011810 h 1021858"/>
              <a:gd name="connsiteX11" fmla="*/ 112235 w 2980320"/>
              <a:gd name="connsiteY11" fmla="*/ 1011810 h 1021858"/>
              <a:gd name="connsiteX12" fmla="*/ 0 w 2980320"/>
              <a:gd name="connsiteY12" fmla="*/ 899575 h 1021858"/>
              <a:gd name="connsiteX13" fmla="*/ 0 w 2980320"/>
              <a:gd name="connsiteY13" fmla="*/ 618996 h 1021858"/>
              <a:gd name="connsiteX14" fmla="*/ 0 w 2980320"/>
              <a:gd name="connsiteY14" fmla="*/ 450648 h 1021858"/>
              <a:gd name="connsiteX15" fmla="*/ 0 w 2980320"/>
              <a:gd name="connsiteY15" fmla="*/ 450648 h 1021858"/>
              <a:gd name="connsiteX16" fmla="*/ 0 w 2980320"/>
              <a:gd name="connsiteY16" fmla="*/ 450650 h 1021858"/>
              <a:gd name="connsiteX0" fmla="*/ 0 w 2980320"/>
              <a:gd name="connsiteY0" fmla="*/ 450650 h 1011810"/>
              <a:gd name="connsiteX1" fmla="*/ 112235 w 2980320"/>
              <a:gd name="connsiteY1" fmla="*/ 338415 h 1011810"/>
              <a:gd name="connsiteX2" fmla="*/ 1740785 w 2980320"/>
              <a:gd name="connsiteY2" fmla="*/ 338415 h 1011810"/>
              <a:gd name="connsiteX3" fmla="*/ 2103565 w 2980320"/>
              <a:gd name="connsiteY3" fmla="*/ 14 h 1011810"/>
              <a:gd name="connsiteX4" fmla="*/ 2255724 w 2980320"/>
              <a:gd name="connsiteY4" fmla="*/ 343440 h 1011810"/>
              <a:gd name="connsiteX5" fmla="*/ 2665976 w 2980320"/>
              <a:gd name="connsiteY5" fmla="*/ 338415 h 1011810"/>
              <a:gd name="connsiteX6" fmla="*/ 2979178 w 2980320"/>
              <a:gd name="connsiteY6" fmla="*/ 686786 h 1011810"/>
              <a:gd name="connsiteX7" fmla="*/ 2728119 w 2980320"/>
              <a:gd name="connsiteY7" fmla="*/ 1008107 h 1011810"/>
              <a:gd name="connsiteX8" fmla="*/ 2486836 w 2980320"/>
              <a:gd name="connsiteY8" fmla="*/ 1011810 h 1011810"/>
              <a:gd name="connsiteX9" fmla="*/ 1740785 w 2980320"/>
              <a:gd name="connsiteY9" fmla="*/ 1011810 h 1011810"/>
              <a:gd name="connsiteX10" fmla="*/ 1740785 w 2980320"/>
              <a:gd name="connsiteY10" fmla="*/ 1011810 h 1011810"/>
              <a:gd name="connsiteX11" fmla="*/ 112235 w 2980320"/>
              <a:gd name="connsiteY11" fmla="*/ 1011810 h 1011810"/>
              <a:gd name="connsiteX12" fmla="*/ 0 w 2980320"/>
              <a:gd name="connsiteY12" fmla="*/ 899575 h 1011810"/>
              <a:gd name="connsiteX13" fmla="*/ 0 w 2980320"/>
              <a:gd name="connsiteY13" fmla="*/ 618996 h 1011810"/>
              <a:gd name="connsiteX14" fmla="*/ 0 w 2980320"/>
              <a:gd name="connsiteY14" fmla="*/ 450648 h 1011810"/>
              <a:gd name="connsiteX15" fmla="*/ 0 w 2980320"/>
              <a:gd name="connsiteY15" fmla="*/ 450648 h 1011810"/>
              <a:gd name="connsiteX16" fmla="*/ 0 w 2980320"/>
              <a:gd name="connsiteY16" fmla="*/ 450650 h 1011810"/>
              <a:gd name="connsiteX0" fmla="*/ 0 w 2980320"/>
              <a:gd name="connsiteY0" fmla="*/ 450650 h 1014043"/>
              <a:gd name="connsiteX1" fmla="*/ 112235 w 2980320"/>
              <a:gd name="connsiteY1" fmla="*/ 338415 h 1014043"/>
              <a:gd name="connsiteX2" fmla="*/ 1740785 w 2980320"/>
              <a:gd name="connsiteY2" fmla="*/ 338415 h 1014043"/>
              <a:gd name="connsiteX3" fmla="*/ 2103565 w 2980320"/>
              <a:gd name="connsiteY3" fmla="*/ 14 h 1014043"/>
              <a:gd name="connsiteX4" fmla="*/ 2255724 w 2980320"/>
              <a:gd name="connsiteY4" fmla="*/ 343440 h 1014043"/>
              <a:gd name="connsiteX5" fmla="*/ 2665976 w 2980320"/>
              <a:gd name="connsiteY5" fmla="*/ 338415 h 1014043"/>
              <a:gd name="connsiteX6" fmla="*/ 2979178 w 2980320"/>
              <a:gd name="connsiteY6" fmla="*/ 686786 h 1014043"/>
              <a:gd name="connsiteX7" fmla="*/ 2728119 w 2980320"/>
              <a:gd name="connsiteY7" fmla="*/ 1008107 h 1014043"/>
              <a:gd name="connsiteX8" fmla="*/ 2486836 w 2980320"/>
              <a:gd name="connsiteY8" fmla="*/ 1011810 h 1014043"/>
              <a:gd name="connsiteX9" fmla="*/ 1740785 w 2980320"/>
              <a:gd name="connsiteY9" fmla="*/ 1011810 h 1014043"/>
              <a:gd name="connsiteX10" fmla="*/ 1740785 w 2980320"/>
              <a:gd name="connsiteY10" fmla="*/ 1011810 h 1014043"/>
              <a:gd name="connsiteX11" fmla="*/ 112235 w 2980320"/>
              <a:gd name="connsiteY11" fmla="*/ 1011810 h 1014043"/>
              <a:gd name="connsiteX12" fmla="*/ 0 w 2980320"/>
              <a:gd name="connsiteY12" fmla="*/ 899575 h 1014043"/>
              <a:gd name="connsiteX13" fmla="*/ 0 w 2980320"/>
              <a:gd name="connsiteY13" fmla="*/ 618996 h 1014043"/>
              <a:gd name="connsiteX14" fmla="*/ 0 w 2980320"/>
              <a:gd name="connsiteY14" fmla="*/ 450648 h 1014043"/>
              <a:gd name="connsiteX15" fmla="*/ 0 w 2980320"/>
              <a:gd name="connsiteY15" fmla="*/ 450648 h 1014043"/>
              <a:gd name="connsiteX16" fmla="*/ 0 w 2980320"/>
              <a:gd name="connsiteY16" fmla="*/ 450650 h 1014043"/>
              <a:gd name="connsiteX0" fmla="*/ 0 w 2980320"/>
              <a:gd name="connsiteY0" fmla="*/ 450650 h 1014043"/>
              <a:gd name="connsiteX1" fmla="*/ 112235 w 2980320"/>
              <a:gd name="connsiteY1" fmla="*/ 338415 h 1014043"/>
              <a:gd name="connsiteX2" fmla="*/ 1740785 w 2980320"/>
              <a:gd name="connsiteY2" fmla="*/ 338415 h 1014043"/>
              <a:gd name="connsiteX3" fmla="*/ 2103565 w 2980320"/>
              <a:gd name="connsiteY3" fmla="*/ 14 h 1014043"/>
              <a:gd name="connsiteX4" fmla="*/ 2255724 w 2980320"/>
              <a:gd name="connsiteY4" fmla="*/ 343440 h 1014043"/>
              <a:gd name="connsiteX5" fmla="*/ 2665976 w 2980320"/>
              <a:gd name="connsiteY5" fmla="*/ 338415 h 1014043"/>
              <a:gd name="connsiteX6" fmla="*/ 2979178 w 2980320"/>
              <a:gd name="connsiteY6" fmla="*/ 686786 h 1014043"/>
              <a:gd name="connsiteX7" fmla="*/ 2728119 w 2980320"/>
              <a:gd name="connsiteY7" fmla="*/ 1008107 h 1014043"/>
              <a:gd name="connsiteX8" fmla="*/ 2486836 w 2980320"/>
              <a:gd name="connsiteY8" fmla="*/ 1011810 h 1014043"/>
              <a:gd name="connsiteX9" fmla="*/ 2495853 w 2980320"/>
              <a:gd name="connsiteY9" fmla="*/ 996995 h 1014043"/>
              <a:gd name="connsiteX10" fmla="*/ 1740785 w 2980320"/>
              <a:gd name="connsiteY10" fmla="*/ 1011810 h 1014043"/>
              <a:gd name="connsiteX11" fmla="*/ 1740785 w 2980320"/>
              <a:gd name="connsiteY11" fmla="*/ 1011810 h 1014043"/>
              <a:gd name="connsiteX12" fmla="*/ 112235 w 2980320"/>
              <a:gd name="connsiteY12" fmla="*/ 1011810 h 1014043"/>
              <a:gd name="connsiteX13" fmla="*/ 0 w 2980320"/>
              <a:gd name="connsiteY13" fmla="*/ 899575 h 1014043"/>
              <a:gd name="connsiteX14" fmla="*/ 0 w 2980320"/>
              <a:gd name="connsiteY14" fmla="*/ 618996 h 1014043"/>
              <a:gd name="connsiteX15" fmla="*/ 0 w 2980320"/>
              <a:gd name="connsiteY15" fmla="*/ 450648 h 1014043"/>
              <a:gd name="connsiteX16" fmla="*/ 0 w 2980320"/>
              <a:gd name="connsiteY16" fmla="*/ 450648 h 1014043"/>
              <a:gd name="connsiteX17" fmla="*/ 0 w 2980320"/>
              <a:gd name="connsiteY17" fmla="*/ 450650 h 1014043"/>
              <a:gd name="connsiteX0" fmla="*/ 0 w 2980320"/>
              <a:gd name="connsiteY0" fmla="*/ 450650 h 1014043"/>
              <a:gd name="connsiteX1" fmla="*/ 112235 w 2980320"/>
              <a:gd name="connsiteY1" fmla="*/ 338415 h 1014043"/>
              <a:gd name="connsiteX2" fmla="*/ 1740785 w 2980320"/>
              <a:gd name="connsiteY2" fmla="*/ 338415 h 1014043"/>
              <a:gd name="connsiteX3" fmla="*/ 2103565 w 2980320"/>
              <a:gd name="connsiteY3" fmla="*/ 14 h 1014043"/>
              <a:gd name="connsiteX4" fmla="*/ 2255724 w 2980320"/>
              <a:gd name="connsiteY4" fmla="*/ 343440 h 1014043"/>
              <a:gd name="connsiteX5" fmla="*/ 2665976 w 2980320"/>
              <a:gd name="connsiteY5" fmla="*/ 338415 h 1014043"/>
              <a:gd name="connsiteX6" fmla="*/ 2979178 w 2980320"/>
              <a:gd name="connsiteY6" fmla="*/ 686786 h 1014043"/>
              <a:gd name="connsiteX7" fmla="*/ 2728119 w 2980320"/>
              <a:gd name="connsiteY7" fmla="*/ 1008107 h 1014043"/>
              <a:gd name="connsiteX8" fmla="*/ 2486836 w 2980320"/>
              <a:gd name="connsiteY8" fmla="*/ 1011810 h 1014043"/>
              <a:gd name="connsiteX9" fmla="*/ 1740785 w 2980320"/>
              <a:gd name="connsiteY9" fmla="*/ 1011810 h 1014043"/>
              <a:gd name="connsiteX10" fmla="*/ 1740785 w 2980320"/>
              <a:gd name="connsiteY10" fmla="*/ 1011810 h 1014043"/>
              <a:gd name="connsiteX11" fmla="*/ 112235 w 2980320"/>
              <a:gd name="connsiteY11" fmla="*/ 1011810 h 1014043"/>
              <a:gd name="connsiteX12" fmla="*/ 0 w 2980320"/>
              <a:gd name="connsiteY12" fmla="*/ 899575 h 1014043"/>
              <a:gd name="connsiteX13" fmla="*/ 0 w 2980320"/>
              <a:gd name="connsiteY13" fmla="*/ 618996 h 1014043"/>
              <a:gd name="connsiteX14" fmla="*/ 0 w 2980320"/>
              <a:gd name="connsiteY14" fmla="*/ 450648 h 1014043"/>
              <a:gd name="connsiteX15" fmla="*/ 0 w 2980320"/>
              <a:gd name="connsiteY15" fmla="*/ 450648 h 1014043"/>
              <a:gd name="connsiteX16" fmla="*/ 0 w 2980320"/>
              <a:gd name="connsiteY16" fmla="*/ 450650 h 1014043"/>
              <a:gd name="connsiteX0" fmla="*/ 0 w 2980320"/>
              <a:gd name="connsiteY0" fmla="*/ 450650 h 1013039"/>
              <a:gd name="connsiteX1" fmla="*/ 112235 w 2980320"/>
              <a:gd name="connsiteY1" fmla="*/ 338415 h 1013039"/>
              <a:gd name="connsiteX2" fmla="*/ 1740785 w 2980320"/>
              <a:gd name="connsiteY2" fmla="*/ 338415 h 1013039"/>
              <a:gd name="connsiteX3" fmla="*/ 2103565 w 2980320"/>
              <a:gd name="connsiteY3" fmla="*/ 14 h 1013039"/>
              <a:gd name="connsiteX4" fmla="*/ 2255724 w 2980320"/>
              <a:gd name="connsiteY4" fmla="*/ 343440 h 1013039"/>
              <a:gd name="connsiteX5" fmla="*/ 2665976 w 2980320"/>
              <a:gd name="connsiteY5" fmla="*/ 338415 h 1013039"/>
              <a:gd name="connsiteX6" fmla="*/ 2979178 w 2980320"/>
              <a:gd name="connsiteY6" fmla="*/ 686786 h 1013039"/>
              <a:gd name="connsiteX7" fmla="*/ 2728119 w 2980320"/>
              <a:gd name="connsiteY7" fmla="*/ 1008107 h 1013039"/>
              <a:gd name="connsiteX8" fmla="*/ 2149951 w 2980320"/>
              <a:gd name="connsiteY8" fmla="*/ 1008372 h 1013039"/>
              <a:gd name="connsiteX9" fmla="*/ 1740785 w 2980320"/>
              <a:gd name="connsiteY9" fmla="*/ 1011810 h 1013039"/>
              <a:gd name="connsiteX10" fmla="*/ 1740785 w 2980320"/>
              <a:gd name="connsiteY10" fmla="*/ 1011810 h 1013039"/>
              <a:gd name="connsiteX11" fmla="*/ 112235 w 2980320"/>
              <a:gd name="connsiteY11" fmla="*/ 1011810 h 1013039"/>
              <a:gd name="connsiteX12" fmla="*/ 0 w 2980320"/>
              <a:gd name="connsiteY12" fmla="*/ 899575 h 1013039"/>
              <a:gd name="connsiteX13" fmla="*/ 0 w 2980320"/>
              <a:gd name="connsiteY13" fmla="*/ 618996 h 1013039"/>
              <a:gd name="connsiteX14" fmla="*/ 0 w 2980320"/>
              <a:gd name="connsiteY14" fmla="*/ 450648 h 1013039"/>
              <a:gd name="connsiteX15" fmla="*/ 0 w 2980320"/>
              <a:gd name="connsiteY15" fmla="*/ 450648 h 1013039"/>
              <a:gd name="connsiteX16" fmla="*/ 0 w 2980320"/>
              <a:gd name="connsiteY16" fmla="*/ 450650 h 1013039"/>
              <a:gd name="connsiteX0" fmla="*/ 0 w 2980320"/>
              <a:gd name="connsiteY0" fmla="*/ 450650 h 1015247"/>
              <a:gd name="connsiteX1" fmla="*/ 112235 w 2980320"/>
              <a:gd name="connsiteY1" fmla="*/ 338415 h 1015247"/>
              <a:gd name="connsiteX2" fmla="*/ 1740785 w 2980320"/>
              <a:gd name="connsiteY2" fmla="*/ 338415 h 1015247"/>
              <a:gd name="connsiteX3" fmla="*/ 2103565 w 2980320"/>
              <a:gd name="connsiteY3" fmla="*/ 14 h 1015247"/>
              <a:gd name="connsiteX4" fmla="*/ 2255724 w 2980320"/>
              <a:gd name="connsiteY4" fmla="*/ 343440 h 1015247"/>
              <a:gd name="connsiteX5" fmla="*/ 2665976 w 2980320"/>
              <a:gd name="connsiteY5" fmla="*/ 338415 h 1015247"/>
              <a:gd name="connsiteX6" fmla="*/ 2979178 w 2980320"/>
              <a:gd name="connsiteY6" fmla="*/ 686786 h 1015247"/>
              <a:gd name="connsiteX7" fmla="*/ 2728119 w 2980320"/>
              <a:gd name="connsiteY7" fmla="*/ 1008107 h 1015247"/>
              <a:gd name="connsiteX8" fmla="*/ 2149951 w 2980320"/>
              <a:gd name="connsiteY8" fmla="*/ 1008372 h 1015247"/>
              <a:gd name="connsiteX9" fmla="*/ 1740785 w 2980320"/>
              <a:gd name="connsiteY9" fmla="*/ 1011810 h 1015247"/>
              <a:gd name="connsiteX10" fmla="*/ 1740785 w 2980320"/>
              <a:gd name="connsiteY10" fmla="*/ 1011810 h 1015247"/>
              <a:gd name="connsiteX11" fmla="*/ 297865 w 2980320"/>
              <a:gd name="connsiteY11" fmla="*/ 1015247 h 1015247"/>
              <a:gd name="connsiteX12" fmla="*/ 0 w 2980320"/>
              <a:gd name="connsiteY12" fmla="*/ 899575 h 1015247"/>
              <a:gd name="connsiteX13" fmla="*/ 0 w 2980320"/>
              <a:gd name="connsiteY13" fmla="*/ 618996 h 1015247"/>
              <a:gd name="connsiteX14" fmla="*/ 0 w 2980320"/>
              <a:gd name="connsiteY14" fmla="*/ 450648 h 1015247"/>
              <a:gd name="connsiteX15" fmla="*/ 0 w 2980320"/>
              <a:gd name="connsiteY15" fmla="*/ 450648 h 1015247"/>
              <a:gd name="connsiteX16" fmla="*/ 0 w 2980320"/>
              <a:gd name="connsiteY16" fmla="*/ 450650 h 1015247"/>
              <a:gd name="connsiteX0" fmla="*/ 0 w 2980320"/>
              <a:gd name="connsiteY0" fmla="*/ 450650 h 1015247"/>
              <a:gd name="connsiteX1" fmla="*/ 112235 w 2980320"/>
              <a:gd name="connsiteY1" fmla="*/ 338415 h 1015247"/>
              <a:gd name="connsiteX2" fmla="*/ 1740785 w 2980320"/>
              <a:gd name="connsiteY2" fmla="*/ 338415 h 1015247"/>
              <a:gd name="connsiteX3" fmla="*/ 2103565 w 2980320"/>
              <a:gd name="connsiteY3" fmla="*/ 14 h 1015247"/>
              <a:gd name="connsiteX4" fmla="*/ 2255724 w 2980320"/>
              <a:gd name="connsiteY4" fmla="*/ 343440 h 1015247"/>
              <a:gd name="connsiteX5" fmla="*/ 2665976 w 2980320"/>
              <a:gd name="connsiteY5" fmla="*/ 338415 h 1015247"/>
              <a:gd name="connsiteX6" fmla="*/ 2979178 w 2980320"/>
              <a:gd name="connsiteY6" fmla="*/ 686786 h 1015247"/>
              <a:gd name="connsiteX7" fmla="*/ 2728119 w 2980320"/>
              <a:gd name="connsiteY7" fmla="*/ 1008107 h 1015247"/>
              <a:gd name="connsiteX8" fmla="*/ 2149951 w 2980320"/>
              <a:gd name="connsiteY8" fmla="*/ 1008372 h 1015247"/>
              <a:gd name="connsiteX9" fmla="*/ 1740785 w 2980320"/>
              <a:gd name="connsiteY9" fmla="*/ 1011810 h 1015247"/>
              <a:gd name="connsiteX10" fmla="*/ 1740785 w 2980320"/>
              <a:gd name="connsiteY10" fmla="*/ 1011810 h 1015247"/>
              <a:gd name="connsiteX11" fmla="*/ 297865 w 2980320"/>
              <a:gd name="connsiteY11" fmla="*/ 1015247 h 1015247"/>
              <a:gd name="connsiteX12" fmla="*/ 0 w 2980320"/>
              <a:gd name="connsiteY12" fmla="*/ 618996 h 1015247"/>
              <a:gd name="connsiteX13" fmla="*/ 0 w 2980320"/>
              <a:gd name="connsiteY13" fmla="*/ 450648 h 1015247"/>
              <a:gd name="connsiteX14" fmla="*/ 0 w 2980320"/>
              <a:gd name="connsiteY14" fmla="*/ 450648 h 1015247"/>
              <a:gd name="connsiteX15" fmla="*/ 0 w 2980320"/>
              <a:gd name="connsiteY15" fmla="*/ 450650 h 1015247"/>
              <a:gd name="connsiteX0" fmla="*/ 6875 w 2987195"/>
              <a:gd name="connsiteY0" fmla="*/ 450650 h 1015247"/>
              <a:gd name="connsiteX1" fmla="*/ 119110 w 2987195"/>
              <a:gd name="connsiteY1" fmla="*/ 338415 h 1015247"/>
              <a:gd name="connsiteX2" fmla="*/ 1747660 w 2987195"/>
              <a:gd name="connsiteY2" fmla="*/ 338415 h 1015247"/>
              <a:gd name="connsiteX3" fmla="*/ 2110440 w 2987195"/>
              <a:gd name="connsiteY3" fmla="*/ 14 h 1015247"/>
              <a:gd name="connsiteX4" fmla="*/ 2262599 w 2987195"/>
              <a:gd name="connsiteY4" fmla="*/ 343440 h 1015247"/>
              <a:gd name="connsiteX5" fmla="*/ 2672851 w 2987195"/>
              <a:gd name="connsiteY5" fmla="*/ 338415 h 1015247"/>
              <a:gd name="connsiteX6" fmla="*/ 2986053 w 2987195"/>
              <a:gd name="connsiteY6" fmla="*/ 686786 h 1015247"/>
              <a:gd name="connsiteX7" fmla="*/ 2734994 w 2987195"/>
              <a:gd name="connsiteY7" fmla="*/ 1008107 h 1015247"/>
              <a:gd name="connsiteX8" fmla="*/ 2156826 w 2987195"/>
              <a:gd name="connsiteY8" fmla="*/ 1008372 h 1015247"/>
              <a:gd name="connsiteX9" fmla="*/ 1747660 w 2987195"/>
              <a:gd name="connsiteY9" fmla="*/ 1011810 h 1015247"/>
              <a:gd name="connsiteX10" fmla="*/ 1747660 w 2987195"/>
              <a:gd name="connsiteY10" fmla="*/ 1011810 h 1015247"/>
              <a:gd name="connsiteX11" fmla="*/ 304740 w 2987195"/>
              <a:gd name="connsiteY11" fmla="*/ 1015247 h 1015247"/>
              <a:gd name="connsiteX12" fmla="*/ 0 w 2987195"/>
              <a:gd name="connsiteY12" fmla="*/ 701498 h 1015247"/>
              <a:gd name="connsiteX13" fmla="*/ 6875 w 2987195"/>
              <a:gd name="connsiteY13" fmla="*/ 450648 h 1015247"/>
              <a:gd name="connsiteX14" fmla="*/ 6875 w 2987195"/>
              <a:gd name="connsiteY14" fmla="*/ 450648 h 1015247"/>
              <a:gd name="connsiteX15" fmla="*/ 6875 w 2987195"/>
              <a:gd name="connsiteY15" fmla="*/ 450650 h 1015247"/>
              <a:gd name="connsiteX0" fmla="*/ 6875 w 2987195"/>
              <a:gd name="connsiteY0" fmla="*/ 450650 h 1015247"/>
              <a:gd name="connsiteX1" fmla="*/ 119110 w 2987195"/>
              <a:gd name="connsiteY1" fmla="*/ 338415 h 1015247"/>
              <a:gd name="connsiteX2" fmla="*/ 1747660 w 2987195"/>
              <a:gd name="connsiteY2" fmla="*/ 338415 h 1015247"/>
              <a:gd name="connsiteX3" fmla="*/ 2110440 w 2987195"/>
              <a:gd name="connsiteY3" fmla="*/ 14 h 1015247"/>
              <a:gd name="connsiteX4" fmla="*/ 2262599 w 2987195"/>
              <a:gd name="connsiteY4" fmla="*/ 343440 h 1015247"/>
              <a:gd name="connsiteX5" fmla="*/ 2672851 w 2987195"/>
              <a:gd name="connsiteY5" fmla="*/ 338415 h 1015247"/>
              <a:gd name="connsiteX6" fmla="*/ 2986053 w 2987195"/>
              <a:gd name="connsiteY6" fmla="*/ 686786 h 1015247"/>
              <a:gd name="connsiteX7" fmla="*/ 2734994 w 2987195"/>
              <a:gd name="connsiteY7" fmla="*/ 1008107 h 1015247"/>
              <a:gd name="connsiteX8" fmla="*/ 2156826 w 2987195"/>
              <a:gd name="connsiteY8" fmla="*/ 1008372 h 1015247"/>
              <a:gd name="connsiteX9" fmla="*/ 1747660 w 2987195"/>
              <a:gd name="connsiteY9" fmla="*/ 1011810 h 1015247"/>
              <a:gd name="connsiteX10" fmla="*/ 1747660 w 2987195"/>
              <a:gd name="connsiteY10" fmla="*/ 1011810 h 1015247"/>
              <a:gd name="connsiteX11" fmla="*/ 304740 w 2987195"/>
              <a:gd name="connsiteY11" fmla="*/ 1015247 h 1015247"/>
              <a:gd name="connsiteX12" fmla="*/ 0 w 2987195"/>
              <a:gd name="connsiteY12" fmla="*/ 701498 h 1015247"/>
              <a:gd name="connsiteX13" fmla="*/ 6875 w 2987195"/>
              <a:gd name="connsiteY13" fmla="*/ 450648 h 1015247"/>
              <a:gd name="connsiteX14" fmla="*/ 6875 w 2987195"/>
              <a:gd name="connsiteY14" fmla="*/ 450648 h 1015247"/>
              <a:gd name="connsiteX15" fmla="*/ 6875 w 2987195"/>
              <a:gd name="connsiteY15" fmla="*/ 450650 h 1015247"/>
              <a:gd name="connsiteX0" fmla="*/ 6875 w 2987195"/>
              <a:gd name="connsiteY0" fmla="*/ 450650 h 1018685"/>
              <a:gd name="connsiteX1" fmla="*/ 119110 w 2987195"/>
              <a:gd name="connsiteY1" fmla="*/ 338415 h 1018685"/>
              <a:gd name="connsiteX2" fmla="*/ 1747660 w 2987195"/>
              <a:gd name="connsiteY2" fmla="*/ 338415 h 1018685"/>
              <a:gd name="connsiteX3" fmla="*/ 2110440 w 2987195"/>
              <a:gd name="connsiteY3" fmla="*/ 14 h 1018685"/>
              <a:gd name="connsiteX4" fmla="*/ 2262599 w 2987195"/>
              <a:gd name="connsiteY4" fmla="*/ 343440 h 1018685"/>
              <a:gd name="connsiteX5" fmla="*/ 2672851 w 2987195"/>
              <a:gd name="connsiteY5" fmla="*/ 338415 h 1018685"/>
              <a:gd name="connsiteX6" fmla="*/ 2986053 w 2987195"/>
              <a:gd name="connsiteY6" fmla="*/ 686786 h 1018685"/>
              <a:gd name="connsiteX7" fmla="*/ 2734994 w 2987195"/>
              <a:gd name="connsiteY7" fmla="*/ 1008107 h 1018685"/>
              <a:gd name="connsiteX8" fmla="*/ 2156826 w 2987195"/>
              <a:gd name="connsiteY8" fmla="*/ 1008372 h 1018685"/>
              <a:gd name="connsiteX9" fmla="*/ 1747660 w 2987195"/>
              <a:gd name="connsiteY9" fmla="*/ 1011810 h 1018685"/>
              <a:gd name="connsiteX10" fmla="*/ 1747660 w 2987195"/>
              <a:gd name="connsiteY10" fmla="*/ 1011810 h 1018685"/>
              <a:gd name="connsiteX11" fmla="*/ 321927 w 2987195"/>
              <a:gd name="connsiteY11" fmla="*/ 1018685 h 1018685"/>
              <a:gd name="connsiteX12" fmla="*/ 0 w 2987195"/>
              <a:gd name="connsiteY12" fmla="*/ 701498 h 1018685"/>
              <a:gd name="connsiteX13" fmla="*/ 6875 w 2987195"/>
              <a:gd name="connsiteY13" fmla="*/ 450648 h 1018685"/>
              <a:gd name="connsiteX14" fmla="*/ 6875 w 2987195"/>
              <a:gd name="connsiteY14" fmla="*/ 450648 h 1018685"/>
              <a:gd name="connsiteX15" fmla="*/ 6875 w 2987195"/>
              <a:gd name="connsiteY15" fmla="*/ 450650 h 1018685"/>
              <a:gd name="connsiteX0" fmla="*/ 6875 w 2987195"/>
              <a:gd name="connsiteY0" fmla="*/ 450650 h 1018685"/>
              <a:gd name="connsiteX1" fmla="*/ 119110 w 2987195"/>
              <a:gd name="connsiteY1" fmla="*/ 338415 h 1018685"/>
              <a:gd name="connsiteX2" fmla="*/ 1747660 w 2987195"/>
              <a:gd name="connsiteY2" fmla="*/ 338415 h 1018685"/>
              <a:gd name="connsiteX3" fmla="*/ 2110440 w 2987195"/>
              <a:gd name="connsiteY3" fmla="*/ 14 h 1018685"/>
              <a:gd name="connsiteX4" fmla="*/ 2262599 w 2987195"/>
              <a:gd name="connsiteY4" fmla="*/ 343440 h 1018685"/>
              <a:gd name="connsiteX5" fmla="*/ 2672851 w 2987195"/>
              <a:gd name="connsiteY5" fmla="*/ 338415 h 1018685"/>
              <a:gd name="connsiteX6" fmla="*/ 2986053 w 2987195"/>
              <a:gd name="connsiteY6" fmla="*/ 686786 h 1018685"/>
              <a:gd name="connsiteX7" fmla="*/ 2734994 w 2987195"/>
              <a:gd name="connsiteY7" fmla="*/ 1008107 h 1018685"/>
              <a:gd name="connsiteX8" fmla="*/ 2156826 w 2987195"/>
              <a:gd name="connsiteY8" fmla="*/ 1008372 h 1018685"/>
              <a:gd name="connsiteX9" fmla="*/ 1747660 w 2987195"/>
              <a:gd name="connsiteY9" fmla="*/ 1011810 h 1018685"/>
              <a:gd name="connsiteX10" fmla="*/ 1747660 w 2987195"/>
              <a:gd name="connsiteY10" fmla="*/ 1011810 h 1018685"/>
              <a:gd name="connsiteX11" fmla="*/ 321927 w 2987195"/>
              <a:gd name="connsiteY11" fmla="*/ 1018685 h 1018685"/>
              <a:gd name="connsiteX12" fmla="*/ 0 w 2987195"/>
              <a:gd name="connsiteY12" fmla="*/ 701498 h 1018685"/>
              <a:gd name="connsiteX13" fmla="*/ 6875 w 2987195"/>
              <a:gd name="connsiteY13" fmla="*/ 450648 h 1018685"/>
              <a:gd name="connsiteX14" fmla="*/ 6875 w 2987195"/>
              <a:gd name="connsiteY14" fmla="*/ 450648 h 1018685"/>
              <a:gd name="connsiteX15" fmla="*/ 6875 w 2987195"/>
              <a:gd name="connsiteY15" fmla="*/ 450650 h 1018685"/>
              <a:gd name="connsiteX0" fmla="*/ 6875 w 2987195"/>
              <a:gd name="connsiteY0" fmla="*/ 450648 h 1018685"/>
              <a:gd name="connsiteX1" fmla="*/ 119110 w 2987195"/>
              <a:gd name="connsiteY1" fmla="*/ 338415 h 1018685"/>
              <a:gd name="connsiteX2" fmla="*/ 1747660 w 2987195"/>
              <a:gd name="connsiteY2" fmla="*/ 338415 h 1018685"/>
              <a:gd name="connsiteX3" fmla="*/ 2110440 w 2987195"/>
              <a:gd name="connsiteY3" fmla="*/ 14 h 1018685"/>
              <a:gd name="connsiteX4" fmla="*/ 2262599 w 2987195"/>
              <a:gd name="connsiteY4" fmla="*/ 343440 h 1018685"/>
              <a:gd name="connsiteX5" fmla="*/ 2672851 w 2987195"/>
              <a:gd name="connsiteY5" fmla="*/ 338415 h 1018685"/>
              <a:gd name="connsiteX6" fmla="*/ 2986053 w 2987195"/>
              <a:gd name="connsiteY6" fmla="*/ 686786 h 1018685"/>
              <a:gd name="connsiteX7" fmla="*/ 2734994 w 2987195"/>
              <a:gd name="connsiteY7" fmla="*/ 1008107 h 1018685"/>
              <a:gd name="connsiteX8" fmla="*/ 2156826 w 2987195"/>
              <a:gd name="connsiteY8" fmla="*/ 1008372 h 1018685"/>
              <a:gd name="connsiteX9" fmla="*/ 1747660 w 2987195"/>
              <a:gd name="connsiteY9" fmla="*/ 1011810 h 1018685"/>
              <a:gd name="connsiteX10" fmla="*/ 1747660 w 2987195"/>
              <a:gd name="connsiteY10" fmla="*/ 1011810 h 1018685"/>
              <a:gd name="connsiteX11" fmla="*/ 321927 w 2987195"/>
              <a:gd name="connsiteY11" fmla="*/ 1018685 h 1018685"/>
              <a:gd name="connsiteX12" fmla="*/ 0 w 2987195"/>
              <a:gd name="connsiteY12" fmla="*/ 701498 h 1018685"/>
              <a:gd name="connsiteX13" fmla="*/ 6875 w 2987195"/>
              <a:gd name="connsiteY13" fmla="*/ 450648 h 1018685"/>
              <a:gd name="connsiteX14" fmla="*/ 6875 w 2987195"/>
              <a:gd name="connsiteY14" fmla="*/ 450648 h 1018685"/>
              <a:gd name="connsiteX0" fmla="*/ 216569 w 2987195"/>
              <a:gd name="connsiteY0" fmla="*/ 546901 h 1018685"/>
              <a:gd name="connsiteX1" fmla="*/ 119110 w 2987195"/>
              <a:gd name="connsiteY1" fmla="*/ 338415 h 1018685"/>
              <a:gd name="connsiteX2" fmla="*/ 1747660 w 2987195"/>
              <a:gd name="connsiteY2" fmla="*/ 338415 h 1018685"/>
              <a:gd name="connsiteX3" fmla="*/ 2110440 w 2987195"/>
              <a:gd name="connsiteY3" fmla="*/ 14 h 1018685"/>
              <a:gd name="connsiteX4" fmla="*/ 2262599 w 2987195"/>
              <a:gd name="connsiteY4" fmla="*/ 343440 h 1018685"/>
              <a:gd name="connsiteX5" fmla="*/ 2672851 w 2987195"/>
              <a:gd name="connsiteY5" fmla="*/ 338415 h 1018685"/>
              <a:gd name="connsiteX6" fmla="*/ 2986053 w 2987195"/>
              <a:gd name="connsiteY6" fmla="*/ 686786 h 1018685"/>
              <a:gd name="connsiteX7" fmla="*/ 2734994 w 2987195"/>
              <a:gd name="connsiteY7" fmla="*/ 1008107 h 1018685"/>
              <a:gd name="connsiteX8" fmla="*/ 2156826 w 2987195"/>
              <a:gd name="connsiteY8" fmla="*/ 1008372 h 1018685"/>
              <a:gd name="connsiteX9" fmla="*/ 1747660 w 2987195"/>
              <a:gd name="connsiteY9" fmla="*/ 1011810 h 1018685"/>
              <a:gd name="connsiteX10" fmla="*/ 1747660 w 2987195"/>
              <a:gd name="connsiteY10" fmla="*/ 1011810 h 1018685"/>
              <a:gd name="connsiteX11" fmla="*/ 321927 w 2987195"/>
              <a:gd name="connsiteY11" fmla="*/ 1018685 h 1018685"/>
              <a:gd name="connsiteX12" fmla="*/ 0 w 2987195"/>
              <a:gd name="connsiteY12" fmla="*/ 701498 h 1018685"/>
              <a:gd name="connsiteX13" fmla="*/ 6875 w 2987195"/>
              <a:gd name="connsiteY13" fmla="*/ 450648 h 1018685"/>
              <a:gd name="connsiteX14" fmla="*/ 216569 w 2987195"/>
              <a:gd name="connsiteY14" fmla="*/ 546901 h 1018685"/>
              <a:gd name="connsiteX0" fmla="*/ 6875 w 2987195"/>
              <a:gd name="connsiteY0" fmla="*/ 450648 h 1018685"/>
              <a:gd name="connsiteX1" fmla="*/ 119110 w 2987195"/>
              <a:gd name="connsiteY1" fmla="*/ 338415 h 1018685"/>
              <a:gd name="connsiteX2" fmla="*/ 1747660 w 2987195"/>
              <a:gd name="connsiteY2" fmla="*/ 338415 h 1018685"/>
              <a:gd name="connsiteX3" fmla="*/ 2110440 w 2987195"/>
              <a:gd name="connsiteY3" fmla="*/ 14 h 1018685"/>
              <a:gd name="connsiteX4" fmla="*/ 2262599 w 2987195"/>
              <a:gd name="connsiteY4" fmla="*/ 343440 h 1018685"/>
              <a:gd name="connsiteX5" fmla="*/ 2672851 w 2987195"/>
              <a:gd name="connsiteY5" fmla="*/ 338415 h 1018685"/>
              <a:gd name="connsiteX6" fmla="*/ 2986053 w 2987195"/>
              <a:gd name="connsiteY6" fmla="*/ 686786 h 1018685"/>
              <a:gd name="connsiteX7" fmla="*/ 2734994 w 2987195"/>
              <a:gd name="connsiteY7" fmla="*/ 1008107 h 1018685"/>
              <a:gd name="connsiteX8" fmla="*/ 2156826 w 2987195"/>
              <a:gd name="connsiteY8" fmla="*/ 1008372 h 1018685"/>
              <a:gd name="connsiteX9" fmla="*/ 1747660 w 2987195"/>
              <a:gd name="connsiteY9" fmla="*/ 1011810 h 1018685"/>
              <a:gd name="connsiteX10" fmla="*/ 1747660 w 2987195"/>
              <a:gd name="connsiteY10" fmla="*/ 1011810 h 1018685"/>
              <a:gd name="connsiteX11" fmla="*/ 321927 w 2987195"/>
              <a:gd name="connsiteY11" fmla="*/ 1018685 h 1018685"/>
              <a:gd name="connsiteX12" fmla="*/ 0 w 2987195"/>
              <a:gd name="connsiteY12" fmla="*/ 701498 h 1018685"/>
              <a:gd name="connsiteX13" fmla="*/ 6875 w 2987195"/>
              <a:gd name="connsiteY13" fmla="*/ 450648 h 1018685"/>
              <a:gd name="connsiteX0" fmla="*/ 0 w 2987195"/>
              <a:gd name="connsiteY0" fmla="*/ 701498 h 1018685"/>
              <a:gd name="connsiteX1" fmla="*/ 119110 w 2987195"/>
              <a:gd name="connsiteY1" fmla="*/ 338415 h 1018685"/>
              <a:gd name="connsiteX2" fmla="*/ 1747660 w 2987195"/>
              <a:gd name="connsiteY2" fmla="*/ 338415 h 1018685"/>
              <a:gd name="connsiteX3" fmla="*/ 2110440 w 2987195"/>
              <a:gd name="connsiteY3" fmla="*/ 14 h 1018685"/>
              <a:gd name="connsiteX4" fmla="*/ 2262599 w 2987195"/>
              <a:gd name="connsiteY4" fmla="*/ 343440 h 1018685"/>
              <a:gd name="connsiteX5" fmla="*/ 2672851 w 2987195"/>
              <a:gd name="connsiteY5" fmla="*/ 338415 h 1018685"/>
              <a:gd name="connsiteX6" fmla="*/ 2986053 w 2987195"/>
              <a:gd name="connsiteY6" fmla="*/ 686786 h 1018685"/>
              <a:gd name="connsiteX7" fmla="*/ 2734994 w 2987195"/>
              <a:gd name="connsiteY7" fmla="*/ 1008107 h 1018685"/>
              <a:gd name="connsiteX8" fmla="*/ 2156826 w 2987195"/>
              <a:gd name="connsiteY8" fmla="*/ 1008372 h 1018685"/>
              <a:gd name="connsiteX9" fmla="*/ 1747660 w 2987195"/>
              <a:gd name="connsiteY9" fmla="*/ 1011810 h 1018685"/>
              <a:gd name="connsiteX10" fmla="*/ 1747660 w 2987195"/>
              <a:gd name="connsiteY10" fmla="*/ 1011810 h 1018685"/>
              <a:gd name="connsiteX11" fmla="*/ 321927 w 2987195"/>
              <a:gd name="connsiteY11" fmla="*/ 1018685 h 1018685"/>
              <a:gd name="connsiteX12" fmla="*/ 0 w 2987195"/>
              <a:gd name="connsiteY12" fmla="*/ 701498 h 1018685"/>
              <a:gd name="connsiteX0" fmla="*/ 565 w 2987760"/>
              <a:gd name="connsiteY0" fmla="*/ 701498 h 1018685"/>
              <a:gd name="connsiteX1" fmla="*/ 119675 w 2987760"/>
              <a:gd name="connsiteY1" fmla="*/ 338415 h 1018685"/>
              <a:gd name="connsiteX2" fmla="*/ 1748225 w 2987760"/>
              <a:gd name="connsiteY2" fmla="*/ 338415 h 1018685"/>
              <a:gd name="connsiteX3" fmla="*/ 2111005 w 2987760"/>
              <a:gd name="connsiteY3" fmla="*/ 14 h 1018685"/>
              <a:gd name="connsiteX4" fmla="*/ 2263164 w 2987760"/>
              <a:gd name="connsiteY4" fmla="*/ 343440 h 1018685"/>
              <a:gd name="connsiteX5" fmla="*/ 2673416 w 2987760"/>
              <a:gd name="connsiteY5" fmla="*/ 338415 h 1018685"/>
              <a:gd name="connsiteX6" fmla="*/ 2986618 w 2987760"/>
              <a:gd name="connsiteY6" fmla="*/ 686786 h 1018685"/>
              <a:gd name="connsiteX7" fmla="*/ 2735559 w 2987760"/>
              <a:gd name="connsiteY7" fmla="*/ 1008107 h 1018685"/>
              <a:gd name="connsiteX8" fmla="*/ 2157391 w 2987760"/>
              <a:gd name="connsiteY8" fmla="*/ 1008372 h 1018685"/>
              <a:gd name="connsiteX9" fmla="*/ 1748225 w 2987760"/>
              <a:gd name="connsiteY9" fmla="*/ 1011810 h 1018685"/>
              <a:gd name="connsiteX10" fmla="*/ 1748225 w 2987760"/>
              <a:gd name="connsiteY10" fmla="*/ 1011810 h 1018685"/>
              <a:gd name="connsiteX11" fmla="*/ 322492 w 2987760"/>
              <a:gd name="connsiteY11" fmla="*/ 1018685 h 1018685"/>
              <a:gd name="connsiteX12" fmla="*/ 565 w 2987760"/>
              <a:gd name="connsiteY12" fmla="*/ 701498 h 1018685"/>
              <a:gd name="connsiteX0" fmla="*/ 3986 w 2991181"/>
              <a:gd name="connsiteY0" fmla="*/ 701498 h 1018685"/>
              <a:gd name="connsiteX1" fmla="*/ 123096 w 2991181"/>
              <a:gd name="connsiteY1" fmla="*/ 338415 h 1018685"/>
              <a:gd name="connsiteX2" fmla="*/ 1751646 w 2991181"/>
              <a:gd name="connsiteY2" fmla="*/ 338415 h 1018685"/>
              <a:gd name="connsiteX3" fmla="*/ 2114426 w 2991181"/>
              <a:gd name="connsiteY3" fmla="*/ 14 h 1018685"/>
              <a:gd name="connsiteX4" fmla="*/ 2266585 w 2991181"/>
              <a:gd name="connsiteY4" fmla="*/ 343440 h 1018685"/>
              <a:gd name="connsiteX5" fmla="*/ 2676837 w 2991181"/>
              <a:gd name="connsiteY5" fmla="*/ 338415 h 1018685"/>
              <a:gd name="connsiteX6" fmla="*/ 2990039 w 2991181"/>
              <a:gd name="connsiteY6" fmla="*/ 686786 h 1018685"/>
              <a:gd name="connsiteX7" fmla="*/ 2738980 w 2991181"/>
              <a:gd name="connsiteY7" fmla="*/ 1008107 h 1018685"/>
              <a:gd name="connsiteX8" fmla="*/ 2160812 w 2991181"/>
              <a:gd name="connsiteY8" fmla="*/ 1008372 h 1018685"/>
              <a:gd name="connsiteX9" fmla="*/ 1751646 w 2991181"/>
              <a:gd name="connsiteY9" fmla="*/ 1011810 h 1018685"/>
              <a:gd name="connsiteX10" fmla="*/ 1751646 w 2991181"/>
              <a:gd name="connsiteY10" fmla="*/ 1011810 h 1018685"/>
              <a:gd name="connsiteX11" fmla="*/ 325913 w 2991181"/>
              <a:gd name="connsiteY11" fmla="*/ 1018685 h 1018685"/>
              <a:gd name="connsiteX12" fmla="*/ 3986 w 2991181"/>
              <a:gd name="connsiteY12" fmla="*/ 701498 h 1018685"/>
              <a:gd name="connsiteX0" fmla="*/ 3986 w 2991181"/>
              <a:gd name="connsiteY0" fmla="*/ 701498 h 1018685"/>
              <a:gd name="connsiteX1" fmla="*/ 301851 w 2991181"/>
              <a:gd name="connsiteY1" fmla="*/ 352165 h 1018685"/>
              <a:gd name="connsiteX2" fmla="*/ 1751646 w 2991181"/>
              <a:gd name="connsiteY2" fmla="*/ 338415 h 1018685"/>
              <a:gd name="connsiteX3" fmla="*/ 2114426 w 2991181"/>
              <a:gd name="connsiteY3" fmla="*/ 14 h 1018685"/>
              <a:gd name="connsiteX4" fmla="*/ 2266585 w 2991181"/>
              <a:gd name="connsiteY4" fmla="*/ 343440 h 1018685"/>
              <a:gd name="connsiteX5" fmla="*/ 2676837 w 2991181"/>
              <a:gd name="connsiteY5" fmla="*/ 338415 h 1018685"/>
              <a:gd name="connsiteX6" fmla="*/ 2990039 w 2991181"/>
              <a:gd name="connsiteY6" fmla="*/ 686786 h 1018685"/>
              <a:gd name="connsiteX7" fmla="*/ 2738980 w 2991181"/>
              <a:gd name="connsiteY7" fmla="*/ 1008107 h 1018685"/>
              <a:gd name="connsiteX8" fmla="*/ 2160812 w 2991181"/>
              <a:gd name="connsiteY8" fmla="*/ 1008372 h 1018685"/>
              <a:gd name="connsiteX9" fmla="*/ 1751646 w 2991181"/>
              <a:gd name="connsiteY9" fmla="*/ 1011810 h 1018685"/>
              <a:gd name="connsiteX10" fmla="*/ 1751646 w 2991181"/>
              <a:gd name="connsiteY10" fmla="*/ 1011810 h 1018685"/>
              <a:gd name="connsiteX11" fmla="*/ 325913 w 2991181"/>
              <a:gd name="connsiteY11" fmla="*/ 1018685 h 1018685"/>
              <a:gd name="connsiteX12" fmla="*/ 3986 w 2991181"/>
              <a:gd name="connsiteY12" fmla="*/ 701498 h 1018685"/>
              <a:gd name="connsiteX0" fmla="*/ 3986 w 2991181"/>
              <a:gd name="connsiteY0" fmla="*/ 701498 h 1018685"/>
              <a:gd name="connsiteX1" fmla="*/ 301851 w 2991181"/>
              <a:gd name="connsiteY1" fmla="*/ 352165 h 1018685"/>
              <a:gd name="connsiteX2" fmla="*/ 1751646 w 2991181"/>
              <a:gd name="connsiteY2" fmla="*/ 338415 h 1018685"/>
              <a:gd name="connsiteX3" fmla="*/ 2114426 w 2991181"/>
              <a:gd name="connsiteY3" fmla="*/ 14 h 1018685"/>
              <a:gd name="connsiteX4" fmla="*/ 2266585 w 2991181"/>
              <a:gd name="connsiteY4" fmla="*/ 343440 h 1018685"/>
              <a:gd name="connsiteX5" fmla="*/ 2676837 w 2991181"/>
              <a:gd name="connsiteY5" fmla="*/ 338415 h 1018685"/>
              <a:gd name="connsiteX6" fmla="*/ 2990039 w 2991181"/>
              <a:gd name="connsiteY6" fmla="*/ 686786 h 1018685"/>
              <a:gd name="connsiteX7" fmla="*/ 2738980 w 2991181"/>
              <a:gd name="connsiteY7" fmla="*/ 1008107 h 1018685"/>
              <a:gd name="connsiteX8" fmla="*/ 2160812 w 2991181"/>
              <a:gd name="connsiteY8" fmla="*/ 1008372 h 1018685"/>
              <a:gd name="connsiteX9" fmla="*/ 1751646 w 2991181"/>
              <a:gd name="connsiteY9" fmla="*/ 1011810 h 1018685"/>
              <a:gd name="connsiteX10" fmla="*/ 1751646 w 2991181"/>
              <a:gd name="connsiteY10" fmla="*/ 1011810 h 1018685"/>
              <a:gd name="connsiteX11" fmla="*/ 325913 w 2991181"/>
              <a:gd name="connsiteY11" fmla="*/ 1018685 h 1018685"/>
              <a:gd name="connsiteX12" fmla="*/ 3986 w 2991181"/>
              <a:gd name="connsiteY12" fmla="*/ 701498 h 1018685"/>
              <a:gd name="connsiteX0" fmla="*/ 3986 w 2991181"/>
              <a:gd name="connsiteY0" fmla="*/ 701498 h 1018685"/>
              <a:gd name="connsiteX1" fmla="*/ 301851 w 2991181"/>
              <a:gd name="connsiteY1" fmla="*/ 352165 h 1018685"/>
              <a:gd name="connsiteX2" fmla="*/ 1751646 w 2991181"/>
              <a:gd name="connsiteY2" fmla="*/ 338415 h 1018685"/>
              <a:gd name="connsiteX3" fmla="*/ 2114426 w 2991181"/>
              <a:gd name="connsiteY3" fmla="*/ 14 h 1018685"/>
              <a:gd name="connsiteX4" fmla="*/ 2266585 w 2991181"/>
              <a:gd name="connsiteY4" fmla="*/ 343440 h 1018685"/>
              <a:gd name="connsiteX5" fmla="*/ 2676837 w 2991181"/>
              <a:gd name="connsiteY5" fmla="*/ 338415 h 1018685"/>
              <a:gd name="connsiteX6" fmla="*/ 2990039 w 2991181"/>
              <a:gd name="connsiteY6" fmla="*/ 686786 h 1018685"/>
              <a:gd name="connsiteX7" fmla="*/ 2738980 w 2991181"/>
              <a:gd name="connsiteY7" fmla="*/ 1008107 h 1018685"/>
              <a:gd name="connsiteX8" fmla="*/ 2160812 w 2991181"/>
              <a:gd name="connsiteY8" fmla="*/ 1008372 h 1018685"/>
              <a:gd name="connsiteX9" fmla="*/ 1751646 w 2991181"/>
              <a:gd name="connsiteY9" fmla="*/ 1011810 h 1018685"/>
              <a:gd name="connsiteX10" fmla="*/ 1751646 w 2991181"/>
              <a:gd name="connsiteY10" fmla="*/ 1011810 h 1018685"/>
              <a:gd name="connsiteX11" fmla="*/ 325913 w 2991181"/>
              <a:gd name="connsiteY11" fmla="*/ 1018685 h 1018685"/>
              <a:gd name="connsiteX12" fmla="*/ 3986 w 2991181"/>
              <a:gd name="connsiteY12" fmla="*/ 701498 h 1018685"/>
              <a:gd name="connsiteX0" fmla="*/ 2906 w 2990101"/>
              <a:gd name="connsiteY0" fmla="*/ 701498 h 1018730"/>
              <a:gd name="connsiteX1" fmla="*/ 300771 w 2990101"/>
              <a:gd name="connsiteY1" fmla="*/ 352165 h 1018730"/>
              <a:gd name="connsiteX2" fmla="*/ 1750566 w 2990101"/>
              <a:gd name="connsiteY2" fmla="*/ 338415 h 1018730"/>
              <a:gd name="connsiteX3" fmla="*/ 2113346 w 2990101"/>
              <a:gd name="connsiteY3" fmla="*/ 14 h 1018730"/>
              <a:gd name="connsiteX4" fmla="*/ 2265505 w 2990101"/>
              <a:gd name="connsiteY4" fmla="*/ 343440 h 1018730"/>
              <a:gd name="connsiteX5" fmla="*/ 2675757 w 2990101"/>
              <a:gd name="connsiteY5" fmla="*/ 338415 h 1018730"/>
              <a:gd name="connsiteX6" fmla="*/ 2988959 w 2990101"/>
              <a:gd name="connsiteY6" fmla="*/ 686786 h 1018730"/>
              <a:gd name="connsiteX7" fmla="*/ 2737900 w 2990101"/>
              <a:gd name="connsiteY7" fmla="*/ 1008107 h 1018730"/>
              <a:gd name="connsiteX8" fmla="*/ 2159732 w 2990101"/>
              <a:gd name="connsiteY8" fmla="*/ 1008372 h 1018730"/>
              <a:gd name="connsiteX9" fmla="*/ 1750566 w 2990101"/>
              <a:gd name="connsiteY9" fmla="*/ 1011810 h 1018730"/>
              <a:gd name="connsiteX10" fmla="*/ 1750566 w 2990101"/>
              <a:gd name="connsiteY10" fmla="*/ 1011810 h 1018730"/>
              <a:gd name="connsiteX11" fmla="*/ 324833 w 2990101"/>
              <a:gd name="connsiteY11" fmla="*/ 1018685 h 1018730"/>
              <a:gd name="connsiteX12" fmla="*/ 2906 w 2990101"/>
              <a:gd name="connsiteY12" fmla="*/ 701498 h 1018730"/>
              <a:gd name="connsiteX0" fmla="*/ 2906 w 2990101"/>
              <a:gd name="connsiteY0" fmla="*/ 701498 h 1018730"/>
              <a:gd name="connsiteX1" fmla="*/ 300771 w 2990101"/>
              <a:gd name="connsiteY1" fmla="*/ 352165 h 1018730"/>
              <a:gd name="connsiteX2" fmla="*/ 1750566 w 2990101"/>
              <a:gd name="connsiteY2" fmla="*/ 338415 h 1018730"/>
              <a:gd name="connsiteX3" fmla="*/ 2113346 w 2990101"/>
              <a:gd name="connsiteY3" fmla="*/ 14 h 1018730"/>
              <a:gd name="connsiteX4" fmla="*/ 2265505 w 2990101"/>
              <a:gd name="connsiteY4" fmla="*/ 343440 h 1018730"/>
              <a:gd name="connsiteX5" fmla="*/ 2675757 w 2990101"/>
              <a:gd name="connsiteY5" fmla="*/ 338415 h 1018730"/>
              <a:gd name="connsiteX6" fmla="*/ 2988959 w 2990101"/>
              <a:gd name="connsiteY6" fmla="*/ 686786 h 1018730"/>
              <a:gd name="connsiteX7" fmla="*/ 2737900 w 2990101"/>
              <a:gd name="connsiteY7" fmla="*/ 1008107 h 1018730"/>
              <a:gd name="connsiteX8" fmla="*/ 2159732 w 2990101"/>
              <a:gd name="connsiteY8" fmla="*/ 1008372 h 1018730"/>
              <a:gd name="connsiteX9" fmla="*/ 1750566 w 2990101"/>
              <a:gd name="connsiteY9" fmla="*/ 1011810 h 1018730"/>
              <a:gd name="connsiteX10" fmla="*/ 1750566 w 2990101"/>
              <a:gd name="connsiteY10" fmla="*/ 1011810 h 1018730"/>
              <a:gd name="connsiteX11" fmla="*/ 324833 w 2990101"/>
              <a:gd name="connsiteY11" fmla="*/ 1018685 h 1018730"/>
              <a:gd name="connsiteX12" fmla="*/ 2906 w 2990101"/>
              <a:gd name="connsiteY12" fmla="*/ 701498 h 1018730"/>
              <a:gd name="connsiteX0" fmla="*/ 2906 w 2990101"/>
              <a:gd name="connsiteY0" fmla="*/ 701498 h 1018730"/>
              <a:gd name="connsiteX1" fmla="*/ 300771 w 2990101"/>
              <a:gd name="connsiteY1" fmla="*/ 352165 h 1018730"/>
              <a:gd name="connsiteX2" fmla="*/ 1750566 w 2990101"/>
              <a:gd name="connsiteY2" fmla="*/ 338415 h 1018730"/>
              <a:gd name="connsiteX3" fmla="*/ 2113346 w 2990101"/>
              <a:gd name="connsiteY3" fmla="*/ 14 h 1018730"/>
              <a:gd name="connsiteX4" fmla="*/ 2265505 w 2990101"/>
              <a:gd name="connsiteY4" fmla="*/ 343440 h 1018730"/>
              <a:gd name="connsiteX5" fmla="*/ 2675757 w 2990101"/>
              <a:gd name="connsiteY5" fmla="*/ 338415 h 1018730"/>
              <a:gd name="connsiteX6" fmla="*/ 2988959 w 2990101"/>
              <a:gd name="connsiteY6" fmla="*/ 686786 h 1018730"/>
              <a:gd name="connsiteX7" fmla="*/ 2737900 w 2990101"/>
              <a:gd name="connsiteY7" fmla="*/ 1008107 h 1018730"/>
              <a:gd name="connsiteX8" fmla="*/ 2159732 w 2990101"/>
              <a:gd name="connsiteY8" fmla="*/ 1008372 h 1018730"/>
              <a:gd name="connsiteX9" fmla="*/ 1750566 w 2990101"/>
              <a:gd name="connsiteY9" fmla="*/ 1011810 h 1018730"/>
              <a:gd name="connsiteX10" fmla="*/ 1750566 w 2990101"/>
              <a:gd name="connsiteY10" fmla="*/ 1011810 h 1018730"/>
              <a:gd name="connsiteX11" fmla="*/ 324833 w 2990101"/>
              <a:gd name="connsiteY11" fmla="*/ 1018685 h 1018730"/>
              <a:gd name="connsiteX12" fmla="*/ 2906 w 2990101"/>
              <a:gd name="connsiteY12" fmla="*/ 701498 h 1018730"/>
              <a:gd name="connsiteX0" fmla="*/ 2906 w 2990101"/>
              <a:gd name="connsiteY0" fmla="*/ 701498 h 1018730"/>
              <a:gd name="connsiteX1" fmla="*/ 300771 w 2990101"/>
              <a:gd name="connsiteY1" fmla="*/ 352165 h 1018730"/>
              <a:gd name="connsiteX2" fmla="*/ 1750566 w 2990101"/>
              <a:gd name="connsiteY2" fmla="*/ 338415 h 1018730"/>
              <a:gd name="connsiteX3" fmla="*/ 2113346 w 2990101"/>
              <a:gd name="connsiteY3" fmla="*/ 14 h 1018730"/>
              <a:gd name="connsiteX4" fmla="*/ 2265505 w 2990101"/>
              <a:gd name="connsiteY4" fmla="*/ 343440 h 1018730"/>
              <a:gd name="connsiteX5" fmla="*/ 2675757 w 2990101"/>
              <a:gd name="connsiteY5" fmla="*/ 338415 h 1018730"/>
              <a:gd name="connsiteX6" fmla="*/ 2988959 w 2990101"/>
              <a:gd name="connsiteY6" fmla="*/ 686786 h 1018730"/>
              <a:gd name="connsiteX7" fmla="*/ 2737900 w 2990101"/>
              <a:gd name="connsiteY7" fmla="*/ 1008107 h 1018730"/>
              <a:gd name="connsiteX8" fmla="*/ 2159732 w 2990101"/>
              <a:gd name="connsiteY8" fmla="*/ 1008372 h 1018730"/>
              <a:gd name="connsiteX9" fmla="*/ 1750566 w 2990101"/>
              <a:gd name="connsiteY9" fmla="*/ 1011810 h 1018730"/>
              <a:gd name="connsiteX10" fmla="*/ 1750566 w 2990101"/>
              <a:gd name="connsiteY10" fmla="*/ 1011810 h 1018730"/>
              <a:gd name="connsiteX11" fmla="*/ 324833 w 2990101"/>
              <a:gd name="connsiteY11" fmla="*/ 1018685 h 1018730"/>
              <a:gd name="connsiteX12" fmla="*/ 2906 w 2990101"/>
              <a:gd name="connsiteY12" fmla="*/ 701498 h 1018730"/>
              <a:gd name="connsiteX0" fmla="*/ 2906 w 2990101"/>
              <a:gd name="connsiteY0" fmla="*/ 701498 h 1018730"/>
              <a:gd name="connsiteX1" fmla="*/ 300771 w 2990101"/>
              <a:gd name="connsiteY1" fmla="*/ 352165 h 1018730"/>
              <a:gd name="connsiteX2" fmla="*/ 1750566 w 2990101"/>
              <a:gd name="connsiteY2" fmla="*/ 338415 h 1018730"/>
              <a:gd name="connsiteX3" fmla="*/ 2113346 w 2990101"/>
              <a:gd name="connsiteY3" fmla="*/ 14 h 1018730"/>
              <a:gd name="connsiteX4" fmla="*/ 2265505 w 2990101"/>
              <a:gd name="connsiteY4" fmla="*/ 343440 h 1018730"/>
              <a:gd name="connsiteX5" fmla="*/ 2675757 w 2990101"/>
              <a:gd name="connsiteY5" fmla="*/ 338415 h 1018730"/>
              <a:gd name="connsiteX6" fmla="*/ 2988959 w 2990101"/>
              <a:gd name="connsiteY6" fmla="*/ 686786 h 1018730"/>
              <a:gd name="connsiteX7" fmla="*/ 2737900 w 2990101"/>
              <a:gd name="connsiteY7" fmla="*/ 1008107 h 1018730"/>
              <a:gd name="connsiteX8" fmla="*/ 2159732 w 2990101"/>
              <a:gd name="connsiteY8" fmla="*/ 1008372 h 1018730"/>
              <a:gd name="connsiteX9" fmla="*/ 1750566 w 2990101"/>
              <a:gd name="connsiteY9" fmla="*/ 1011810 h 1018730"/>
              <a:gd name="connsiteX10" fmla="*/ 1750566 w 2990101"/>
              <a:gd name="connsiteY10" fmla="*/ 1011810 h 1018730"/>
              <a:gd name="connsiteX11" fmla="*/ 324833 w 2990101"/>
              <a:gd name="connsiteY11" fmla="*/ 1018685 h 1018730"/>
              <a:gd name="connsiteX12" fmla="*/ 2906 w 2990101"/>
              <a:gd name="connsiteY12" fmla="*/ 701498 h 1018730"/>
              <a:gd name="connsiteX0" fmla="*/ 2906 w 2990101"/>
              <a:gd name="connsiteY0" fmla="*/ 701485 h 1018717"/>
              <a:gd name="connsiteX1" fmla="*/ 300771 w 2990101"/>
              <a:gd name="connsiteY1" fmla="*/ 352152 h 1018717"/>
              <a:gd name="connsiteX2" fmla="*/ 1826766 w 2990101"/>
              <a:gd name="connsiteY2" fmla="*/ 341577 h 1018717"/>
              <a:gd name="connsiteX3" fmla="*/ 2113346 w 2990101"/>
              <a:gd name="connsiteY3" fmla="*/ 1 h 1018717"/>
              <a:gd name="connsiteX4" fmla="*/ 2265505 w 2990101"/>
              <a:gd name="connsiteY4" fmla="*/ 343427 h 1018717"/>
              <a:gd name="connsiteX5" fmla="*/ 2675757 w 2990101"/>
              <a:gd name="connsiteY5" fmla="*/ 338402 h 1018717"/>
              <a:gd name="connsiteX6" fmla="*/ 2988959 w 2990101"/>
              <a:gd name="connsiteY6" fmla="*/ 686773 h 1018717"/>
              <a:gd name="connsiteX7" fmla="*/ 2737900 w 2990101"/>
              <a:gd name="connsiteY7" fmla="*/ 1008094 h 1018717"/>
              <a:gd name="connsiteX8" fmla="*/ 2159732 w 2990101"/>
              <a:gd name="connsiteY8" fmla="*/ 1008359 h 1018717"/>
              <a:gd name="connsiteX9" fmla="*/ 1750566 w 2990101"/>
              <a:gd name="connsiteY9" fmla="*/ 1011797 h 1018717"/>
              <a:gd name="connsiteX10" fmla="*/ 1750566 w 2990101"/>
              <a:gd name="connsiteY10" fmla="*/ 1011797 h 1018717"/>
              <a:gd name="connsiteX11" fmla="*/ 324833 w 2990101"/>
              <a:gd name="connsiteY11" fmla="*/ 1018672 h 1018717"/>
              <a:gd name="connsiteX12" fmla="*/ 2906 w 2990101"/>
              <a:gd name="connsiteY12" fmla="*/ 701485 h 1018717"/>
              <a:gd name="connsiteX0" fmla="*/ 2906 w 2990101"/>
              <a:gd name="connsiteY0" fmla="*/ 701578 h 1018810"/>
              <a:gd name="connsiteX1" fmla="*/ 300771 w 2990101"/>
              <a:gd name="connsiteY1" fmla="*/ 352245 h 1018810"/>
              <a:gd name="connsiteX2" fmla="*/ 1826766 w 2990101"/>
              <a:gd name="connsiteY2" fmla="*/ 341670 h 1018810"/>
              <a:gd name="connsiteX3" fmla="*/ 2113346 w 2990101"/>
              <a:gd name="connsiteY3" fmla="*/ 94 h 1018810"/>
              <a:gd name="connsiteX4" fmla="*/ 2265505 w 2990101"/>
              <a:gd name="connsiteY4" fmla="*/ 343520 h 1018810"/>
              <a:gd name="connsiteX5" fmla="*/ 2675757 w 2990101"/>
              <a:gd name="connsiteY5" fmla="*/ 338495 h 1018810"/>
              <a:gd name="connsiteX6" fmla="*/ 2988959 w 2990101"/>
              <a:gd name="connsiteY6" fmla="*/ 686866 h 1018810"/>
              <a:gd name="connsiteX7" fmla="*/ 2737900 w 2990101"/>
              <a:gd name="connsiteY7" fmla="*/ 1008187 h 1018810"/>
              <a:gd name="connsiteX8" fmla="*/ 2159732 w 2990101"/>
              <a:gd name="connsiteY8" fmla="*/ 1008452 h 1018810"/>
              <a:gd name="connsiteX9" fmla="*/ 1750566 w 2990101"/>
              <a:gd name="connsiteY9" fmla="*/ 1011890 h 1018810"/>
              <a:gd name="connsiteX10" fmla="*/ 1750566 w 2990101"/>
              <a:gd name="connsiteY10" fmla="*/ 1011890 h 1018810"/>
              <a:gd name="connsiteX11" fmla="*/ 324833 w 2990101"/>
              <a:gd name="connsiteY11" fmla="*/ 1018765 h 1018810"/>
              <a:gd name="connsiteX12" fmla="*/ 2906 w 2990101"/>
              <a:gd name="connsiteY12" fmla="*/ 701578 h 10188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990101" h="1018810">
                <a:moveTo>
                  <a:pt x="2906" y="701578"/>
                </a:moveTo>
                <a:cubicBezTo>
                  <a:pt x="-5518" y="553049"/>
                  <a:pt x="23874" y="356395"/>
                  <a:pt x="300771" y="352245"/>
                </a:cubicBezTo>
                <a:lnTo>
                  <a:pt x="1826766" y="341670"/>
                </a:lnTo>
                <a:cubicBezTo>
                  <a:pt x="2100287" y="343303"/>
                  <a:pt x="2113248" y="2961"/>
                  <a:pt x="2113346" y="94"/>
                </a:cubicBezTo>
                <a:cubicBezTo>
                  <a:pt x="2113444" y="-2773"/>
                  <a:pt x="2340389" y="58223"/>
                  <a:pt x="2265505" y="343520"/>
                </a:cubicBezTo>
                <a:lnTo>
                  <a:pt x="2675757" y="338495"/>
                </a:lnTo>
                <a:cubicBezTo>
                  <a:pt x="2868372" y="348544"/>
                  <a:pt x="3004031" y="469130"/>
                  <a:pt x="2988959" y="686866"/>
                </a:cubicBezTo>
                <a:cubicBezTo>
                  <a:pt x="2983367" y="935884"/>
                  <a:pt x="2924362" y="985257"/>
                  <a:pt x="2737900" y="1008187"/>
                </a:cubicBezTo>
                <a:cubicBezTo>
                  <a:pt x="2599032" y="1019734"/>
                  <a:pt x="2240160" y="1007218"/>
                  <a:pt x="2159732" y="1008452"/>
                </a:cubicBezTo>
                <a:lnTo>
                  <a:pt x="1750566" y="1011890"/>
                </a:lnTo>
                <a:lnTo>
                  <a:pt x="1750566" y="1011890"/>
                </a:lnTo>
                <a:lnTo>
                  <a:pt x="324833" y="1018765"/>
                </a:lnTo>
                <a:cubicBezTo>
                  <a:pt x="55328" y="1022047"/>
                  <a:pt x="-16202" y="847241"/>
                  <a:pt x="2906" y="701578"/>
                </a:cubicBezTo>
                <a:close/>
              </a:path>
            </a:pathLst>
          </a:custGeom>
          <a:solidFill>
            <a:schemeClr val="bg1"/>
          </a:solidFill>
          <a:ln w="38100">
            <a:solidFill>
              <a:srgbClr val="004AAD"/>
            </a:solidFill>
          </a:ln>
        </p:spPr>
        <p:style>
          <a:lnRef idx="2">
            <a:schemeClr val="accent1">
              <a:shade val="50000"/>
            </a:schemeClr>
          </a:lnRef>
          <a:fillRef idx="1">
            <a:schemeClr val="accent1"/>
          </a:fillRef>
          <a:effectRef idx="0">
            <a:schemeClr val="accent1"/>
          </a:effectRef>
          <a:fontRef idx="minor">
            <a:schemeClr val="lt1"/>
          </a:fontRef>
        </p:style>
        <p:txBody>
          <a:bodyPr rtlCol="0" anchor="b"/>
          <a:lstStyle/>
          <a:p>
            <a:pPr algn="ctr"/>
            <a:endParaRPr lang="en-US" sz="1600" b="1">
              <a:solidFill>
                <a:srgbClr val="004AAD"/>
              </a:solidFill>
              <a:latin typeface="Comic Sans MS" panose="030F0902030302020204" pitchFamily="66" charset="0"/>
            </a:endParaRPr>
          </a:p>
        </p:txBody>
      </p:sp>
      <p:sp>
        <p:nvSpPr>
          <p:cNvPr id="10" name="TextBox 9">
            <a:extLst>
              <a:ext uri="{FF2B5EF4-FFF2-40B4-BE49-F238E27FC236}">
                <a16:creationId xmlns:a16="http://schemas.microsoft.com/office/drawing/2014/main" id="{596889BA-28EF-CFB9-FF6A-AAFDD9570EA9}"/>
              </a:ext>
            </a:extLst>
          </p:cNvPr>
          <p:cNvSpPr txBox="1"/>
          <p:nvPr userDrawn="1"/>
        </p:nvSpPr>
        <p:spPr>
          <a:xfrm>
            <a:off x="8628431" y="5916541"/>
            <a:ext cx="2990101" cy="323165"/>
          </a:xfrm>
          <a:prstGeom prst="rect">
            <a:avLst/>
          </a:prstGeom>
          <a:noFill/>
        </p:spPr>
        <p:txBody>
          <a:bodyPr wrap="square" anchor="ctr">
            <a:spAutoFit/>
          </a:bodyPr>
          <a:lstStyle/>
          <a:p>
            <a:pPr algn="ctr"/>
            <a:r>
              <a:rPr lang="en-US" sz="1500" b="1">
                <a:solidFill>
                  <a:srgbClr val="004AAD"/>
                </a:solidFill>
                <a:latin typeface="Arial" panose="020B0604020202020204" pitchFamily="34" charset="0"/>
                <a:cs typeface="Arial" panose="020B0604020202020204" pitchFamily="34" charset="0"/>
              </a:rPr>
              <a:t> #</a:t>
            </a:r>
            <a:r>
              <a:rPr lang="en-US" sz="1500" b="1" err="1">
                <a:solidFill>
                  <a:srgbClr val="004AAD"/>
                </a:solidFill>
                <a:latin typeface="Arial" panose="020B0604020202020204" pitchFamily="34" charset="0"/>
                <a:cs typeface="Arial" panose="020B0604020202020204" pitchFamily="34" charset="0"/>
              </a:rPr>
              <a:t>TalkScottishEducation</a:t>
            </a:r>
            <a:endParaRPr lang="en-US" sz="1500" b="1">
              <a:solidFill>
                <a:srgbClr val="004AAD"/>
              </a:solidFill>
              <a:latin typeface="Arial" panose="020B0604020202020204" pitchFamily="34" charset="0"/>
              <a:cs typeface="Arial" panose="020B0604020202020204" pitchFamily="34" charset="0"/>
            </a:endParaRPr>
          </a:p>
        </p:txBody>
      </p:sp>
      <p:sp>
        <p:nvSpPr>
          <p:cNvPr id="12" name="Rounded Rectangular Callout 11">
            <a:extLst>
              <a:ext uri="{FF2B5EF4-FFF2-40B4-BE49-F238E27FC236}">
                <a16:creationId xmlns:a16="http://schemas.microsoft.com/office/drawing/2014/main" id="{05CA2DD2-B825-7D89-88F3-6A3B4B3C26CA}"/>
              </a:ext>
            </a:extLst>
          </p:cNvPr>
          <p:cNvSpPr/>
          <p:nvPr userDrawn="1"/>
        </p:nvSpPr>
        <p:spPr>
          <a:xfrm>
            <a:off x="8915401" y="811152"/>
            <a:ext cx="1507384" cy="1041381"/>
          </a:xfrm>
          <a:prstGeom prst="wedgeRoundRectCallout">
            <a:avLst>
              <a:gd name="adj1" fmla="val -30411"/>
              <a:gd name="adj2" fmla="val 75044"/>
              <a:gd name="adj3" fmla="val 16667"/>
            </a:avLst>
          </a:prstGeom>
          <a:noFill/>
          <a:ln w="38100">
            <a:solidFill>
              <a:srgbClr val="004AA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ounded Rectangular Callout 12">
            <a:extLst>
              <a:ext uri="{FF2B5EF4-FFF2-40B4-BE49-F238E27FC236}">
                <a16:creationId xmlns:a16="http://schemas.microsoft.com/office/drawing/2014/main" id="{93F19DE3-07B0-5954-E392-564077A5AAC5}"/>
              </a:ext>
            </a:extLst>
          </p:cNvPr>
          <p:cNvSpPr/>
          <p:nvPr userDrawn="1"/>
        </p:nvSpPr>
        <p:spPr>
          <a:xfrm flipH="1">
            <a:off x="9784537" y="1252460"/>
            <a:ext cx="1428894" cy="1041381"/>
          </a:xfrm>
          <a:prstGeom prst="wedgeRoundRectCallout">
            <a:avLst>
              <a:gd name="adj1" fmla="val -30411"/>
              <a:gd name="adj2" fmla="val 75044"/>
              <a:gd name="adj3" fmla="val 16667"/>
            </a:avLst>
          </a:prstGeom>
          <a:solidFill>
            <a:schemeClr val="bg1"/>
          </a:solidFill>
          <a:ln w="38100">
            <a:solidFill>
              <a:srgbClr val="004AA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4" name="Straight Connector 13">
            <a:extLst>
              <a:ext uri="{FF2B5EF4-FFF2-40B4-BE49-F238E27FC236}">
                <a16:creationId xmlns:a16="http://schemas.microsoft.com/office/drawing/2014/main" id="{7C549D75-B8EC-1AAE-41C2-650E495C89F1}"/>
              </a:ext>
            </a:extLst>
          </p:cNvPr>
          <p:cNvCxnSpPr/>
          <p:nvPr userDrawn="1"/>
        </p:nvCxnSpPr>
        <p:spPr>
          <a:xfrm>
            <a:off x="10010274" y="1601919"/>
            <a:ext cx="977960" cy="0"/>
          </a:xfrm>
          <a:prstGeom prst="line">
            <a:avLst/>
          </a:prstGeom>
          <a:ln w="38100">
            <a:solidFill>
              <a:srgbClr val="004AAD"/>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A5B5F6F2-5761-227B-A107-84BEF8E20248}"/>
              </a:ext>
            </a:extLst>
          </p:cNvPr>
          <p:cNvCxnSpPr/>
          <p:nvPr userDrawn="1"/>
        </p:nvCxnSpPr>
        <p:spPr>
          <a:xfrm>
            <a:off x="10010274" y="1805651"/>
            <a:ext cx="977960" cy="0"/>
          </a:xfrm>
          <a:prstGeom prst="line">
            <a:avLst/>
          </a:prstGeom>
          <a:ln w="38100">
            <a:solidFill>
              <a:srgbClr val="004AAD"/>
            </a:solidFill>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B012B6BC-C833-9BBB-14EC-A72453C4D8DE}"/>
              </a:ext>
            </a:extLst>
          </p:cNvPr>
          <p:cNvCxnSpPr/>
          <p:nvPr userDrawn="1"/>
        </p:nvCxnSpPr>
        <p:spPr>
          <a:xfrm>
            <a:off x="10010274" y="1992427"/>
            <a:ext cx="977960" cy="0"/>
          </a:xfrm>
          <a:prstGeom prst="line">
            <a:avLst/>
          </a:prstGeom>
          <a:ln w="38100">
            <a:solidFill>
              <a:srgbClr val="004AAD"/>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4003389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Edit Master text styles</a:t>
            </a:r>
          </a:p>
        </p:txBody>
      </p:sp>
      <p:cxnSp>
        <p:nvCxnSpPr>
          <p:cNvPr id="4" name="Straight Connector 3"/>
          <p:cNvCxnSpPr/>
          <p:nvPr userDrawn="1"/>
        </p:nvCxnSpPr>
        <p:spPr>
          <a:xfrm>
            <a:off x="666751" y="6223000"/>
            <a:ext cx="10836972" cy="0"/>
          </a:xfrm>
          <a:prstGeom prst="line">
            <a:avLst/>
          </a:prstGeom>
          <a:ln>
            <a:solidFill>
              <a:srgbClr val="B3D236"/>
            </a:solidFill>
          </a:ln>
        </p:spPr>
        <p:style>
          <a:lnRef idx="1">
            <a:schemeClr val="accent1"/>
          </a:lnRef>
          <a:fillRef idx="0">
            <a:schemeClr val="accent1"/>
          </a:fillRef>
          <a:effectRef idx="0">
            <a:schemeClr val="accent1"/>
          </a:effectRef>
          <a:fontRef idx="minor">
            <a:schemeClr val="tx1"/>
          </a:fontRef>
        </p:style>
      </p:cxnSp>
      <p:sp>
        <p:nvSpPr>
          <p:cNvPr id="7" name="TextBox 6">
            <a:extLst>
              <a:ext uri="{FF2B5EF4-FFF2-40B4-BE49-F238E27FC236}">
                <a16:creationId xmlns:a16="http://schemas.microsoft.com/office/drawing/2014/main" id="{F9A0AE5B-24DB-4221-B7E3-6F56A12AF65C}"/>
              </a:ext>
            </a:extLst>
          </p:cNvPr>
          <p:cNvSpPr txBox="1"/>
          <p:nvPr userDrawn="1"/>
        </p:nvSpPr>
        <p:spPr>
          <a:xfrm>
            <a:off x="7522233" y="6232454"/>
            <a:ext cx="4101173" cy="461665"/>
          </a:xfrm>
          <a:prstGeom prst="rect">
            <a:avLst/>
          </a:prstGeom>
          <a:noFill/>
        </p:spPr>
        <p:txBody>
          <a:bodyPr wrap="square" rtlCol="0">
            <a:spAutoFit/>
          </a:bodyPr>
          <a:lstStyle/>
          <a:p>
            <a:pPr algn="r" eaLnBrk="1" hangingPunct="1">
              <a:lnSpc>
                <a:spcPct val="100000"/>
              </a:lnSpc>
              <a:spcBef>
                <a:spcPts val="0"/>
              </a:spcBef>
              <a:spcAft>
                <a:spcPts val="0"/>
              </a:spcAft>
            </a:pPr>
            <a:r>
              <a:rPr lang="en-GB" sz="1200" b="0">
                <a:solidFill>
                  <a:srgbClr val="00ABB5"/>
                </a:solidFill>
              </a:rPr>
              <a:t>For Scotland's learners, with Scotland's educators</a:t>
            </a:r>
          </a:p>
          <a:p>
            <a:pPr marL="0" marR="0" lvl="0" indent="0" algn="r" defTabSz="914400" rtl="0" eaLnBrk="1" fontAlgn="auto" latinLnBrk="0" hangingPunct="1">
              <a:lnSpc>
                <a:spcPct val="100000"/>
              </a:lnSpc>
              <a:spcBef>
                <a:spcPts val="0"/>
              </a:spcBef>
              <a:spcAft>
                <a:spcPts val="0"/>
              </a:spcAft>
              <a:buClrTx/>
              <a:buSzTx/>
              <a:buFontTx/>
              <a:buNone/>
              <a:tabLst/>
              <a:defRPr/>
            </a:pPr>
            <a:r>
              <a:rPr lang="en-GB" sz="1200" b="0">
                <a:solidFill>
                  <a:srgbClr val="00ABB5"/>
                </a:solidFill>
              </a:rPr>
              <a:t>Do luchd-ionnsachaidh na h-Alba, le luchd-foghlaim Alba </a:t>
            </a:r>
          </a:p>
        </p:txBody>
      </p:sp>
    </p:spTree>
    <p:extLst>
      <p:ext uri="{BB962C8B-B14F-4D97-AF65-F5344CB8AC3E}">
        <p14:creationId xmlns:p14="http://schemas.microsoft.com/office/powerpoint/2010/main" val="100837688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2_Content with Caption">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A9758C97-FE04-0F40-2C30-422FBC675CE6}"/>
              </a:ext>
            </a:extLst>
          </p:cNvPr>
          <p:cNvPicPr>
            <a:picLocks noChangeAspect="1"/>
          </p:cNvPicPr>
          <p:nvPr userDrawn="1"/>
        </p:nvPicPr>
        <p:blipFill>
          <a:blip r:embed="rId2" cstate="email">
            <a:extLst>
              <a:ext uri="{28A0092B-C50C-407E-A947-70E740481C1C}">
                <a14:useLocalDpi xmlns:a14="http://schemas.microsoft.com/office/drawing/2010/main"/>
              </a:ext>
            </a:extLst>
          </a:blip>
          <a:srcRect/>
          <a:stretch/>
        </p:blipFill>
        <p:spPr>
          <a:xfrm>
            <a:off x="8116249" y="451412"/>
            <a:ext cx="3692324" cy="3692324"/>
          </a:xfrm>
          <a:prstGeom prst="rect">
            <a:avLst/>
          </a:prstGeom>
        </p:spPr>
      </p:pic>
      <p:sp>
        <p:nvSpPr>
          <p:cNvPr id="8" name="Content Placeholder 2">
            <a:extLst>
              <a:ext uri="{FF2B5EF4-FFF2-40B4-BE49-F238E27FC236}">
                <a16:creationId xmlns:a16="http://schemas.microsoft.com/office/drawing/2014/main" id="{A5B13EA0-36BF-2440-A23B-EDA9690EAEEC}"/>
              </a:ext>
            </a:extLst>
          </p:cNvPr>
          <p:cNvSpPr>
            <a:spLocks noGrp="1"/>
          </p:cNvSpPr>
          <p:nvPr>
            <p:ph idx="11" hasCustomPrompt="1"/>
          </p:nvPr>
        </p:nvSpPr>
        <p:spPr>
          <a:xfrm>
            <a:off x="1203766" y="1331843"/>
            <a:ext cx="7153156" cy="2690348"/>
          </a:xfrm>
        </p:spPr>
        <p:txBody>
          <a:bodyPr>
            <a:normAutofit/>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lvl1pPr>
          </a:lstStyle>
          <a:p>
            <a:pPr marL="0" indent="0">
              <a:buNone/>
            </a:pPr>
            <a:r>
              <a:rPr lang="en-US" sz="2000">
                <a:solidFill>
                  <a:srgbClr val="004AAD"/>
                </a:solidFill>
              </a:rPr>
              <a:t>Question to be added here</a:t>
            </a:r>
          </a:p>
        </p:txBody>
      </p:sp>
      <p:sp>
        <p:nvSpPr>
          <p:cNvPr id="10" name="Title 1">
            <a:extLst>
              <a:ext uri="{FF2B5EF4-FFF2-40B4-BE49-F238E27FC236}">
                <a16:creationId xmlns:a16="http://schemas.microsoft.com/office/drawing/2014/main" id="{A423086F-9643-D0F4-8165-008DC0A24063}"/>
              </a:ext>
            </a:extLst>
          </p:cNvPr>
          <p:cNvSpPr>
            <a:spLocks noGrp="1"/>
          </p:cNvSpPr>
          <p:nvPr>
            <p:ph type="title" hasCustomPrompt="1"/>
          </p:nvPr>
        </p:nvSpPr>
        <p:spPr>
          <a:xfrm>
            <a:off x="638932" y="762794"/>
            <a:ext cx="7717990" cy="569049"/>
          </a:xfrm>
        </p:spPr>
        <p:txBody>
          <a:bodyPr anchor="t">
            <a:noAutofit/>
          </a:bodyPr>
          <a:lstStyle>
            <a:lvl1pPr>
              <a:defRPr sz="4000">
                <a:solidFill>
                  <a:srgbClr val="004AAD"/>
                </a:solidFill>
              </a:defRPr>
            </a:lvl1pPr>
          </a:lstStyle>
          <a:p>
            <a:r>
              <a:rPr lang="en-US"/>
              <a:t>Title</a:t>
            </a:r>
            <a:endParaRPr lang="en-GB"/>
          </a:p>
        </p:txBody>
      </p:sp>
      <p:sp>
        <p:nvSpPr>
          <p:cNvPr id="2" name="Rectangle 1">
            <a:extLst>
              <a:ext uri="{FF2B5EF4-FFF2-40B4-BE49-F238E27FC236}">
                <a16:creationId xmlns:a16="http://schemas.microsoft.com/office/drawing/2014/main" id="{02DC8EA0-CD37-20A5-0964-6C47FE159B10}"/>
              </a:ext>
            </a:extLst>
          </p:cNvPr>
          <p:cNvSpPr/>
          <p:nvPr userDrawn="1"/>
        </p:nvSpPr>
        <p:spPr>
          <a:xfrm>
            <a:off x="-1" y="5847481"/>
            <a:ext cx="12301729" cy="1201271"/>
          </a:xfrm>
          <a:prstGeom prst="rect">
            <a:avLst/>
          </a:prstGeom>
          <a:solidFill>
            <a:srgbClr val="004AA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ounded Rectangular Callout 1">
            <a:extLst>
              <a:ext uri="{FF2B5EF4-FFF2-40B4-BE49-F238E27FC236}">
                <a16:creationId xmlns:a16="http://schemas.microsoft.com/office/drawing/2014/main" id="{1EE80BB9-DC3E-8C91-C3F6-CC47B6698C7A}"/>
              </a:ext>
            </a:extLst>
          </p:cNvPr>
          <p:cNvSpPr/>
          <p:nvPr userDrawn="1"/>
        </p:nvSpPr>
        <p:spPr>
          <a:xfrm>
            <a:off x="658416" y="5515030"/>
            <a:ext cx="2990101" cy="1018810"/>
          </a:xfrm>
          <a:custGeom>
            <a:avLst/>
            <a:gdLst>
              <a:gd name="connsiteX0" fmla="*/ 0 w 2984203"/>
              <a:gd name="connsiteY0" fmla="*/ 112235 h 673395"/>
              <a:gd name="connsiteX1" fmla="*/ 112235 w 2984203"/>
              <a:gd name="connsiteY1" fmla="*/ 0 h 673395"/>
              <a:gd name="connsiteX2" fmla="*/ 1740785 w 2984203"/>
              <a:gd name="connsiteY2" fmla="*/ 0 h 673395"/>
              <a:gd name="connsiteX3" fmla="*/ 2103565 w 2984203"/>
              <a:gd name="connsiteY3" fmla="*/ -338401 h 673395"/>
              <a:gd name="connsiteX4" fmla="*/ 2486836 w 2984203"/>
              <a:gd name="connsiteY4" fmla="*/ 0 h 673395"/>
              <a:gd name="connsiteX5" fmla="*/ 2871968 w 2984203"/>
              <a:gd name="connsiteY5" fmla="*/ 0 h 673395"/>
              <a:gd name="connsiteX6" fmla="*/ 2984203 w 2984203"/>
              <a:gd name="connsiteY6" fmla="*/ 112235 h 673395"/>
              <a:gd name="connsiteX7" fmla="*/ 2984203 w 2984203"/>
              <a:gd name="connsiteY7" fmla="*/ 112233 h 673395"/>
              <a:gd name="connsiteX8" fmla="*/ 2984203 w 2984203"/>
              <a:gd name="connsiteY8" fmla="*/ 112233 h 673395"/>
              <a:gd name="connsiteX9" fmla="*/ 2984203 w 2984203"/>
              <a:gd name="connsiteY9" fmla="*/ 280581 h 673395"/>
              <a:gd name="connsiteX10" fmla="*/ 2984203 w 2984203"/>
              <a:gd name="connsiteY10" fmla="*/ 561160 h 673395"/>
              <a:gd name="connsiteX11" fmla="*/ 2871968 w 2984203"/>
              <a:gd name="connsiteY11" fmla="*/ 673395 h 673395"/>
              <a:gd name="connsiteX12" fmla="*/ 2486836 w 2984203"/>
              <a:gd name="connsiteY12" fmla="*/ 673395 h 673395"/>
              <a:gd name="connsiteX13" fmla="*/ 1740785 w 2984203"/>
              <a:gd name="connsiteY13" fmla="*/ 673395 h 673395"/>
              <a:gd name="connsiteX14" fmla="*/ 1740785 w 2984203"/>
              <a:gd name="connsiteY14" fmla="*/ 673395 h 673395"/>
              <a:gd name="connsiteX15" fmla="*/ 112235 w 2984203"/>
              <a:gd name="connsiteY15" fmla="*/ 673395 h 673395"/>
              <a:gd name="connsiteX16" fmla="*/ 0 w 2984203"/>
              <a:gd name="connsiteY16" fmla="*/ 561160 h 673395"/>
              <a:gd name="connsiteX17" fmla="*/ 0 w 2984203"/>
              <a:gd name="connsiteY17" fmla="*/ 280581 h 673395"/>
              <a:gd name="connsiteX18" fmla="*/ 0 w 2984203"/>
              <a:gd name="connsiteY18" fmla="*/ 112233 h 673395"/>
              <a:gd name="connsiteX19" fmla="*/ 0 w 2984203"/>
              <a:gd name="connsiteY19" fmla="*/ 112233 h 673395"/>
              <a:gd name="connsiteX20" fmla="*/ 0 w 2984203"/>
              <a:gd name="connsiteY20" fmla="*/ 112235 h 673395"/>
              <a:gd name="connsiteX0" fmla="*/ 0 w 2984203"/>
              <a:gd name="connsiteY0" fmla="*/ 450636 h 1011796"/>
              <a:gd name="connsiteX1" fmla="*/ 112235 w 2984203"/>
              <a:gd name="connsiteY1" fmla="*/ 338401 h 1011796"/>
              <a:gd name="connsiteX2" fmla="*/ 1740785 w 2984203"/>
              <a:gd name="connsiteY2" fmla="*/ 338401 h 1011796"/>
              <a:gd name="connsiteX3" fmla="*/ 2103565 w 2984203"/>
              <a:gd name="connsiteY3" fmla="*/ 0 h 1011796"/>
              <a:gd name="connsiteX4" fmla="*/ 2486836 w 2984203"/>
              <a:gd name="connsiteY4" fmla="*/ 338401 h 1011796"/>
              <a:gd name="connsiteX5" fmla="*/ 2871968 w 2984203"/>
              <a:gd name="connsiteY5" fmla="*/ 338401 h 1011796"/>
              <a:gd name="connsiteX6" fmla="*/ 2984203 w 2984203"/>
              <a:gd name="connsiteY6" fmla="*/ 450636 h 1011796"/>
              <a:gd name="connsiteX7" fmla="*/ 2984203 w 2984203"/>
              <a:gd name="connsiteY7" fmla="*/ 450634 h 1011796"/>
              <a:gd name="connsiteX8" fmla="*/ 2984203 w 2984203"/>
              <a:gd name="connsiteY8" fmla="*/ 450634 h 1011796"/>
              <a:gd name="connsiteX9" fmla="*/ 2984203 w 2984203"/>
              <a:gd name="connsiteY9" fmla="*/ 618982 h 1011796"/>
              <a:gd name="connsiteX10" fmla="*/ 2984203 w 2984203"/>
              <a:gd name="connsiteY10" fmla="*/ 899561 h 1011796"/>
              <a:gd name="connsiteX11" fmla="*/ 2871968 w 2984203"/>
              <a:gd name="connsiteY11" fmla="*/ 1011796 h 1011796"/>
              <a:gd name="connsiteX12" fmla="*/ 2486836 w 2984203"/>
              <a:gd name="connsiteY12" fmla="*/ 1011796 h 1011796"/>
              <a:gd name="connsiteX13" fmla="*/ 1740785 w 2984203"/>
              <a:gd name="connsiteY13" fmla="*/ 1011796 h 1011796"/>
              <a:gd name="connsiteX14" fmla="*/ 1740785 w 2984203"/>
              <a:gd name="connsiteY14" fmla="*/ 1011796 h 1011796"/>
              <a:gd name="connsiteX15" fmla="*/ 112235 w 2984203"/>
              <a:gd name="connsiteY15" fmla="*/ 1011796 h 1011796"/>
              <a:gd name="connsiteX16" fmla="*/ 0 w 2984203"/>
              <a:gd name="connsiteY16" fmla="*/ 899561 h 1011796"/>
              <a:gd name="connsiteX17" fmla="*/ 0 w 2984203"/>
              <a:gd name="connsiteY17" fmla="*/ 618982 h 1011796"/>
              <a:gd name="connsiteX18" fmla="*/ 0 w 2984203"/>
              <a:gd name="connsiteY18" fmla="*/ 450634 h 1011796"/>
              <a:gd name="connsiteX19" fmla="*/ 0 w 2984203"/>
              <a:gd name="connsiteY19" fmla="*/ 450634 h 1011796"/>
              <a:gd name="connsiteX20" fmla="*/ 0 w 2984203"/>
              <a:gd name="connsiteY20" fmla="*/ 450636 h 1011796"/>
              <a:gd name="connsiteX0" fmla="*/ 0 w 2984203"/>
              <a:gd name="connsiteY0" fmla="*/ 450636 h 1011796"/>
              <a:gd name="connsiteX1" fmla="*/ 112235 w 2984203"/>
              <a:gd name="connsiteY1" fmla="*/ 338401 h 1011796"/>
              <a:gd name="connsiteX2" fmla="*/ 1740785 w 2984203"/>
              <a:gd name="connsiteY2" fmla="*/ 338401 h 1011796"/>
              <a:gd name="connsiteX3" fmla="*/ 2103565 w 2984203"/>
              <a:gd name="connsiteY3" fmla="*/ 0 h 1011796"/>
              <a:gd name="connsiteX4" fmla="*/ 2486836 w 2984203"/>
              <a:gd name="connsiteY4" fmla="*/ 338401 h 1011796"/>
              <a:gd name="connsiteX5" fmla="*/ 2871968 w 2984203"/>
              <a:gd name="connsiteY5" fmla="*/ 338401 h 1011796"/>
              <a:gd name="connsiteX6" fmla="*/ 2984203 w 2984203"/>
              <a:gd name="connsiteY6" fmla="*/ 450636 h 1011796"/>
              <a:gd name="connsiteX7" fmla="*/ 2984203 w 2984203"/>
              <a:gd name="connsiteY7" fmla="*/ 450634 h 1011796"/>
              <a:gd name="connsiteX8" fmla="*/ 2984203 w 2984203"/>
              <a:gd name="connsiteY8" fmla="*/ 450634 h 1011796"/>
              <a:gd name="connsiteX9" fmla="*/ 2984203 w 2984203"/>
              <a:gd name="connsiteY9" fmla="*/ 618982 h 1011796"/>
              <a:gd name="connsiteX10" fmla="*/ 2984203 w 2984203"/>
              <a:gd name="connsiteY10" fmla="*/ 899561 h 1011796"/>
              <a:gd name="connsiteX11" fmla="*/ 2871968 w 2984203"/>
              <a:gd name="connsiteY11" fmla="*/ 1011796 h 1011796"/>
              <a:gd name="connsiteX12" fmla="*/ 2486836 w 2984203"/>
              <a:gd name="connsiteY12" fmla="*/ 1011796 h 1011796"/>
              <a:gd name="connsiteX13" fmla="*/ 1740785 w 2984203"/>
              <a:gd name="connsiteY13" fmla="*/ 1011796 h 1011796"/>
              <a:gd name="connsiteX14" fmla="*/ 1740785 w 2984203"/>
              <a:gd name="connsiteY14" fmla="*/ 1011796 h 1011796"/>
              <a:gd name="connsiteX15" fmla="*/ 112235 w 2984203"/>
              <a:gd name="connsiteY15" fmla="*/ 1011796 h 1011796"/>
              <a:gd name="connsiteX16" fmla="*/ 0 w 2984203"/>
              <a:gd name="connsiteY16" fmla="*/ 899561 h 1011796"/>
              <a:gd name="connsiteX17" fmla="*/ 0 w 2984203"/>
              <a:gd name="connsiteY17" fmla="*/ 618982 h 1011796"/>
              <a:gd name="connsiteX18" fmla="*/ 0 w 2984203"/>
              <a:gd name="connsiteY18" fmla="*/ 450634 h 1011796"/>
              <a:gd name="connsiteX19" fmla="*/ 0 w 2984203"/>
              <a:gd name="connsiteY19" fmla="*/ 450634 h 1011796"/>
              <a:gd name="connsiteX20" fmla="*/ 0 w 2984203"/>
              <a:gd name="connsiteY20" fmla="*/ 450636 h 1011796"/>
              <a:gd name="connsiteX0" fmla="*/ 0 w 2984203"/>
              <a:gd name="connsiteY0" fmla="*/ 450636 h 1011796"/>
              <a:gd name="connsiteX1" fmla="*/ 112235 w 2984203"/>
              <a:gd name="connsiteY1" fmla="*/ 338401 h 1011796"/>
              <a:gd name="connsiteX2" fmla="*/ 1740785 w 2984203"/>
              <a:gd name="connsiteY2" fmla="*/ 338401 h 1011796"/>
              <a:gd name="connsiteX3" fmla="*/ 2103565 w 2984203"/>
              <a:gd name="connsiteY3" fmla="*/ 0 h 1011796"/>
              <a:gd name="connsiteX4" fmla="*/ 2255724 w 2984203"/>
              <a:gd name="connsiteY4" fmla="*/ 343426 h 1011796"/>
              <a:gd name="connsiteX5" fmla="*/ 2871968 w 2984203"/>
              <a:gd name="connsiteY5" fmla="*/ 338401 h 1011796"/>
              <a:gd name="connsiteX6" fmla="*/ 2984203 w 2984203"/>
              <a:gd name="connsiteY6" fmla="*/ 450636 h 1011796"/>
              <a:gd name="connsiteX7" fmla="*/ 2984203 w 2984203"/>
              <a:gd name="connsiteY7" fmla="*/ 450634 h 1011796"/>
              <a:gd name="connsiteX8" fmla="*/ 2984203 w 2984203"/>
              <a:gd name="connsiteY8" fmla="*/ 450634 h 1011796"/>
              <a:gd name="connsiteX9" fmla="*/ 2984203 w 2984203"/>
              <a:gd name="connsiteY9" fmla="*/ 618982 h 1011796"/>
              <a:gd name="connsiteX10" fmla="*/ 2984203 w 2984203"/>
              <a:gd name="connsiteY10" fmla="*/ 899561 h 1011796"/>
              <a:gd name="connsiteX11" fmla="*/ 2871968 w 2984203"/>
              <a:gd name="connsiteY11" fmla="*/ 1011796 h 1011796"/>
              <a:gd name="connsiteX12" fmla="*/ 2486836 w 2984203"/>
              <a:gd name="connsiteY12" fmla="*/ 1011796 h 1011796"/>
              <a:gd name="connsiteX13" fmla="*/ 1740785 w 2984203"/>
              <a:gd name="connsiteY13" fmla="*/ 1011796 h 1011796"/>
              <a:gd name="connsiteX14" fmla="*/ 1740785 w 2984203"/>
              <a:gd name="connsiteY14" fmla="*/ 1011796 h 1011796"/>
              <a:gd name="connsiteX15" fmla="*/ 112235 w 2984203"/>
              <a:gd name="connsiteY15" fmla="*/ 1011796 h 1011796"/>
              <a:gd name="connsiteX16" fmla="*/ 0 w 2984203"/>
              <a:gd name="connsiteY16" fmla="*/ 899561 h 1011796"/>
              <a:gd name="connsiteX17" fmla="*/ 0 w 2984203"/>
              <a:gd name="connsiteY17" fmla="*/ 618982 h 1011796"/>
              <a:gd name="connsiteX18" fmla="*/ 0 w 2984203"/>
              <a:gd name="connsiteY18" fmla="*/ 450634 h 1011796"/>
              <a:gd name="connsiteX19" fmla="*/ 0 w 2984203"/>
              <a:gd name="connsiteY19" fmla="*/ 450634 h 1011796"/>
              <a:gd name="connsiteX20" fmla="*/ 0 w 2984203"/>
              <a:gd name="connsiteY20" fmla="*/ 450636 h 1011796"/>
              <a:gd name="connsiteX0" fmla="*/ 0 w 2984203"/>
              <a:gd name="connsiteY0" fmla="*/ 450636 h 1011796"/>
              <a:gd name="connsiteX1" fmla="*/ 112235 w 2984203"/>
              <a:gd name="connsiteY1" fmla="*/ 338401 h 1011796"/>
              <a:gd name="connsiteX2" fmla="*/ 1740785 w 2984203"/>
              <a:gd name="connsiteY2" fmla="*/ 338401 h 1011796"/>
              <a:gd name="connsiteX3" fmla="*/ 2103565 w 2984203"/>
              <a:gd name="connsiteY3" fmla="*/ 0 h 1011796"/>
              <a:gd name="connsiteX4" fmla="*/ 2255724 w 2984203"/>
              <a:gd name="connsiteY4" fmla="*/ 343426 h 1011796"/>
              <a:gd name="connsiteX5" fmla="*/ 2871968 w 2984203"/>
              <a:gd name="connsiteY5" fmla="*/ 338401 h 1011796"/>
              <a:gd name="connsiteX6" fmla="*/ 2984203 w 2984203"/>
              <a:gd name="connsiteY6" fmla="*/ 450636 h 1011796"/>
              <a:gd name="connsiteX7" fmla="*/ 2984203 w 2984203"/>
              <a:gd name="connsiteY7" fmla="*/ 450634 h 1011796"/>
              <a:gd name="connsiteX8" fmla="*/ 2984203 w 2984203"/>
              <a:gd name="connsiteY8" fmla="*/ 450634 h 1011796"/>
              <a:gd name="connsiteX9" fmla="*/ 2984203 w 2984203"/>
              <a:gd name="connsiteY9" fmla="*/ 618982 h 1011796"/>
              <a:gd name="connsiteX10" fmla="*/ 2984203 w 2984203"/>
              <a:gd name="connsiteY10" fmla="*/ 899561 h 1011796"/>
              <a:gd name="connsiteX11" fmla="*/ 2871968 w 2984203"/>
              <a:gd name="connsiteY11" fmla="*/ 1011796 h 1011796"/>
              <a:gd name="connsiteX12" fmla="*/ 2486836 w 2984203"/>
              <a:gd name="connsiteY12" fmla="*/ 1011796 h 1011796"/>
              <a:gd name="connsiteX13" fmla="*/ 1740785 w 2984203"/>
              <a:gd name="connsiteY13" fmla="*/ 1011796 h 1011796"/>
              <a:gd name="connsiteX14" fmla="*/ 1740785 w 2984203"/>
              <a:gd name="connsiteY14" fmla="*/ 1011796 h 1011796"/>
              <a:gd name="connsiteX15" fmla="*/ 112235 w 2984203"/>
              <a:gd name="connsiteY15" fmla="*/ 1011796 h 1011796"/>
              <a:gd name="connsiteX16" fmla="*/ 0 w 2984203"/>
              <a:gd name="connsiteY16" fmla="*/ 899561 h 1011796"/>
              <a:gd name="connsiteX17" fmla="*/ 0 w 2984203"/>
              <a:gd name="connsiteY17" fmla="*/ 618982 h 1011796"/>
              <a:gd name="connsiteX18" fmla="*/ 0 w 2984203"/>
              <a:gd name="connsiteY18" fmla="*/ 450634 h 1011796"/>
              <a:gd name="connsiteX19" fmla="*/ 0 w 2984203"/>
              <a:gd name="connsiteY19" fmla="*/ 450634 h 1011796"/>
              <a:gd name="connsiteX20" fmla="*/ 0 w 2984203"/>
              <a:gd name="connsiteY20" fmla="*/ 450636 h 1011796"/>
              <a:gd name="connsiteX0" fmla="*/ 0 w 2984203"/>
              <a:gd name="connsiteY0" fmla="*/ 450650 h 1011810"/>
              <a:gd name="connsiteX1" fmla="*/ 112235 w 2984203"/>
              <a:gd name="connsiteY1" fmla="*/ 338415 h 1011810"/>
              <a:gd name="connsiteX2" fmla="*/ 1740785 w 2984203"/>
              <a:gd name="connsiteY2" fmla="*/ 338415 h 1011810"/>
              <a:gd name="connsiteX3" fmla="*/ 2103565 w 2984203"/>
              <a:gd name="connsiteY3" fmla="*/ 14 h 1011810"/>
              <a:gd name="connsiteX4" fmla="*/ 2255724 w 2984203"/>
              <a:gd name="connsiteY4" fmla="*/ 343440 h 1011810"/>
              <a:gd name="connsiteX5" fmla="*/ 2871968 w 2984203"/>
              <a:gd name="connsiteY5" fmla="*/ 338415 h 1011810"/>
              <a:gd name="connsiteX6" fmla="*/ 2984203 w 2984203"/>
              <a:gd name="connsiteY6" fmla="*/ 450650 h 1011810"/>
              <a:gd name="connsiteX7" fmla="*/ 2984203 w 2984203"/>
              <a:gd name="connsiteY7" fmla="*/ 450648 h 1011810"/>
              <a:gd name="connsiteX8" fmla="*/ 2984203 w 2984203"/>
              <a:gd name="connsiteY8" fmla="*/ 450648 h 1011810"/>
              <a:gd name="connsiteX9" fmla="*/ 2984203 w 2984203"/>
              <a:gd name="connsiteY9" fmla="*/ 618996 h 1011810"/>
              <a:gd name="connsiteX10" fmla="*/ 2984203 w 2984203"/>
              <a:gd name="connsiteY10" fmla="*/ 899575 h 1011810"/>
              <a:gd name="connsiteX11" fmla="*/ 2871968 w 2984203"/>
              <a:gd name="connsiteY11" fmla="*/ 1011810 h 1011810"/>
              <a:gd name="connsiteX12" fmla="*/ 2486836 w 2984203"/>
              <a:gd name="connsiteY12" fmla="*/ 1011810 h 1011810"/>
              <a:gd name="connsiteX13" fmla="*/ 1740785 w 2984203"/>
              <a:gd name="connsiteY13" fmla="*/ 1011810 h 1011810"/>
              <a:gd name="connsiteX14" fmla="*/ 1740785 w 2984203"/>
              <a:gd name="connsiteY14" fmla="*/ 1011810 h 1011810"/>
              <a:gd name="connsiteX15" fmla="*/ 112235 w 2984203"/>
              <a:gd name="connsiteY15" fmla="*/ 1011810 h 1011810"/>
              <a:gd name="connsiteX16" fmla="*/ 0 w 2984203"/>
              <a:gd name="connsiteY16" fmla="*/ 899575 h 1011810"/>
              <a:gd name="connsiteX17" fmla="*/ 0 w 2984203"/>
              <a:gd name="connsiteY17" fmla="*/ 618996 h 1011810"/>
              <a:gd name="connsiteX18" fmla="*/ 0 w 2984203"/>
              <a:gd name="connsiteY18" fmla="*/ 450648 h 1011810"/>
              <a:gd name="connsiteX19" fmla="*/ 0 w 2984203"/>
              <a:gd name="connsiteY19" fmla="*/ 450648 h 1011810"/>
              <a:gd name="connsiteX20" fmla="*/ 0 w 2984203"/>
              <a:gd name="connsiteY20" fmla="*/ 450650 h 1011810"/>
              <a:gd name="connsiteX0" fmla="*/ 0 w 2984203"/>
              <a:gd name="connsiteY0" fmla="*/ 450650 h 1011810"/>
              <a:gd name="connsiteX1" fmla="*/ 112235 w 2984203"/>
              <a:gd name="connsiteY1" fmla="*/ 338415 h 1011810"/>
              <a:gd name="connsiteX2" fmla="*/ 1740785 w 2984203"/>
              <a:gd name="connsiteY2" fmla="*/ 338415 h 1011810"/>
              <a:gd name="connsiteX3" fmla="*/ 2103565 w 2984203"/>
              <a:gd name="connsiteY3" fmla="*/ 14 h 1011810"/>
              <a:gd name="connsiteX4" fmla="*/ 2255724 w 2984203"/>
              <a:gd name="connsiteY4" fmla="*/ 343440 h 1011810"/>
              <a:gd name="connsiteX5" fmla="*/ 2665976 w 2984203"/>
              <a:gd name="connsiteY5" fmla="*/ 338415 h 1011810"/>
              <a:gd name="connsiteX6" fmla="*/ 2984203 w 2984203"/>
              <a:gd name="connsiteY6" fmla="*/ 450650 h 1011810"/>
              <a:gd name="connsiteX7" fmla="*/ 2984203 w 2984203"/>
              <a:gd name="connsiteY7" fmla="*/ 450648 h 1011810"/>
              <a:gd name="connsiteX8" fmla="*/ 2984203 w 2984203"/>
              <a:gd name="connsiteY8" fmla="*/ 450648 h 1011810"/>
              <a:gd name="connsiteX9" fmla="*/ 2984203 w 2984203"/>
              <a:gd name="connsiteY9" fmla="*/ 618996 h 1011810"/>
              <a:gd name="connsiteX10" fmla="*/ 2984203 w 2984203"/>
              <a:gd name="connsiteY10" fmla="*/ 899575 h 1011810"/>
              <a:gd name="connsiteX11" fmla="*/ 2871968 w 2984203"/>
              <a:gd name="connsiteY11" fmla="*/ 1011810 h 1011810"/>
              <a:gd name="connsiteX12" fmla="*/ 2486836 w 2984203"/>
              <a:gd name="connsiteY12" fmla="*/ 1011810 h 1011810"/>
              <a:gd name="connsiteX13" fmla="*/ 1740785 w 2984203"/>
              <a:gd name="connsiteY13" fmla="*/ 1011810 h 1011810"/>
              <a:gd name="connsiteX14" fmla="*/ 1740785 w 2984203"/>
              <a:gd name="connsiteY14" fmla="*/ 1011810 h 1011810"/>
              <a:gd name="connsiteX15" fmla="*/ 112235 w 2984203"/>
              <a:gd name="connsiteY15" fmla="*/ 1011810 h 1011810"/>
              <a:gd name="connsiteX16" fmla="*/ 0 w 2984203"/>
              <a:gd name="connsiteY16" fmla="*/ 899575 h 1011810"/>
              <a:gd name="connsiteX17" fmla="*/ 0 w 2984203"/>
              <a:gd name="connsiteY17" fmla="*/ 618996 h 1011810"/>
              <a:gd name="connsiteX18" fmla="*/ 0 w 2984203"/>
              <a:gd name="connsiteY18" fmla="*/ 450648 h 1011810"/>
              <a:gd name="connsiteX19" fmla="*/ 0 w 2984203"/>
              <a:gd name="connsiteY19" fmla="*/ 450648 h 1011810"/>
              <a:gd name="connsiteX20" fmla="*/ 0 w 2984203"/>
              <a:gd name="connsiteY20" fmla="*/ 450650 h 1011810"/>
              <a:gd name="connsiteX0" fmla="*/ 0 w 2984203"/>
              <a:gd name="connsiteY0" fmla="*/ 450650 h 1011810"/>
              <a:gd name="connsiteX1" fmla="*/ 112235 w 2984203"/>
              <a:gd name="connsiteY1" fmla="*/ 338415 h 1011810"/>
              <a:gd name="connsiteX2" fmla="*/ 1740785 w 2984203"/>
              <a:gd name="connsiteY2" fmla="*/ 338415 h 1011810"/>
              <a:gd name="connsiteX3" fmla="*/ 2103565 w 2984203"/>
              <a:gd name="connsiteY3" fmla="*/ 14 h 1011810"/>
              <a:gd name="connsiteX4" fmla="*/ 2255724 w 2984203"/>
              <a:gd name="connsiteY4" fmla="*/ 343440 h 1011810"/>
              <a:gd name="connsiteX5" fmla="*/ 2665976 w 2984203"/>
              <a:gd name="connsiteY5" fmla="*/ 338415 h 1011810"/>
              <a:gd name="connsiteX6" fmla="*/ 2984203 w 2984203"/>
              <a:gd name="connsiteY6" fmla="*/ 450650 h 1011810"/>
              <a:gd name="connsiteX7" fmla="*/ 2984203 w 2984203"/>
              <a:gd name="connsiteY7" fmla="*/ 450648 h 1011810"/>
              <a:gd name="connsiteX8" fmla="*/ 2984203 w 2984203"/>
              <a:gd name="connsiteY8" fmla="*/ 450648 h 1011810"/>
              <a:gd name="connsiteX9" fmla="*/ 2984203 w 2984203"/>
              <a:gd name="connsiteY9" fmla="*/ 899575 h 1011810"/>
              <a:gd name="connsiteX10" fmla="*/ 2871968 w 2984203"/>
              <a:gd name="connsiteY10" fmla="*/ 1011810 h 1011810"/>
              <a:gd name="connsiteX11" fmla="*/ 2486836 w 2984203"/>
              <a:gd name="connsiteY11" fmla="*/ 1011810 h 1011810"/>
              <a:gd name="connsiteX12" fmla="*/ 1740785 w 2984203"/>
              <a:gd name="connsiteY12" fmla="*/ 1011810 h 1011810"/>
              <a:gd name="connsiteX13" fmla="*/ 1740785 w 2984203"/>
              <a:gd name="connsiteY13" fmla="*/ 1011810 h 1011810"/>
              <a:gd name="connsiteX14" fmla="*/ 112235 w 2984203"/>
              <a:gd name="connsiteY14" fmla="*/ 1011810 h 1011810"/>
              <a:gd name="connsiteX15" fmla="*/ 0 w 2984203"/>
              <a:gd name="connsiteY15" fmla="*/ 899575 h 1011810"/>
              <a:gd name="connsiteX16" fmla="*/ 0 w 2984203"/>
              <a:gd name="connsiteY16" fmla="*/ 618996 h 1011810"/>
              <a:gd name="connsiteX17" fmla="*/ 0 w 2984203"/>
              <a:gd name="connsiteY17" fmla="*/ 450648 h 1011810"/>
              <a:gd name="connsiteX18" fmla="*/ 0 w 2984203"/>
              <a:gd name="connsiteY18" fmla="*/ 450648 h 1011810"/>
              <a:gd name="connsiteX19" fmla="*/ 0 w 2984203"/>
              <a:gd name="connsiteY19" fmla="*/ 450650 h 1011810"/>
              <a:gd name="connsiteX0" fmla="*/ 0 w 3396186"/>
              <a:gd name="connsiteY0" fmla="*/ 450650 h 1011810"/>
              <a:gd name="connsiteX1" fmla="*/ 112235 w 3396186"/>
              <a:gd name="connsiteY1" fmla="*/ 338415 h 1011810"/>
              <a:gd name="connsiteX2" fmla="*/ 1740785 w 3396186"/>
              <a:gd name="connsiteY2" fmla="*/ 338415 h 1011810"/>
              <a:gd name="connsiteX3" fmla="*/ 2103565 w 3396186"/>
              <a:gd name="connsiteY3" fmla="*/ 14 h 1011810"/>
              <a:gd name="connsiteX4" fmla="*/ 2255724 w 3396186"/>
              <a:gd name="connsiteY4" fmla="*/ 343440 h 1011810"/>
              <a:gd name="connsiteX5" fmla="*/ 2665976 w 3396186"/>
              <a:gd name="connsiteY5" fmla="*/ 338415 h 1011810"/>
              <a:gd name="connsiteX6" fmla="*/ 2984203 w 3396186"/>
              <a:gd name="connsiteY6" fmla="*/ 450650 h 1011810"/>
              <a:gd name="connsiteX7" fmla="*/ 2984203 w 3396186"/>
              <a:gd name="connsiteY7" fmla="*/ 450648 h 1011810"/>
              <a:gd name="connsiteX8" fmla="*/ 3396186 w 3396186"/>
              <a:gd name="connsiteY8" fmla="*/ 747074 h 1011810"/>
              <a:gd name="connsiteX9" fmla="*/ 2984203 w 3396186"/>
              <a:gd name="connsiteY9" fmla="*/ 899575 h 1011810"/>
              <a:gd name="connsiteX10" fmla="*/ 2871968 w 3396186"/>
              <a:gd name="connsiteY10" fmla="*/ 1011810 h 1011810"/>
              <a:gd name="connsiteX11" fmla="*/ 2486836 w 3396186"/>
              <a:gd name="connsiteY11" fmla="*/ 1011810 h 1011810"/>
              <a:gd name="connsiteX12" fmla="*/ 1740785 w 3396186"/>
              <a:gd name="connsiteY12" fmla="*/ 1011810 h 1011810"/>
              <a:gd name="connsiteX13" fmla="*/ 1740785 w 3396186"/>
              <a:gd name="connsiteY13" fmla="*/ 1011810 h 1011810"/>
              <a:gd name="connsiteX14" fmla="*/ 112235 w 3396186"/>
              <a:gd name="connsiteY14" fmla="*/ 1011810 h 1011810"/>
              <a:gd name="connsiteX15" fmla="*/ 0 w 3396186"/>
              <a:gd name="connsiteY15" fmla="*/ 899575 h 1011810"/>
              <a:gd name="connsiteX16" fmla="*/ 0 w 3396186"/>
              <a:gd name="connsiteY16" fmla="*/ 618996 h 1011810"/>
              <a:gd name="connsiteX17" fmla="*/ 0 w 3396186"/>
              <a:gd name="connsiteY17" fmla="*/ 450648 h 1011810"/>
              <a:gd name="connsiteX18" fmla="*/ 0 w 3396186"/>
              <a:gd name="connsiteY18" fmla="*/ 450648 h 1011810"/>
              <a:gd name="connsiteX19" fmla="*/ 0 w 3396186"/>
              <a:gd name="connsiteY19" fmla="*/ 450650 h 1011810"/>
              <a:gd name="connsiteX0" fmla="*/ 0 w 2984203"/>
              <a:gd name="connsiteY0" fmla="*/ 450650 h 1011810"/>
              <a:gd name="connsiteX1" fmla="*/ 112235 w 2984203"/>
              <a:gd name="connsiteY1" fmla="*/ 338415 h 1011810"/>
              <a:gd name="connsiteX2" fmla="*/ 1740785 w 2984203"/>
              <a:gd name="connsiteY2" fmla="*/ 338415 h 1011810"/>
              <a:gd name="connsiteX3" fmla="*/ 2103565 w 2984203"/>
              <a:gd name="connsiteY3" fmla="*/ 14 h 1011810"/>
              <a:gd name="connsiteX4" fmla="*/ 2255724 w 2984203"/>
              <a:gd name="connsiteY4" fmla="*/ 343440 h 1011810"/>
              <a:gd name="connsiteX5" fmla="*/ 2665976 w 2984203"/>
              <a:gd name="connsiteY5" fmla="*/ 338415 h 1011810"/>
              <a:gd name="connsiteX6" fmla="*/ 2984203 w 2984203"/>
              <a:gd name="connsiteY6" fmla="*/ 450650 h 1011810"/>
              <a:gd name="connsiteX7" fmla="*/ 2984203 w 2984203"/>
              <a:gd name="connsiteY7" fmla="*/ 450648 h 1011810"/>
              <a:gd name="connsiteX8" fmla="*/ 2984203 w 2984203"/>
              <a:gd name="connsiteY8" fmla="*/ 899575 h 1011810"/>
              <a:gd name="connsiteX9" fmla="*/ 2871968 w 2984203"/>
              <a:gd name="connsiteY9" fmla="*/ 1011810 h 1011810"/>
              <a:gd name="connsiteX10" fmla="*/ 2486836 w 2984203"/>
              <a:gd name="connsiteY10" fmla="*/ 1011810 h 1011810"/>
              <a:gd name="connsiteX11" fmla="*/ 1740785 w 2984203"/>
              <a:gd name="connsiteY11" fmla="*/ 1011810 h 1011810"/>
              <a:gd name="connsiteX12" fmla="*/ 1740785 w 2984203"/>
              <a:gd name="connsiteY12" fmla="*/ 1011810 h 1011810"/>
              <a:gd name="connsiteX13" fmla="*/ 112235 w 2984203"/>
              <a:gd name="connsiteY13" fmla="*/ 1011810 h 1011810"/>
              <a:gd name="connsiteX14" fmla="*/ 0 w 2984203"/>
              <a:gd name="connsiteY14" fmla="*/ 899575 h 1011810"/>
              <a:gd name="connsiteX15" fmla="*/ 0 w 2984203"/>
              <a:gd name="connsiteY15" fmla="*/ 618996 h 1011810"/>
              <a:gd name="connsiteX16" fmla="*/ 0 w 2984203"/>
              <a:gd name="connsiteY16" fmla="*/ 450648 h 1011810"/>
              <a:gd name="connsiteX17" fmla="*/ 0 w 2984203"/>
              <a:gd name="connsiteY17" fmla="*/ 450648 h 1011810"/>
              <a:gd name="connsiteX18" fmla="*/ 0 w 2984203"/>
              <a:gd name="connsiteY18" fmla="*/ 450650 h 1011810"/>
              <a:gd name="connsiteX0" fmla="*/ 0 w 2984203"/>
              <a:gd name="connsiteY0" fmla="*/ 450650 h 1011810"/>
              <a:gd name="connsiteX1" fmla="*/ 112235 w 2984203"/>
              <a:gd name="connsiteY1" fmla="*/ 338415 h 1011810"/>
              <a:gd name="connsiteX2" fmla="*/ 1740785 w 2984203"/>
              <a:gd name="connsiteY2" fmla="*/ 338415 h 1011810"/>
              <a:gd name="connsiteX3" fmla="*/ 2103565 w 2984203"/>
              <a:gd name="connsiteY3" fmla="*/ 14 h 1011810"/>
              <a:gd name="connsiteX4" fmla="*/ 2255724 w 2984203"/>
              <a:gd name="connsiteY4" fmla="*/ 343440 h 1011810"/>
              <a:gd name="connsiteX5" fmla="*/ 2665976 w 2984203"/>
              <a:gd name="connsiteY5" fmla="*/ 338415 h 1011810"/>
              <a:gd name="connsiteX6" fmla="*/ 2984203 w 2984203"/>
              <a:gd name="connsiteY6" fmla="*/ 450650 h 1011810"/>
              <a:gd name="connsiteX7" fmla="*/ 2984203 w 2984203"/>
              <a:gd name="connsiteY7" fmla="*/ 676735 h 1011810"/>
              <a:gd name="connsiteX8" fmla="*/ 2984203 w 2984203"/>
              <a:gd name="connsiteY8" fmla="*/ 899575 h 1011810"/>
              <a:gd name="connsiteX9" fmla="*/ 2871968 w 2984203"/>
              <a:gd name="connsiteY9" fmla="*/ 1011810 h 1011810"/>
              <a:gd name="connsiteX10" fmla="*/ 2486836 w 2984203"/>
              <a:gd name="connsiteY10" fmla="*/ 1011810 h 1011810"/>
              <a:gd name="connsiteX11" fmla="*/ 1740785 w 2984203"/>
              <a:gd name="connsiteY11" fmla="*/ 1011810 h 1011810"/>
              <a:gd name="connsiteX12" fmla="*/ 1740785 w 2984203"/>
              <a:gd name="connsiteY12" fmla="*/ 1011810 h 1011810"/>
              <a:gd name="connsiteX13" fmla="*/ 112235 w 2984203"/>
              <a:gd name="connsiteY13" fmla="*/ 1011810 h 1011810"/>
              <a:gd name="connsiteX14" fmla="*/ 0 w 2984203"/>
              <a:gd name="connsiteY14" fmla="*/ 899575 h 1011810"/>
              <a:gd name="connsiteX15" fmla="*/ 0 w 2984203"/>
              <a:gd name="connsiteY15" fmla="*/ 618996 h 1011810"/>
              <a:gd name="connsiteX16" fmla="*/ 0 w 2984203"/>
              <a:gd name="connsiteY16" fmla="*/ 450648 h 1011810"/>
              <a:gd name="connsiteX17" fmla="*/ 0 w 2984203"/>
              <a:gd name="connsiteY17" fmla="*/ 450648 h 1011810"/>
              <a:gd name="connsiteX18" fmla="*/ 0 w 2984203"/>
              <a:gd name="connsiteY18" fmla="*/ 450650 h 1011810"/>
              <a:gd name="connsiteX0" fmla="*/ 0 w 2984203"/>
              <a:gd name="connsiteY0" fmla="*/ 450650 h 1011810"/>
              <a:gd name="connsiteX1" fmla="*/ 112235 w 2984203"/>
              <a:gd name="connsiteY1" fmla="*/ 338415 h 1011810"/>
              <a:gd name="connsiteX2" fmla="*/ 1740785 w 2984203"/>
              <a:gd name="connsiteY2" fmla="*/ 338415 h 1011810"/>
              <a:gd name="connsiteX3" fmla="*/ 2103565 w 2984203"/>
              <a:gd name="connsiteY3" fmla="*/ 14 h 1011810"/>
              <a:gd name="connsiteX4" fmla="*/ 2255724 w 2984203"/>
              <a:gd name="connsiteY4" fmla="*/ 343440 h 1011810"/>
              <a:gd name="connsiteX5" fmla="*/ 2665976 w 2984203"/>
              <a:gd name="connsiteY5" fmla="*/ 338415 h 1011810"/>
              <a:gd name="connsiteX6" fmla="*/ 2974154 w 2984203"/>
              <a:gd name="connsiteY6" fmla="*/ 566206 h 1011810"/>
              <a:gd name="connsiteX7" fmla="*/ 2984203 w 2984203"/>
              <a:gd name="connsiteY7" fmla="*/ 676735 h 1011810"/>
              <a:gd name="connsiteX8" fmla="*/ 2984203 w 2984203"/>
              <a:gd name="connsiteY8" fmla="*/ 899575 h 1011810"/>
              <a:gd name="connsiteX9" fmla="*/ 2871968 w 2984203"/>
              <a:gd name="connsiteY9" fmla="*/ 1011810 h 1011810"/>
              <a:gd name="connsiteX10" fmla="*/ 2486836 w 2984203"/>
              <a:gd name="connsiteY10" fmla="*/ 1011810 h 1011810"/>
              <a:gd name="connsiteX11" fmla="*/ 1740785 w 2984203"/>
              <a:gd name="connsiteY11" fmla="*/ 1011810 h 1011810"/>
              <a:gd name="connsiteX12" fmla="*/ 1740785 w 2984203"/>
              <a:gd name="connsiteY12" fmla="*/ 1011810 h 1011810"/>
              <a:gd name="connsiteX13" fmla="*/ 112235 w 2984203"/>
              <a:gd name="connsiteY13" fmla="*/ 1011810 h 1011810"/>
              <a:gd name="connsiteX14" fmla="*/ 0 w 2984203"/>
              <a:gd name="connsiteY14" fmla="*/ 899575 h 1011810"/>
              <a:gd name="connsiteX15" fmla="*/ 0 w 2984203"/>
              <a:gd name="connsiteY15" fmla="*/ 618996 h 1011810"/>
              <a:gd name="connsiteX16" fmla="*/ 0 w 2984203"/>
              <a:gd name="connsiteY16" fmla="*/ 450648 h 1011810"/>
              <a:gd name="connsiteX17" fmla="*/ 0 w 2984203"/>
              <a:gd name="connsiteY17" fmla="*/ 450648 h 1011810"/>
              <a:gd name="connsiteX18" fmla="*/ 0 w 2984203"/>
              <a:gd name="connsiteY18" fmla="*/ 450650 h 1011810"/>
              <a:gd name="connsiteX0" fmla="*/ 0 w 2984203"/>
              <a:gd name="connsiteY0" fmla="*/ 450650 h 1011810"/>
              <a:gd name="connsiteX1" fmla="*/ 112235 w 2984203"/>
              <a:gd name="connsiteY1" fmla="*/ 338415 h 1011810"/>
              <a:gd name="connsiteX2" fmla="*/ 1740785 w 2984203"/>
              <a:gd name="connsiteY2" fmla="*/ 338415 h 1011810"/>
              <a:gd name="connsiteX3" fmla="*/ 2103565 w 2984203"/>
              <a:gd name="connsiteY3" fmla="*/ 14 h 1011810"/>
              <a:gd name="connsiteX4" fmla="*/ 2255724 w 2984203"/>
              <a:gd name="connsiteY4" fmla="*/ 343440 h 1011810"/>
              <a:gd name="connsiteX5" fmla="*/ 2665976 w 2984203"/>
              <a:gd name="connsiteY5" fmla="*/ 338415 h 1011810"/>
              <a:gd name="connsiteX6" fmla="*/ 2974154 w 2984203"/>
              <a:gd name="connsiteY6" fmla="*/ 566206 h 1011810"/>
              <a:gd name="connsiteX7" fmla="*/ 2984203 w 2984203"/>
              <a:gd name="connsiteY7" fmla="*/ 899575 h 1011810"/>
              <a:gd name="connsiteX8" fmla="*/ 2871968 w 2984203"/>
              <a:gd name="connsiteY8" fmla="*/ 1011810 h 1011810"/>
              <a:gd name="connsiteX9" fmla="*/ 2486836 w 2984203"/>
              <a:gd name="connsiteY9" fmla="*/ 1011810 h 1011810"/>
              <a:gd name="connsiteX10" fmla="*/ 1740785 w 2984203"/>
              <a:gd name="connsiteY10" fmla="*/ 1011810 h 1011810"/>
              <a:gd name="connsiteX11" fmla="*/ 1740785 w 2984203"/>
              <a:gd name="connsiteY11" fmla="*/ 1011810 h 1011810"/>
              <a:gd name="connsiteX12" fmla="*/ 112235 w 2984203"/>
              <a:gd name="connsiteY12" fmla="*/ 1011810 h 1011810"/>
              <a:gd name="connsiteX13" fmla="*/ 0 w 2984203"/>
              <a:gd name="connsiteY13" fmla="*/ 899575 h 1011810"/>
              <a:gd name="connsiteX14" fmla="*/ 0 w 2984203"/>
              <a:gd name="connsiteY14" fmla="*/ 618996 h 1011810"/>
              <a:gd name="connsiteX15" fmla="*/ 0 w 2984203"/>
              <a:gd name="connsiteY15" fmla="*/ 450648 h 1011810"/>
              <a:gd name="connsiteX16" fmla="*/ 0 w 2984203"/>
              <a:gd name="connsiteY16" fmla="*/ 450648 h 1011810"/>
              <a:gd name="connsiteX17" fmla="*/ 0 w 2984203"/>
              <a:gd name="connsiteY17" fmla="*/ 450650 h 1011810"/>
              <a:gd name="connsiteX0" fmla="*/ 0 w 2984203"/>
              <a:gd name="connsiteY0" fmla="*/ 450650 h 1011810"/>
              <a:gd name="connsiteX1" fmla="*/ 112235 w 2984203"/>
              <a:gd name="connsiteY1" fmla="*/ 338415 h 1011810"/>
              <a:gd name="connsiteX2" fmla="*/ 1740785 w 2984203"/>
              <a:gd name="connsiteY2" fmla="*/ 338415 h 1011810"/>
              <a:gd name="connsiteX3" fmla="*/ 2103565 w 2984203"/>
              <a:gd name="connsiteY3" fmla="*/ 14 h 1011810"/>
              <a:gd name="connsiteX4" fmla="*/ 2255724 w 2984203"/>
              <a:gd name="connsiteY4" fmla="*/ 343440 h 1011810"/>
              <a:gd name="connsiteX5" fmla="*/ 2665976 w 2984203"/>
              <a:gd name="connsiteY5" fmla="*/ 338415 h 1011810"/>
              <a:gd name="connsiteX6" fmla="*/ 2979178 w 2984203"/>
              <a:gd name="connsiteY6" fmla="*/ 686786 h 1011810"/>
              <a:gd name="connsiteX7" fmla="*/ 2984203 w 2984203"/>
              <a:gd name="connsiteY7" fmla="*/ 899575 h 1011810"/>
              <a:gd name="connsiteX8" fmla="*/ 2871968 w 2984203"/>
              <a:gd name="connsiteY8" fmla="*/ 1011810 h 1011810"/>
              <a:gd name="connsiteX9" fmla="*/ 2486836 w 2984203"/>
              <a:gd name="connsiteY9" fmla="*/ 1011810 h 1011810"/>
              <a:gd name="connsiteX10" fmla="*/ 1740785 w 2984203"/>
              <a:gd name="connsiteY10" fmla="*/ 1011810 h 1011810"/>
              <a:gd name="connsiteX11" fmla="*/ 1740785 w 2984203"/>
              <a:gd name="connsiteY11" fmla="*/ 1011810 h 1011810"/>
              <a:gd name="connsiteX12" fmla="*/ 112235 w 2984203"/>
              <a:gd name="connsiteY12" fmla="*/ 1011810 h 1011810"/>
              <a:gd name="connsiteX13" fmla="*/ 0 w 2984203"/>
              <a:gd name="connsiteY13" fmla="*/ 899575 h 1011810"/>
              <a:gd name="connsiteX14" fmla="*/ 0 w 2984203"/>
              <a:gd name="connsiteY14" fmla="*/ 618996 h 1011810"/>
              <a:gd name="connsiteX15" fmla="*/ 0 w 2984203"/>
              <a:gd name="connsiteY15" fmla="*/ 450648 h 1011810"/>
              <a:gd name="connsiteX16" fmla="*/ 0 w 2984203"/>
              <a:gd name="connsiteY16" fmla="*/ 450648 h 1011810"/>
              <a:gd name="connsiteX17" fmla="*/ 0 w 2984203"/>
              <a:gd name="connsiteY17" fmla="*/ 450650 h 1011810"/>
              <a:gd name="connsiteX0" fmla="*/ 0 w 2984203"/>
              <a:gd name="connsiteY0" fmla="*/ 450650 h 1011810"/>
              <a:gd name="connsiteX1" fmla="*/ 112235 w 2984203"/>
              <a:gd name="connsiteY1" fmla="*/ 338415 h 1011810"/>
              <a:gd name="connsiteX2" fmla="*/ 1740785 w 2984203"/>
              <a:gd name="connsiteY2" fmla="*/ 338415 h 1011810"/>
              <a:gd name="connsiteX3" fmla="*/ 2103565 w 2984203"/>
              <a:gd name="connsiteY3" fmla="*/ 14 h 1011810"/>
              <a:gd name="connsiteX4" fmla="*/ 2255724 w 2984203"/>
              <a:gd name="connsiteY4" fmla="*/ 343440 h 1011810"/>
              <a:gd name="connsiteX5" fmla="*/ 2665976 w 2984203"/>
              <a:gd name="connsiteY5" fmla="*/ 338415 h 1011810"/>
              <a:gd name="connsiteX6" fmla="*/ 2979178 w 2984203"/>
              <a:gd name="connsiteY6" fmla="*/ 686786 h 1011810"/>
              <a:gd name="connsiteX7" fmla="*/ 2984203 w 2984203"/>
              <a:gd name="connsiteY7" fmla="*/ 899575 h 1011810"/>
              <a:gd name="connsiteX8" fmla="*/ 2871968 w 2984203"/>
              <a:gd name="connsiteY8" fmla="*/ 1011810 h 1011810"/>
              <a:gd name="connsiteX9" fmla="*/ 2486836 w 2984203"/>
              <a:gd name="connsiteY9" fmla="*/ 1011810 h 1011810"/>
              <a:gd name="connsiteX10" fmla="*/ 1740785 w 2984203"/>
              <a:gd name="connsiteY10" fmla="*/ 1011810 h 1011810"/>
              <a:gd name="connsiteX11" fmla="*/ 1740785 w 2984203"/>
              <a:gd name="connsiteY11" fmla="*/ 1011810 h 1011810"/>
              <a:gd name="connsiteX12" fmla="*/ 112235 w 2984203"/>
              <a:gd name="connsiteY12" fmla="*/ 1011810 h 1011810"/>
              <a:gd name="connsiteX13" fmla="*/ 0 w 2984203"/>
              <a:gd name="connsiteY13" fmla="*/ 899575 h 1011810"/>
              <a:gd name="connsiteX14" fmla="*/ 0 w 2984203"/>
              <a:gd name="connsiteY14" fmla="*/ 618996 h 1011810"/>
              <a:gd name="connsiteX15" fmla="*/ 0 w 2984203"/>
              <a:gd name="connsiteY15" fmla="*/ 450648 h 1011810"/>
              <a:gd name="connsiteX16" fmla="*/ 0 w 2984203"/>
              <a:gd name="connsiteY16" fmla="*/ 450648 h 1011810"/>
              <a:gd name="connsiteX17" fmla="*/ 0 w 2984203"/>
              <a:gd name="connsiteY17" fmla="*/ 450650 h 1011810"/>
              <a:gd name="connsiteX0" fmla="*/ 0 w 2984203"/>
              <a:gd name="connsiteY0" fmla="*/ 450650 h 1011810"/>
              <a:gd name="connsiteX1" fmla="*/ 112235 w 2984203"/>
              <a:gd name="connsiteY1" fmla="*/ 338415 h 1011810"/>
              <a:gd name="connsiteX2" fmla="*/ 1740785 w 2984203"/>
              <a:gd name="connsiteY2" fmla="*/ 338415 h 1011810"/>
              <a:gd name="connsiteX3" fmla="*/ 2103565 w 2984203"/>
              <a:gd name="connsiteY3" fmla="*/ 14 h 1011810"/>
              <a:gd name="connsiteX4" fmla="*/ 2255724 w 2984203"/>
              <a:gd name="connsiteY4" fmla="*/ 343440 h 1011810"/>
              <a:gd name="connsiteX5" fmla="*/ 2665976 w 2984203"/>
              <a:gd name="connsiteY5" fmla="*/ 338415 h 1011810"/>
              <a:gd name="connsiteX6" fmla="*/ 2979178 w 2984203"/>
              <a:gd name="connsiteY6" fmla="*/ 686786 h 1011810"/>
              <a:gd name="connsiteX7" fmla="*/ 2984203 w 2984203"/>
              <a:gd name="connsiteY7" fmla="*/ 899575 h 1011810"/>
              <a:gd name="connsiteX8" fmla="*/ 2871968 w 2984203"/>
              <a:gd name="connsiteY8" fmla="*/ 1011810 h 1011810"/>
              <a:gd name="connsiteX9" fmla="*/ 2486836 w 2984203"/>
              <a:gd name="connsiteY9" fmla="*/ 1011810 h 1011810"/>
              <a:gd name="connsiteX10" fmla="*/ 1740785 w 2984203"/>
              <a:gd name="connsiteY10" fmla="*/ 1011810 h 1011810"/>
              <a:gd name="connsiteX11" fmla="*/ 1740785 w 2984203"/>
              <a:gd name="connsiteY11" fmla="*/ 1011810 h 1011810"/>
              <a:gd name="connsiteX12" fmla="*/ 112235 w 2984203"/>
              <a:gd name="connsiteY12" fmla="*/ 1011810 h 1011810"/>
              <a:gd name="connsiteX13" fmla="*/ 0 w 2984203"/>
              <a:gd name="connsiteY13" fmla="*/ 899575 h 1011810"/>
              <a:gd name="connsiteX14" fmla="*/ 0 w 2984203"/>
              <a:gd name="connsiteY14" fmla="*/ 618996 h 1011810"/>
              <a:gd name="connsiteX15" fmla="*/ 0 w 2984203"/>
              <a:gd name="connsiteY15" fmla="*/ 450648 h 1011810"/>
              <a:gd name="connsiteX16" fmla="*/ 0 w 2984203"/>
              <a:gd name="connsiteY16" fmla="*/ 450648 h 1011810"/>
              <a:gd name="connsiteX17" fmla="*/ 0 w 2984203"/>
              <a:gd name="connsiteY17" fmla="*/ 450650 h 1011810"/>
              <a:gd name="connsiteX0" fmla="*/ 0 w 2984203"/>
              <a:gd name="connsiteY0" fmla="*/ 450650 h 1011810"/>
              <a:gd name="connsiteX1" fmla="*/ 112235 w 2984203"/>
              <a:gd name="connsiteY1" fmla="*/ 338415 h 1011810"/>
              <a:gd name="connsiteX2" fmla="*/ 1740785 w 2984203"/>
              <a:gd name="connsiteY2" fmla="*/ 338415 h 1011810"/>
              <a:gd name="connsiteX3" fmla="*/ 2103565 w 2984203"/>
              <a:gd name="connsiteY3" fmla="*/ 14 h 1011810"/>
              <a:gd name="connsiteX4" fmla="*/ 2255724 w 2984203"/>
              <a:gd name="connsiteY4" fmla="*/ 343440 h 1011810"/>
              <a:gd name="connsiteX5" fmla="*/ 2665976 w 2984203"/>
              <a:gd name="connsiteY5" fmla="*/ 338415 h 1011810"/>
              <a:gd name="connsiteX6" fmla="*/ 2979178 w 2984203"/>
              <a:gd name="connsiteY6" fmla="*/ 686786 h 1011810"/>
              <a:gd name="connsiteX7" fmla="*/ 2984203 w 2984203"/>
              <a:gd name="connsiteY7" fmla="*/ 899575 h 1011810"/>
              <a:gd name="connsiteX8" fmla="*/ 2871968 w 2984203"/>
              <a:gd name="connsiteY8" fmla="*/ 1011810 h 1011810"/>
              <a:gd name="connsiteX9" fmla="*/ 2486836 w 2984203"/>
              <a:gd name="connsiteY9" fmla="*/ 1011810 h 1011810"/>
              <a:gd name="connsiteX10" fmla="*/ 1740785 w 2984203"/>
              <a:gd name="connsiteY10" fmla="*/ 1011810 h 1011810"/>
              <a:gd name="connsiteX11" fmla="*/ 1740785 w 2984203"/>
              <a:gd name="connsiteY11" fmla="*/ 1011810 h 1011810"/>
              <a:gd name="connsiteX12" fmla="*/ 112235 w 2984203"/>
              <a:gd name="connsiteY12" fmla="*/ 1011810 h 1011810"/>
              <a:gd name="connsiteX13" fmla="*/ 0 w 2984203"/>
              <a:gd name="connsiteY13" fmla="*/ 899575 h 1011810"/>
              <a:gd name="connsiteX14" fmla="*/ 0 w 2984203"/>
              <a:gd name="connsiteY14" fmla="*/ 618996 h 1011810"/>
              <a:gd name="connsiteX15" fmla="*/ 0 w 2984203"/>
              <a:gd name="connsiteY15" fmla="*/ 450648 h 1011810"/>
              <a:gd name="connsiteX16" fmla="*/ 0 w 2984203"/>
              <a:gd name="connsiteY16" fmla="*/ 450648 h 1011810"/>
              <a:gd name="connsiteX17" fmla="*/ 0 w 2984203"/>
              <a:gd name="connsiteY17" fmla="*/ 450650 h 1011810"/>
              <a:gd name="connsiteX0" fmla="*/ 0 w 2984203"/>
              <a:gd name="connsiteY0" fmla="*/ 450650 h 1011810"/>
              <a:gd name="connsiteX1" fmla="*/ 112235 w 2984203"/>
              <a:gd name="connsiteY1" fmla="*/ 338415 h 1011810"/>
              <a:gd name="connsiteX2" fmla="*/ 1740785 w 2984203"/>
              <a:gd name="connsiteY2" fmla="*/ 338415 h 1011810"/>
              <a:gd name="connsiteX3" fmla="*/ 2103565 w 2984203"/>
              <a:gd name="connsiteY3" fmla="*/ 14 h 1011810"/>
              <a:gd name="connsiteX4" fmla="*/ 2255724 w 2984203"/>
              <a:gd name="connsiteY4" fmla="*/ 343440 h 1011810"/>
              <a:gd name="connsiteX5" fmla="*/ 2665976 w 2984203"/>
              <a:gd name="connsiteY5" fmla="*/ 338415 h 1011810"/>
              <a:gd name="connsiteX6" fmla="*/ 2979178 w 2984203"/>
              <a:gd name="connsiteY6" fmla="*/ 686786 h 1011810"/>
              <a:gd name="connsiteX7" fmla="*/ 2984203 w 2984203"/>
              <a:gd name="connsiteY7" fmla="*/ 899575 h 1011810"/>
              <a:gd name="connsiteX8" fmla="*/ 2871968 w 2984203"/>
              <a:gd name="connsiteY8" fmla="*/ 1011810 h 1011810"/>
              <a:gd name="connsiteX9" fmla="*/ 2486836 w 2984203"/>
              <a:gd name="connsiteY9" fmla="*/ 1011810 h 1011810"/>
              <a:gd name="connsiteX10" fmla="*/ 1740785 w 2984203"/>
              <a:gd name="connsiteY10" fmla="*/ 1011810 h 1011810"/>
              <a:gd name="connsiteX11" fmla="*/ 1740785 w 2984203"/>
              <a:gd name="connsiteY11" fmla="*/ 1011810 h 1011810"/>
              <a:gd name="connsiteX12" fmla="*/ 112235 w 2984203"/>
              <a:gd name="connsiteY12" fmla="*/ 1011810 h 1011810"/>
              <a:gd name="connsiteX13" fmla="*/ 0 w 2984203"/>
              <a:gd name="connsiteY13" fmla="*/ 899575 h 1011810"/>
              <a:gd name="connsiteX14" fmla="*/ 0 w 2984203"/>
              <a:gd name="connsiteY14" fmla="*/ 618996 h 1011810"/>
              <a:gd name="connsiteX15" fmla="*/ 0 w 2984203"/>
              <a:gd name="connsiteY15" fmla="*/ 450648 h 1011810"/>
              <a:gd name="connsiteX16" fmla="*/ 0 w 2984203"/>
              <a:gd name="connsiteY16" fmla="*/ 450648 h 1011810"/>
              <a:gd name="connsiteX17" fmla="*/ 0 w 2984203"/>
              <a:gd name="connsiteY17" fmla="*/ 450650 h 1011810"/>
              <a:gd name="connsiteX0" fmla="*/ 0 w 2980320"/>
              <a:gd name="connsiteY0" fmla="*/ 450650 h 1011810"/>
              <a:gd name="connsiteX1" fmla="*/ 112235 w 2980320"/>
              <a:gd name="connsiteY1" fmla="*/ 338415 h 1011810"/>
              <a:gd name="connsiteX2" fmla="*/ 1740785 w 2980320"/>
              <a:gd name="connsiteY2" fmla="*/ 338415 h 1011810"/>
              <a:gd name="connsiteX3" fmla="*/ 2103565 w 2980320"/>
              <a:gd name="connsiteY3" fmla="*/ 14 h 1011810"/>
              <a:gd name="connsiteX4" fmla="*/ 2255724 w 2980320"/>
              <a:gd name="connsiteY4" fmla="*/ 343440 h 1011810"/>
              <a:gd name="connsiteX5" fmla="*/ 2665976 w 2980320"/>
              <a:gd name="connsiteY5" fmla="*/ 338415 h 1011810"/>
              <a:gd name="connsiteX6" fmla="*/ 2979178 w 2980320"/>
              <a:gd name="connsiteY6" fmla="*/ 686786 h 1011810"/>
              <a:gd name="connsiteX7" fmla="*/ 2871968 w 2980320"/>
              <a:gd name="connsiteY7" fmla="*/ 1011810 h 1011810"/>
              <a:gd name="connsiteX8" fmla="*/ 2486836 w 2980320"/>
              <a:gd name="connsiteY8" fmla="*/ 1011810 h 1011810"/>
              <a:gd name="connsiteX9" fmla="*/ 1740785 w 2980320"/>
              <a:gd name="connsiteY9" fmla="*/ 1011810 h 1011810"/>
              <a:gd name="connsiteX10" fmla="*/ 1740785 w 2980320"/>
              <a:gd name="connsiteY10" fmla="*/ 1011810 h 1011810"/>
              <a:gd name="connsiteX11" fmla="*/ 112235 w 2980320"/>
              <a:gd name="connsiteY11" fmla="*/ 1011810 h 1011810"/>
              <a:gd name="connsiteX12" fmla="*/ 0 w 2980320"/>
              <a:gd name="connsiteY12" fmla="*/ 899575 h 1011810"/>
              <a:gd name="connsiteX13" fmla="*/ 0 w 2980320"/>
              <a:gd name="connsiteY13" fmla="*/ 618996 h 1011810"/>
              <a:gd name="connsiteX14" fmla="*/ 0 w 2980320"/>
              <a:gd name="connsiteY14" fmla="*/ 450648 h 1011810"/>
              <a:gd name="connsiteX15" fmla="*/ 0 w 2980320"/>
              <a:gd name="connsiteY15" fmla="*/ 450648 h 1011810"/>
              <a:gd name="connsiteX16" fmla="*/ 0 w 2980320"/>
              <a:gd name="connsiteY16" fmla="*/ 450650 h 1011810"/>
              <a:gd name="connsiteX0" fmla="*/ 0 w 2980320"/>
              <a:gd name="connsiteY0" fmla="*/ 450650 h 1011810"/>
              <a:gd name="connsiteX1" fmla="*/ 112235 w 2980320"/>
              <a:gd name="connsiteY1" fmla="*/ 338415 h 1011810"/>
              <a:gd name="connsiteX2" fmla="*/ 1740785 w 2980320"/>
              <a:gd name="connsiteY2" fmla="*/ 338415 h 1011810"/>
              <a:gd name="connsiteX3" fmla="*/ 2103565 w 2980320"/>
              <a:gd name="connsiteY3" fmla="*/ 14 h 1011810"/>
              <a:gd name="connsiteX4" fmla="*/ 2255724 w 2980320"/>
              <a:gd name="connsiteY4" fmla="*/ 343440 h 1011810"/>
              <a:gd name="connsiteX5" fmla="*/ 2665976 w 2980320"/>
              <a:gd name="connsiteY5" fmla="*/ 338415 h 1011810"/>
              <a:gd name="connsiteX6" fmla="*/ 2979178 w 2980320"/>
              <a:gd name="connsiteY6" fmla="*/ 686786 h 1011810"/>
              <a:gd name="connsiteX7" fmla="*/ 2871968 w 2980320"/>
              <a:gd name="connsiteY7" fmla="*/ 1011810 h 1011810"/>
              <a:gd name="connsiteX8" fmla="*/ 2486836 w 2980320"/>
              <a:gd name="connsiteY8" fmla="*/ 1011810 h 1011810"/>
              <a:gd name="connsiteX9" fmla="*/ 1740785 w 2980320"/>
              <a:gd name="connsiteY9" fmla="*/ 1011810 h 1011810"/>
              <a:gd name="connsiteX10" fmla="*/ 1740785 w 2980320"/>
              <a:gd name="connsiteY10" fmla="*/ 1011810 h 1011810"/>
              <a:gd name="connsiteX11" fmla="*/ 112235 w 2980320"/>
              <a:gd name="connsiteY11" fmla="*/ 1011810 h 1011810"/>
              <a:gd name="connsiteX12" fmla="*/ 0 w 2980320"/>
              <a:gd name="connsiteY12" fmla="*/ 899575 h 1011810"/>
              <a:gd name="connsiteX13" fmla="*/ 0 w 2980320"/>
              <a:gd name="connsiteY13" fmla="*/ 618996 h 1011810"/>
              <a:gd name="connsiteX14" fmla="*/ 0 w 2980320"/>
              <a:gd name="connsiteY14" fmla="*/ 450648 h 1011810"/>
              <a:gd name="connsiteX15" fmla="*/ 0 w 2980320"/>
              <a:gd name="connsiteY15" fmla="*/ 450648 h 1011810"/>
              <a:gd name="connsiteX16" fmla="*/ 0 w 2980320"/>
              <a:gd name="connsiteY16" fmla="*/ 450650 h 1011810"/>
              <a:gd name="connsiteX0" fmla="*/ 0 w 2980320"/>
              <a:gd name="connsiteY0" fmla="*/ 450650 h 1021858"/>
              <a:gd name="connsiteX1" fmla="*/ 112235 w 2980320"/>
              <a:gd name="connsiteY1" fmla="*/ 338415 h 1021858"/>
              <a:gd name="connsiteX2" fmla="*/ 1740785 w 2980320"/>
              <a:gd name="connsiteY2" fmla="*/ 338415 h 1021858"/>
              <a:gd name="connsiteX3" fmla="*/ 2103565 w 2980320"/>
              <a:gd name="connsiteY3" fmla="*/ 14 h 1021858"/>
              <a:gd name="connsiteX4" fmla="*/ 2255724 w 2980320"/>
              <a:gd name="connsiteY4" fmla="*/ 343440 h 1021858"/>
              <a:gd name="connsiteX5" fmla="*/ 2665976 w 2980320"/>
              <a:gd name="connsiteY5" fmla="*/ 338415 h 1021858"/>
              <a:gd name="connsiteX6" fmla="*/ 2979178 w 2980320"/>
              <a:gd name="connsiteY6" fmla="*/ 686786 h 1021858"/>
              <a:gd name="connsiteX7" fmla="*/ 2701146 w 2980320"/>
              <a:gd name="connsiteY7" fmla="*/ 1021858 h 1021858"/>
              <a:gd name="connsiteX8" fmla="*/ 2486836 w 2980320"/>
              <a:gd name="connsiteY8" fmla="*/ 1011810 h 1021858"/>
              <a:gd name="connsiteX9" fmla="*/ 1740785 w 2980320"/>
              <a:gd name="connsiteY9" fmla="*/ 1011810 h 1021858"/>
              <a:gd name="connsiteX10" fmla="*/ 1740785 w 2980320"/>
              <a:gd name="connsiteY10" fmla="*/ 1011810 h 1021858"/>
              <a:gd name="connsiteX11" fmla="*/ 112235 w 2980320"/>
              <a:gd name="connsiteY11" fmla="*/ 1011810 h 1021858"/>
              <a:gd name="connsiteX12" fmla="*/ 0 w 2980320"/>
              <a:gd name="connsiteY12" fmla="*/ 899575 h 1021858"/>
              <a:gd name="connsiteX13" fmla="*/ 0 w 2980320"/>
              <a:gd name="connsiteY13" fmla="*/ 618996 h 1021858"/>
              <a:gd name="connsiteX14" fmla="*/ 0 w 2980320"/>
              <a:gd name="connsiteY14" fmla="*/ 450648 h 1021858"/>
              <a:gd name="connsiteX15" fmla="*/ 0 w 2980320"/>
              <a:gd name="connsiteY15" fmla="*/ 450648 h 1021858"/>
              <a:gd name="connsiteX16" fmla="*/ 0 w 2980320"/>
              <a:gd name="connsiteY16" fmla="*/ 450650 h 1021858"/>
              <a:gd name="connsiteX0" fmla="*/ 0 w 2980320"/>
              <a:gd name="connsiteY0" fmla="*/ 450650 h 1021858"/>
              <a:gd name="connsiteX1" fmla="*/ 112235 w 2980320"/>
              <a:gd name="connsiteY1" fmla="*/ 338415 h 1021858"/>
              <a:gd name="connsiteX2" fmla="*/ 1740785 w 2980320"/>
              <a:gd name="connsiteY2" fmla="*/ 338415 h 1021858"/>
              <a:gd name="connsiteX3" fmla="*/ 2103565 w 2980320"/>
              <a:gd name="connsiteY3" fmla="*/ 14 h 1021858"/>
              <a:gd name="connsiteX4" fmla="*/ 2255724 w 2980320"/>
              <a:gd name="connsiteY4" fmla="*/ 343440 h 1021858"/>
              <a:gd name="connsiteX5" fmla="*/ 2665976 w 2980320"/>
              <a:gd name="connsiteY5" fmla="*/ 338415 h 1021858"/>
              <a:gd name="connsiteX6" fmla="*/ 2979178 w 2980320"/>
              <a:gd name="connsiteY6" fmla="*/ 686786 h 1021858"/>
              <a:gd name="connsiteX7" fmla="*/ 2701146 w 2980320"/>
              <a:gd name="connsiteY7" fmla="*/ 1021858 h 1021858"/>
              <a:gd name="connsiteX8" fmla="*/ 2486836 w 2980320"/>
              <a:gd name="connsiteY8" fmla="*/ 1011810 h 1021858"/>
              <a:gd name="connsiteX9" fmla="*/ 1740785 w 2980320"/>
              <a:gd name="connsiteY9" fmla="*/ 1011810 h 1021858"/>
              <a:gd name="connsiteX10" fmla="*/ 1740785 w 2980320"/>
              <a:gd name="connsiteY10" fmla="*/ 1011810 h 1021858"/>
              <a:gd name="connsiteX11" fmla="*/ 112235 w 2980320"/>
              <a:gd name="connsiteY11" fmla="*/ 1011810 h 1021858"/>
              <a:gd name="connsiteX12" fmla="*/ 0 w 2980320"/>
              <a:gd name="connsiteY12" fmla="*/ 899575 h 1021858"/>
              <a:gd name="connsiteX13" fmla="*/ 0 w 2980320"/>
              <a:gd name="connsiteY13" fmla="*/ 618996 h 1021858"/>
              <a:gd name="connsiteX14" fmla="*/ 0 w 2980320"/>
              <a:gd name="connsiteY14" fmla="*/ 450648 h 1021858"/>
              <a:gd name="connsiteX15" fmla="*/ 0 w 2980320"/>
              <a:gd name="connsiteY15" fmla="*/ 450648 h 1021858"/>
              <a:gd name="connsiteX16" fmla="*/ 0 w 2980320"/>
              <a:gd name="connsiteY16" fmla="*/ 450650 h 1021858"/>
              <a:gd name="connsiteX0" fmla="*/ 0 w 2980320"/>
              <a:gd name="connsiteY0" fmla="*/ 450650 h 1011810"/>
              <a:gd name="connsiteX1" fmla="*/ 112235 w 2980320"/>
              <a:gd name="connsiteY1" fmla="*/ 338415 h 1011810"/>
              <a:gd name="connsiteX2" fmla="*/ 1740785 w 2980320"/>
              <a:gd name="connsiteY2" fmla="*/ 338415 h 1011810"/>
              <a:gd name="connsiteX3" fmla="*/ 2103565 w 2980320"/>
              <a:gd name="connsiteY3" fmla="*/ 14 h 1011810"/>
              <a:gd name="connsiteX4" fmla="*/ 2255724 w 2980320"/>
              <a:gd name="connsiteY4" fmla="*/ 343440 h 1011810"/>
              <a:gd name="connsiteX5" fmla="*/ 2665976 w 2980320"/>
              <a:gd name="connsiteY5" fmla="*/ 338415 h 1011810"/>
              <a:gd name="connsiteX6" fmla="*/ 2979178 w 2980320"/>
              <a:gd name="connsiteY6" fmla="*/ 686786 h 1011810"/>
              <a:gd name="connsiteX7" fmla="*/ 2716219 w 2980320"/>
              <a:gd name="connsiteY7" fmla="*/ 1001761 h 1011810"/>
              <a:gd name="connsiteX8" fmla="*/ 2486836 w 2980320"/>
              <a:gd name="connsiteY8" fmla="*/ 1011810 h 1011810"/>
              <a:gd name="connsiteX9" fmla="*/ 1740785 w 2980320"/>
              <a:gd name="connsiteY9" fmla="*/ 1011810 h 1011810"/>
              <a:gd name="connsiteX10" fmla="*/ 1740785 w 2980320"/>
              <a:gd name="connsiteY10" fmla="*/ 1011810 h 1011810"/>
              <a:gd name="connsiteX11" fmla="*/ 112235 w 2980320"/>
              <a:gd name="connsiteY11" fmla="*/ 1011810 h 1011810"/>
              <a:gd name="connsiteX12" fmla="*/ 0 w 2980320"/>
              <a:gd name="connsiteY12" fmla="*/ 899575 h 1011810"/>
              <a:gd name="connsiteX13" fmla="*/ 0 w 2980320"/>
              <a:gd name="connsiteY13" fmla="*/ 618996 h 1011810"/>
              <a:gd name="connsiteX14" fmla="*/ 0 w 2980320"/>
              <a:gd name="connsiteY14" fmla="*/ 450648 h 1011810"/>
              <a:gd name="connsiteX15" fmla="*/ 0 w 2980320"/>
              <a:gd name="connsiteY15" fmla="*/ 450648 h 1011810"/>
              <a:gd name="connsiteX16" fmla="*/ 0 w 2980320"/>
              <a:gd name="connsiteY16" fmla="*/ 450650 h 1011810"/>
              <a:gd name="connsiteX0" fmla="*/ 0 w 2980320"/>
              <a:gd name="connsiteY0" fmla="*/ 450650 h 1021858"/>
              <a:gd name="connsiteX1" fmla="*/ 112235 w 2980320"/>
              <a:gd name="connsiteY1" fmla="*/ 338415 h 1021858"/>
              <a:gd name="connsiteX2" fmla="*/ 1740785 w 2980320"/>
              <a:gd name="connsiteY2" fmla="*/ 338415 h 1021858"/>
              <a:gd name="connsiteX3" fmla="*/ 2103565 w 2980320"/>
              <a:gd name="connsiteY3" fmla="*/ 14 h 1021858"/>
              <a:gd name="connsiteX4" fmla="*/ 2255724 w 2980320"/>
              <a:gd name="connsiteY4" fmla="*/ 343440 h 1021858"/>
              <a:gd name="connsiteX5" fmla="*/ 2665976 w 2980320"/>
              <a:gd name="connsiteY5" fmla="*/ 338415 h 1021858"/>
              <a:gd name="connsiteX6" fmla="*/ 2979178 w 2980320"/>
              <a:gd name="connsiteY6" fmla="*/ 686786 h 1021858"/>
              <a:gd name="connsiteX7" fmla="*/ 2721244 w 2980320"/>
              <a:gd name="connsiteY7" fmla="*/ 1021858 h 1021858"/>
              <a:gd name="connsiteX8" fmla="*/ 2486836 w 2980320"/>
              <a:gd name="connsiteY8" fmla="*/ 1011810 h 1021858"/>
              <a:gd name="connsiteX9" fmla="*/ 1740785 w 2980320"/>
              <a:gd name="connsiteY9" fmla="*/ 1011810 h 1021858"/>
              <a:gd name="connsiteX10" fmla="*/ 1740785 w 2980320"/>
              <a:gd name="connsiteY10" fmla="*/ 1011810 h 1021858"/>
              <a:gd name="connsiteX11" fmla="*/ 112235 w 2980320"/>
              <a:gd name="connsiteY11" fmla="*/ 1011810 h 1021858"/>
              <a:gd name="connsiteX12" fmla="*/ 0 w 2980320"/>
              <a:gd name="connsiteY12" fmla="*/ 899575 h 1021858"/>
              <a:gd name="connsiteX13" fmla="*/ 0 w 2980320"/>
              <a:gd name="connsiteY13" fmla="*/ 618996 h 1021858"/>
              <a:gd name="connsiteX14" fmla="*/ 0 w 2980320"/>
              <a:gd name="connsiteY14" fmla="*/ 450648 h 1021858"/>
              <a:gd name="connsiteX15" fmla="*/ 0 w 2980320"/>
              <a:gd name="connsiteY15" fmla="*/ 450648 h 1021858"/>
              <a:gd name="connsiteX16" fmla="*/ 0 w 2980320"/>
              <a:gd name="connsiteY16" fmla="*/ 450650 h 1021858"/>
              <a:gd name="connsiteX0" fmla="*/ 0 w 2980320"/>
              <a:gd name="connsiteY0" fmla="*/ 450650 h 1011810"/>
              <a:gd name="connsiteX1" fmla="*/ 112235 w 2980320"/>
              <a:gd name="connsiteY1" fmla="*/ 338415 h 1011810"/>
              <a:gd name="connsiteX2" fmla="*/ 1740785 w 2980320"/>
              <a:gd name="connsiteY2" fmla="*/ 338415 h 1011810"/>
              <a:gd name="connsiteX3" fmla="*/ 2103565 w 2980320"/>
              <a:gd name="connsiteY3" fmla="*/ 14 h 1011810"/>
              <a:gd name="connsiteX4" fmla="*/ 2255724 w 2980320"/>
              <a:gd name="connsiteY4" fmla="*/ 343440 h 1011810"/>
              <a:gd name="connsiteX5" fmla="*/ 2665976 w 2980320"/>
              <a:gd name="connsiteY5" fmla="*/ 338415 h 1011810"/>
              <a:gd name="connsiteX6" fmla="*/ 2979178 w 2980320"/>
              <a:gd name="connsiteY6" fmla="*/ 686786 h 1011810"/>
              <a:gd name="connsiteX7" fmla="*/ 2728119 w 2980320"/>
              <a:gd name="connsiteY7" fmla="*/ 1008107 h 1011810"/>
              <a:gd name="connsiteX8" fmla="*/ 2486836 w 2980320"/>
              <a:gd name="connsiteY8" fmla="*/ 1011810 h 1011810"/>
              <a:gd name="connsiteX9" fmla="*/ 1740785 w 2980320"/>
              <a:gd name="connsiteY9" fmla="*/ 1011810 h 1011810"/>
              <a:gd name="connsiteX10" fmla="*/ 1740785 w 2980320"/>
              <a:gd name="connsiteY10" fmla="*/ 1011810 h 1011810"/>
              <a:gd name="connsiteX11" fmla="*/ 112235 w 2980320"/>
              <a:gd name="connsiteY11" fmla="*/ 1011810 h 1011810"/>
              <a:gd name="connsiteX12" fmla="*/ 0 w 2980320"/>
              <a:gd name="connsiteY12" fmla="*/ 899575 h 1011810"/>
              <a:gd name="connsiteX13" fmla="*/ 0 w 2980320"/>
              <a:gd name="connsiteY13" fmla="*/ 618996 h 1011810"/>
              <a:gd name="connsiteX14" fmla="*/ 0 w 2980320"/>
              <a:gd name="connsiteY14" fmla="*/ 450648 h 1011810"/>
              <a:gd name="connsiteX15" fmla="*/ 0 w 2980320"/>
              <a:gd name="connsiteY15" fmla="*/ 450648 h 1011810"/>
              <a:gd name="connsiteX16" fmla="*/ 0 w 2980320"/>
              <a:gd name="connsiteY16" fmla="*/ 450650 h 1011810"/>
              <a:gd name="connsiteX0" fmla="*/ 0 w 2980320"/>
              <a:gd name="connsiteY0" fmla="*/ 450650 h 1014043"/>
              <a:gd name="connsiteX1" fmla="*/ 112235 w 2980320"/>
              <a:gd name="connsiteY1" fmla="*/ 338415 h 1014043"/>
              <a:gd name="connsiteX2" fmla="*/ 1740785 w 2980320"/>
              <a:gd name="connsiteY2" fmla="*/ 338415 h 1014043"/>
              <a:gd name="connsiteX3" fmla="*/ 2103565 w 2980320"/>
              <a:gd name="connsiteY3" fmla="*/ 14 h 1014043"/>
              <a:gd name="connsiteX4" fmla="*/ 2255724 w 2980320"/>
              <a:gd name="connsiteY4" fmla="*/ 343440 h 1014043"/>
              <a:gd name="connsiteX5" fmla="*/ 2665976 w 2980320"/>
              <a:gd name="connsiteY5" fmla="*/ 338415 h 1014043"/>
              <a:gd name="connsiteX6" fmla="*/ 2979178 w 2980320"/>
              <a:gd name="connsiteY6" fmla="*/ 686786 h 1014043"/>
              <a:gd name="connsiteX7" fmla="*/ 2728119 w 2980320"/>
              <a:gd name="connsiteY7" fmla="*/ 1008107 h 1014043"/>
              <a:gd name="connsiteX8" fmla="*/ 2486836 w 2980320"/>
              <a:gd name="connsiteY8" fmla="*/ 1011810 h 1014043"/>
              <a:gd name="connsiteX9" fmla="*/ 1740785 w 2980320"/>
              <a:gd name="connsiteY9" fmla="*/ 1011810 h 1014043"/>
              <a:gd name="connsiteX10" fmla="*/ 1740785 w 2980320"/>
              <a:gd name="connsiteY10" fmla="*/ 1011810 h 1014043"/>
              <a:gd name="connsiteX11" fmla="*/ 112235 w 2980320"/>
              <a:gd name="connsiteY11" fmla="*/ 1011810 h 1014043"/>
              <a:gd name="connsiteX12" fmla="*/ 0 w 2980320"/>
              <a:gd name="connsiteY12" fmla="*/ 899575 h 1014043"/>
              <a:gd name="connsiteX13" fmla="*/ 0 w 2980320"/>
              <a:gd name="connsiteY13" fmla="*/ 618996 h 1014043"/>
              <a:gd name="connsiteX14" fmla="*/ 0 w 2980320"/>
              <a:gd name="connsiteY14" fmla="*/ 450648 h 1014043"/>
              <a:gd name="connsiteX15" fmla="*/ 0 w 2980320"/>
              <a:gd name="connsiteY15" fmla="*/ 450648 h 1014043"/>
              <a:gd name="connsiteX16" fmla="*/ 0 w 2980320"/>
              <a:gd name="connsiteY16" fmla="*/ 450650 h 1014043"/>
              <a:gd name="connsiteX0" fmla="*/ 0 w 2980320"/>
              <a:gd name="connsiteY0" fmla="*/ 450650 h 1014043"/>
              <a:gd name="connsiteX1" fmla="*/ 112235 w 2980320"/>
              <a:gd name="connsiteY1" fmla="*/ 338415 h 1014043"/>
              <a:gd name="connsiteX2" fmla="*/ 1740785 w 2980320"/>
              <a:gd name="connsiteY2" fmla="*/ 338415 h 1014043"/>
              <a:gd name="connsiteX3" fmla="*/ 2103565 w 2980320"/>
              <a:gd name="connsiteY3" fmla="*/ 14 h 1014043"/>
              <a:gd name="connsiteX4" fmla="*/ 2255724 w 2980320"/>
              <a:gd name="connsiteY4" fmla="*/ 343440 h 1014043"/>
              <a:gd name="connsiteX5" fmla="*/ 2665976 w 2980320"/>
              <a:gd name="connsiteY5" fmla="*/ 338415 h 1014043"/>
              <a:gd name="connsiteX6" fmla="*/ 2979178 w 2980320"/>
              <a:gd name="connsiteY6" fmla="*/ 686786 h 1014043"/>
              <a:gd name="connsiteX7" fmla="*/ 2728119 w 2980320"/>
              <a:gd name="connsiteY7" fmla="*/ 1008107 h 1014043"/>
              <a:gd name="connsiteX8" fmla="*/ 2486836 w 2980320"/>
              <a:gd name="connsiteY8" fmla="*/ 1011810 h 1014043"/>
              <a:gd name="connsiteX9" fmla="*/ 2495853 w 2980320"/>
              <a:gd name="connsiteY9" fmla="*/ 996995 h 1014043"/>
              <a:gd name="connsiteX10" fmla="*/ 1740785 w 2980320"/>
              <a:gd name="connsiteY10" fmla="*/ 1011810 h 1014043"/>
              <a:gd name="connsiteX11" fmla="*/ 1740785 w 2980320"/>
              <a:gd name="connsiteY11" fmla="*/ 1011810 h 1014043"/>
              <a:gd name="connsiteX12" fmla="*/ 112235 w 2980320"/>
              <a:gd name="connsiteY12" fmla="*/ 1011810 h 1014043"/>
              <a:gd name="connsiteX13" fmla="*/ 0 w 2980320"/>
              <a:gd name="connsiteY13" fmla="*/ 899575 h 1014043"/>
              <a:gd name="connsiteX14" fmla="*/ 0 w 2980320"/>
              <a:gd name="connsiteY14" fmla="*/ 618996 h 1014043"/>
              <a:gd name="connsiteX15" fmla="*/ 0 w 2980320"/>
              <a:gd name="connsiteY15" fmla="*/ 450648 h 1014043"/>
              <a:gd name="connsiteX16" fmla="*/ 0 w 2980320"/>
              <a:gd name="connsiteY16" fmla="*/ 450648 h 1014043"/>
              <a:gd name="connsiteX17" fmla="*/ 0 w 2980320"/>
              <a:gd name="connsiteY17" fmla="*/ 450650 h 1014043"/>
              <a:gd name="connsiteX0" fmla="*/ 0 w 2980320"/>
              <a:gd name="connsiteY0" fmla="*/ 450650 h 1014043"/>
              <a:gd name="connsiteX1" fmla="*/ 112235 w 2980320"/>
              <a:gd name="connsiteY1" fmla="*/ 338415 h 1014043"/>
              <a:gd name="connsiteX2" fmla="*/ 1740785 w 2980320"/>
              <a:gd name="connsiteY2" fmla="*/ 338415 h 1014043"/>
              <a:gd name="connsiteX3" fmla="*/ 2103565 w 2980320"/>
              <a:gd name="connsiteY3" fmla="*/ 14 h 1014043"/>
              <a:gd name="connsiteX4" fmla="*/ 2255724 w 2980320"/>
              <a:gd name="connsiteY4" fmla="*/ 343440 h 1014043"/>
              <a:gd name="connsiteX5" fmla="*/ 2665976 w 2980320"/>
              <a:gd name="connsiteY5" fmla="*/ 338415 h 1014043"/>
              <a:gd name="connsiteX6" fmla="*/ 2979178 w 2980320"/>
              <a:gd name="connsiteY6" fmla="*/ 686786 h 1014043"/>
              <a:gd name="connsiteX7" fmla="*/ 2728119 w 2980320"/>
              <a:gd name="connsiteY7" fmla="*/ 1008107 h 1014043"/>
              <a:gd name="connsiteX8" fmla="*/ 2486836 w 2980320"/>
              <a:gd name="connsiteY8" fmla="*/ 1011810 h 1014043"/>
              <a:gd name="connsiteX9" fmla="*/ 1740785 w 2980320"/>
              <a:gd name="connsiteY9" fmla="*/ 1011810 h 1014043"/>
              <a:gd name="connsiteX10" fmla="*/ 1740785 w 2980320"/>
              <a:gd name="connsiteY10" fmla="*/ 1011810 h 1014043"/>
              <a:gd name="connsiteX11" fmla="*/ 112235 w 2980320"/>
              <a:gd name="connsiteY11" fmla="*/ 1011810 h 1014043"/>
              <a:gd name="connsiteX12" fmla="*/ 0 w 2980320"/>
              <a:gd name="connsiteY12" fmla="*/ 899575 h 1014043"/>
              <a:gd name="connsiteX13" fmla="*/ 0 w 2980320"/>
              <a:gd name="connsiteY13" fmla="*/ 618996 h 1014043"/>
              <a:gd name="connsiteX14" fmla="*/ 0 w 2980320"/>
              <a:gd name="connsiteY14" fmla="*/ 450648 h 1014043"/>
              <a:gd name="connsiteX15" fmla="*/ 0 w 2980320"/>
              <a:gd name="connsiteY15" fmla="*/ 450648 h 1014043"/>
              <a:gd name="connsiteX16" fmla="*/ 0 w 2980320"/>
              <a:gd name="connsiteY16" fmla="*/ 450650 h 1014043"/>
              <a:gd name="connsiteX0" fmla="*/ 0 w 2980320"/>
              <a:gd name="connsiteY0" fmla="*/ 450650 h 1013039"/>
              <a:gd name="connsiteX1" fmla="*/ 112235 w 2980320"/>
              <a:gd name="connsiteY1" fmla="*/ 338415 h 1013039"/>
              <a:gd name="connsiteX2" fmla="*/ 1740785 w 2980320"/>
              <a:gd name="connsiteY2" fmla="*/ 338415 h 1013039"/>
              <a:gd name="connsiteX3" fmla="*/ 2103565 w 2980320"/>
              <a:gd name="connsiteY3" fmla="*/ 14 h 1013039"/>
              <a:gd name="connsiteX4" fmla="*/ 2255724 w 2980320"/>
              <a:gd name="connsiteY4" fmla="*/ 343440 h 1013039"/>
              <a:gd name="connsiteX5" fmla="*/ 2665976 w 2980320"/>
              <a:gd name="connsiteY5" fmla="*/ 338415 h 1013039"/>
              <a:gd name="connsiteX6" fmla="*/ 2979178 w 2980320"/>
              <a:gd name="connsiteY6" fmla="*/ 686786 h 1013039"/>
              <a:gd name="connsiteX7" fmla="*/ 2728119 w 2980320"/>
              <a:gd name="connsiteY7" fmla="*/ 1008107 h 1013039"/>
              <a:gd name="connsiteX8" fmla="*/ 2149951 w 2980320"/>
              <a:gd name="connsiteY8" fmla="*/ 1008372 h 1013039"/>
              <a:gd name="connsiteX9" fmla="*/ 1740785 w 2980320"/>
              <a:gd name="connsiteY9" fmla="*/ 1011810 h 1013039"/>
              <a:gd name="connsiteX10" fmla="*/ 1740785 w 2980320"/>
              <a:gd name="connsiteY10" fmla="*/ 1011810 h 1013039"/>
              <a:gd name="connsiteX11" fmla="*/ 112235 w 2980320"/>
              <a:gd name="connsiteY11" fmla="*/ 1011810 h 1013039"/>
              <a:gd name="connsiteX12" fmla="*/ 0 w 2980320"/>
              <a:gd name="connsiteY12" fmla="*/ 899575 h 1013039"/>
              <a:gd name="connsiteX13" fmla="*/ 0 w 2980320"/>
              <a:gd name="connsiteY13" fmla="*/ 618996 h 1013039"/>
              <a:gd name="connsiteX14" fmla="*/ 0 w 2980320"/>
              <a:gd name="connsiteY14" fmla="*/ 450648 h 1013039"/>
              <a:gd name="connsiteX15" fmla="*/ 0 w 2980320"/>
              <a:gd name="connsiteY15" fmla="*/ 450648 h 1013039"/>
              <a:gd name="connsiteX16" fmla="*/ 0 w 2980320"/>
              <a:gd name="connsiteY16" fmla="*/ 450650 h 1013039"/>
              <a:gd name="connsiteX0" fmla="*/ 0 w 2980320"/>
              <a:gd name="connsiteY0" fmla="*/ 450650 h 1015247"/>
              <a:gd name="connsiteX1" fmla="*/ 112235 w 2980320"/>
              <a:gd name="connsiteY1" fmla="*/ 338415 h 1015247"/>
              <a:gd name="connsiteX2" fmla="*/ 1740785 w 2980320"/>
              <a:gd name="connsiteY2" fmla="*/ 338415 h 1015247"/>
              <a:gd name="connsiteX3" fmla="*/ 2103565 w 2980320"/>
              <a:gd name="connsiteY3" fmla="*/ 14 h 1015247"/>
              <a:gd name="connsiteX4" fmla="*/ 2255724 w 2980320"/>
              <a:gd name="connsiteY4" fmla="*/ 343440 h 1015247"/>
              <a:gd name="connsiteX5" fmla="*/ 2665976 w 2980320"/>
              <a:gd name="connsiteY5" fmla="*/ 338415 h 1015247"/>
              <a:gd name="connsiteX6" fmla="*/ 2979178 w 2980320"/>
              <a:gd name="connsiteY6" fmla="*/ 686786 h 1015247"/>
              <a:gd name="connsiteX7" fmla="*/ 2728119 w 2980320"/>
              <a:gd name="connsiteY7" fmla="*/ 1008107 h 1015247"/>
              <a:gd name="connsiteX8" fmla="*/ 2149951 w 2980320"/>
              <a:gd name="connsiteY8" fmla="*/ 1008372 h 1015247"/>
              <a:gd name="connsiteX9" fmla="*/ 1740785 w 2980320"/>
              <a:gd name="connsiteY9" fmla="*/ 1011810 h 1015247"/>
              <a:gd name="connsiteX10" fmla="*/ 1740785 w 2980320"/>
              <a:gd name="connsiteY10" fmla="*/ 1011810 h 1015247"/>
              <a:gd name="connsiteX11" fmla="*/ 297865 w 2980320"/>
              <a:gd name="connsiteY11" fmla="*/ 1015247 h 1015247"/>
              <a:gd name="connsiteX12" fmla="*/ 0 w 2980320"/>
              <a:gd name="connsiteY12" fmla="*/ 899575 h 1015247"/>
              <a:gd name="connsiteX13" fmla="*/ 0 w 2980320"/>
              <a:gd name="connsiteY13" fmla="*/ 618996 h 1015247"/>
              <a:gd name="connsiteX14" fmla="*/ 0 w 2980320"/>
              <a:gd name="connsiteY14" fmla="*/ 450648 h 1015247"/>
              <a:gd name="connsiteX15" fmla="*/ 0 w 2980320"/>
              <a:gd name="connsiteY15" fmla="*/ 450648 h 1015247"/>
              <a:gd name="connsiteX16" fmla="*/ 0 w 2980320"/>
              <a:gd name="connsiteY16" fmla="*/ 450650 h 1015247"/>
              <a:gd name="connsiteX0" fmla="*/ 0 w 2980320"/>
              <a:gd name="connsiteY0" fmla="*/ 450650 h 1015247"/>
              <a:gd name="connsiteX1" fmla="*/ 112235 w 2980320"/>
              <a:gd name="connsiteY1" fmla="*/ 338415 h 1015247"/>
              <a:gd name="connsiteX2" fmla="*/ 1740785 w 2980320"/>
              <a:gd name="connsiteY2" fmla="*/ 338415 h 1015247"/>
              <a:gd name="connsiteX3" fmla="*/ 2103565 w 2980320"/>
              <a:gd name="connsiteY3" fmla="*/ 14 h 1015247"/>
              <a:gd name="connsiteX4" fmla="*/ 2255724 w 2980320"/>
              <a:gd name="connsiteY4" fmla="*/ 343440 h 1015247"/>
              <a:gd name="connsiteX5" fmla="*/ 2665976 w 2980320"/>
              <a:gd name="connsiteY5" fmla="*/ 338415 h 1015247"/>
              <a:gd name="connsiteX6" fmla="*/ 2979178 w 2980320"/>
              <a:gd name="connsiteY6" fmla="*/ 686786 h 1015247"/>
              <a:gd name="connsiteX7" fmla="*/ 2728119 w 2980320"/>
              <a:gd name="connsiteY7" fmla="*/ 1008107 h 1015247"/>
              <a:gd name="connsiteX8" fmla="*/ 2149951 w 2980320"/>
              <a:gd name="connsiteY8" fmla="*/ 1008372 h 1015247"/>
              <a:gd name="connsiteX9" fmla="*/ 1740785 w 2980320"/>
              <a:gd name="connsiteY9" fmla="*/ 1011810 h 1015247"/>
              <a:gd name="connsiteX10" fmla="*/ 1740785 w 2980320"/>
              <a:gd name="connsiteY10" fmla="*/ 1011810 h 1015247"/>
              <a:gd name="connsiteX11" fmla="*/ 297865 w 2980320"/>
              <a:gd name="connsiteY11" fmla="*/ 1015247 h 1015247"/>
              <a:gd name="connsiteX12" fmla="*/ 0 w 2980320"/>
              <a:gd name="connsiteY12" fmla="*/ 618996 h 1015247"/>
              <a:gd name="connsiteX13" fmla="*/ 0 w 2980320"/>
              <a:gd name="connsiteY13" fmla="*/ 450648 h 1015247"/>
              <a:gd name="connsiteX14" fmla="*/ 0 w 2980320"/>
              <a:gd name="connsiteY14" fmla="*/ 450648 h 1015247"/>
              <a:gd name="connsiteX15" fmla="*/ 0 w 2980320"/>
              <a:gd name="connsiteY15" fmla="*/ 450650 h 1015247"/>
              <a:gd name="connsiteX0" fmla="*/ 6875 w 2987195"/>
              <a:gd name="connsiteY0" fmla="*/ 450650 h 1015247"/>
              <a:gd name="connsiteX1" fmla="*/ 119110 w 2987195"/>
              <a:gd name="connsiteY1" fmla="*/ 338415 h 1015247"/>
              <a:gd name="connsiteX2" fmla="*/ 1747660 w 2987195"/>
              <a:gd name="connsiteY2" fmla="*/ 338415 h 1015247"/>
              <a:gd name="connsiteX3" fmla="*/ 2110440 w 2987195"/>
              <a:gd name="connsiteY3" fmla="*/ 14 h 1015247"/>
              <a:gd name="connsiteX4" fmla="*/ 2262599 w 2987195"/>
              <a:gd name="connsiteY4" fmla="*/ 343440 h 1015247"/>
              <a:gd name="connsiteX5" fmla="*/ 2672851 w 2987195"/>
              <a:gd name="connsiteY5" fmla="*/ 338415 h 1015247"/>
              <a:gd name="connsiteX6" fmla="*/ 2986053 w 2987195"/>
              <a:gd name="connsiteY6" fmla="*/ 686786 h 1015247"/>
              <a:gd name="connsiteX7" fmla="*/ 2734994 w 2987195"/>
              <a:gd name="connsiteY7" fmla="*/ 1008107 h 1015247"/>
              <a:gd name="connsiteX8" fmla="*/ 2156826 w 2987195"/>
              <a:gd name="connsiteY8" fmla="*/ 1008372 h 1015247"/>
              <a:gd name="connsiteX9" fmla="*/ 1747660 w 2987195"/>
              <a:gd name="connsiteY9" fmla="*/ 1011810 h 1015247"/>
              <a:gd name="connsiteX10" fmla="*/ 1747660 w 2987195"/>
              <a:gd name="connsiteY10" fmla="*/ 1011810 h 1015247"/>
              <a:gd name="connsiteX11" fmla="*/ 304740 w 2987195"/>
              <a:gd name="connsiteY11" fmla="*/ 1015247 h 1015247"/>
              <a:gd name="connsiteX12" fmla="*/ 0 w 2987195"/>
              <a:gd name="connsiteY12" fmla="*/ 701498 h 1015247"/>
              <a:gd name="connsiteX13" fmla="*/ 6875 w 2987195"/>
              <a:gd name="connsiteY13" fmla="*/ 450648 h 1015247"/>
              <a:gd name="connsiteX14" fmla="*/ 6875 w 2987195"/>
              <a:gd name="connsiteY14" fmla="*/ 450648 h 1015247"/>
              <a:gd name="connsiteX15" fmla="*/ 6875 w 2987195"/>
              <a:gd name="connsiteY15" fmla="*/ 450650 h 1015247"/>
              <a:gd name="connsiteX0" fmla="*/ 6875 w 2987195"/>
              <a:gd name="connsiteY0" fmla="*/ 450650 h 1015247"/>
              <a:gd name="connsiteX1" fmla="*/ 119110 w 2987195"/>
              <a:gd name="connsiteY1" fmla="*/ 338415 h 1015247"/>
              <a:gd name="connsiteX2" fmla="*/ 1747660 w 2987195"/>
              <a:gd name="connsiteY2" fmla="*/ 338415 h 1015247"/>
              <a:gd name="connsiteX3" fmla="*/ 2110440 w 2987195"/>
              <a:gd name="connsiteY3" fmla="*/ 14 h 1015247"/>
              <a:gd name="connsiteX4" fmla="*/ 2262599 w 2987195"/>
              <a:gd name="connsiteY4" fmla="*/ 343440 h 1015247"/>
              <a:gd name="connsiteX5" fmla="*/ 2672851 w 2987195"/>
              <a:gd name="connsiteY5" fmla="*/ 338415 h 1015247"/>
              <a:gd name="connsiteX6" fmla="*/ 2986053 w 2987195"/>
              <a:gd name="connsiteY6" fmla="*/ 686786 h 1015247"/>
              <a:gd name="connsiteX7" fmla="*/ 2734994 w 2987195"/>
              <a:gd name="connsiteY7" fmla="*/ 1008107 h 1015247"/>
              <a:gd name="connsiteX8" fmla="*/ 2156826 w 2987195"/>
              <a:gd name="connsiteY8" fmla="*/ 1008372 h 1015247"/>
              <a:gd name="connsiteX9" fmla="*/ 1747660 w 2987195"/>
              <a:gd name="connsiteY9" fmla="*/ 1011810 h 1015247"/>
              <a:gd name="connsiteX10" fmla="*/ 1747660 w 2987195"/>
              <a:gd name="connsiteY10" fmla="*/ 1011810 h 1015247"/>
              <a:gd name="connsiteX11" fmla="*/ 304740 w 2987195"/>
              <a:gd name="connsiteY11" fmla="*/ 1015247 h 1015247"/>
              <a:gd name="connsiteX12" fmla="*/ 0 w 2987195"/>
              <a:gd name="connsiteY12" fmla="*/ 701498 h 1015247"/>
              <a:gd name="connsiteX13" fmla="*/ 6875 w 2987195"/>
              <a:gd name="connsiteY13" fmla="*/ 450648 h 1015247"/>
              <a:gd name="connsiteX14" fmla="*/ 6875 w 2987195"/>
              <a:gd name="connsiteY14" fmla="*/ 450648 h 1015247"/>
              <a:gd name="connsiteX15" fmla="*/ 6875 w 2987195"/>
              <a:gd name="connsiteY15" fmla="*/ 450650 h 1015247"/>
              <a:gd name="connsiteX0" fmla="*/ 6875 w 2987195"/>
              <a:gd name="connsiteY0" fmla="*/ 450650 h 1018685"/>
              <a:gd name="connsiteX1" fmla="*/ 119110 w 2987195"/>
              <a:gd name="connsiteY1" fmla="*/ 338415 h 1018685"/>
              <a:gd name="connsiteX2" fmla="*/ 1747660 w 2987195"/>
              <a:gd name="connsiteY2" fmla="*/ 338415 h 1018685"/>
              <a:gd name="connsiteX3" fmla="*/ 2110440 w 2987195"/>
              <a:gd name="connsiteY3" fmla="*/ 14 h 1018685"/>
              <a:gd name="connsiteX4" fmla="*/ 2262599 w 2987195"/>
              <a:gd name="connsiteY4" fmla="*/ 343440 h 1018685"/>
              <a:gd name="connsiteX5" fmla="*/ 2672851 w 2987195"/>
              <a:gd name="connsiteY5" fmla="*/ 338415 h 1018685"/>
              <a:gd name="connsiteX6" fmla="*/ 2986053 w 2987195"/>
              <a:gd name="connsiteY6" fmla="*/ 686786 h 1018685"/>
              <a:gd name="connsiteX7" fmla="*/ 2734994 w 2987195"/>
              <a:gd name="connsiteY7" fmla="*/ 1008107 h 1018685"/>
              <a:gd name="connsiteX8" fmla="*/ 2156826 w 2987195"/>
              <a:gd name="connsiteY8" fmla="*/ 1008372 h 1018685"/>
              <a:gd name="connsiteX9" fmla="*/ 1747660 w 2987195"/>
              <a:gd name="connsiteY9" fmla="*/ 1011810 h 1018685"/>
              <a:gd name="connsiteX10" fmla="*/ 1747660 w 2987195"/>
              <a:gd name="connsiteY10" fmla="*/ 1011810 h 1018685"/>
              <a:gd name="connsiteX11" fmla="*/ 321927 w 2987195"/>
              <a:gd name="connsiteY11" fmla="*/ 1018685 h 1018685"/>
              <a:gd name="connsiteX12" fmla="*/ 0 w 2987195"/>
              <a:gd name="connsiteY12" fmla="*/ 701498 h 1018685"/>
              <a:gd name="connsiteX13" fmla="*/ 6875 w 2987195"/>
              <a:gd name="connsiteY13" fmla="*/ 450648 h 1018685"/>
              <a:gd name="connsiteX14" fmla="*/ 6875 w 2987195"/>
              <a:gd name="connsiteY14" fmla="*/ 450648 h 1018685"/>
              <a:gd name="connsiteX15" fmla="*/ 6875 w 2987195"/>
              <a:gd name="connsiteY15" fmla="*/ 450650 h 1018685"/>
              <a:gd name="connsiteX0" fmla="*/ 6875 w 2987195"/>
              <a:gd name="connsiteY0" fmla="*/ 450650 h 1018685"/>
              <a:gd name="connsiteX1" fmla="*/ 119110 w 2987195"/>
              <a:gd name="connsiteY1" fmla="*/ 338415 h 1018685"/>
              <a:gd name="connsiteX2" fmla="*/ 1747660 w 2987195"/>
              <a:gd name="connsiteY2" fmla="*/ 338415 h 1018685"/>
              <a:gd name="connsiteX3" fmla="*/ 2110440 w 2987195"/>
              <a:gd name="connsiteY3" fmla="*/ 14 h 1018685"/>
              <a:gd name="connsiteX4" fmla="*/ 2262599 w 2987195"/>
              <a:gd name="connsiteY4" fmla="*/ 343440 h 1018685"/>
              <a:gd name="connsiteX5" fmla="*/ 2672851 w 2987195"/>
              <a:gd name="connsiteY5" fmla="*/ 338415 h 1018685"/>
              <a:gd name="connsiteX6" fmla="*/ 2986053 w 2987195"/>
              <a:gd name="connsiteY6" fmla="*/ 686786 h 1018685"/>
              <a:gd name="connsiteX7" fmla="*/ 2734994 w 2987195"/>
              <a:gd name="connsiteY7" fmla="*/ 1008107 h 1018685"/>
              <a:gd name="connsiteX8" fmla="*/ 2156826 w 2987195"/>
              <a:gd name="connsiteY8" fmla="*/ 1008372 h 1018685"/>
              <a:gd name="connsiteX9" fmla="*/ 1747660 w 2987195"/>
              <a:gd name="connsiteY9" fmla="*/ 1011810 h 1018685"/>
              <a:gd name="connsiteX10" fmla="*/ 1747660 w 2987195"/>
              <a:gd name="connsiteY10" fmla="*/ 1011810 h 1018685"/>
              <a:gd name="connsiteX11" fmla="*/ 321927 w 2987195"/>
              <a:gd name="connsiteY11" fmla="*/ 1018685 h 1018685"/>
              <a:gd name="connsiteX12" fmla="*/ 0 w 2987195"/>
              <a:gd name="connsiteY12" fmla="*/ 701498 h 1018685"/>
              <a:gd name="connsiteX13" fmla="*/ 6875 w 2987195"/>
              <a:gd name="connsiteY13" fmla="*/ 450648 h 1018685"/>
              <a:gd name="connsiteX14" fmla="*/ 6875 w 2987195"/>
              <a:gd name="connsiteY14" fmla="*/ 450648 h 1018685"/>
              <a:gd name="connsiteX15" fmla="*/ 6875 w 2987195"/>
              <a:gd name="connsiteY15" fmla="*/ 450650 h 1018685"/>
              <a:gd name="connsiteX0" fmla="*/ 6875 w 2987195"/>
              <a:gd name="connsiteY0" fmla="*/ 450648 h 1018685"/>
              <a:gd name="connsiteX1" fmla="*/ 119110 w 2987195"/>
              <a:gd name="connsiteY1" fmla="*/ 338415 h 1018685"/>
              <a:gd name="connsiteX2" fmla="*/ 1747660 w 2987195"/>
              <a:gd name="connsiteY2" fmla="*/ 338415 h 1018685"/>
              <a:gd name="connsiteX3" fmla="*/ 2110440 w 2987195"/>
              <a:gd name="connsiteY3" fmla="*/ 14 h 1018685"/>
              <a:gd name="connsiteX4" fmla="*/ 2262599 w 2987195"/>
              <a:gd name="connsiteY4" fmla="*/ 343440 h 1018685"/>
              <a:gd name="connsiteX5" fmla="*/ 2672851 w 2987195"/>
              <a:gd name="connsiteY5" fmla="*/ 338415 h 1018685"/>
              <a:gd name="connsiteX6" fmla="*/ 2986053 w 2987195"/>
              <a:gd name="connsiteY6" fmla="*/ 686786 h 1018685"/>
              <a:gd name="connsiteX7" fmla="*/ 2734994 w 2987195"/>
              <a:gd name="connsiteY7" fmla="*/ 1008107 h 1018685"/>
              <a:gd name="connsiteX8" fmla="*/ 2156826 w 2987195"/>
              <a:gd name="connsiteY8" fmla="*/ 1008372 h 1018685"/>
              <a:gd name="connsiteX9" fmla="*/ 1747660 w 2987195"/>
              <a:gd name="connsiteY9" fmla="*/ 1011810 h 1018685"/>
              <a:gd name="connsiteX10" fmla="*/ 1747660 w 2987195"/>
              <a:gd name="connsiteY10" fmla="*/ 1011810 h 1018685"/>
              <a:gd name="connsiteX11" fmla="*/ 321927 w 2987195"/>
              <a:gd name="connsiteY11" fmla="*/ 1018685 h 1018685"/>
              <a:gd name="connsiteX12" fmla="*/ 0 w 2987195"/>
              <a:gd name="connsiteY12" fmla="*/ 701498 h 1018685"/>
              <a:gd name="connsiteX13" fmla="*/ 6875 w 2987195"/>
              <a:gd name="connsiteY13" fmla="*/ 450648 h 1018685"/>
              <a:gd name="connsiteX14" fmla="*/ 6875 w 2987195"/>
              <a:gd name="connsiteY14" fmla="*/ 450648 h 1018685"/>
              <a:gd name="connsiteX0" fmla="*/ 216569 w 2987195"/>
              <a:gd name="connsiteY0" fmla="*/ 546901 h 1018685"/>
              <a:gd name="connsiteX1" fmla="*/ 119110 w 2987195"/>
              <a:gd name="connsiteY1" fmla="*/ 338415 h 1018685"/>
              <a:gd name="connsiteX2" fmla="*/ 1747660 w 2987195"/>
              <a:gd name="connsiteY2" fmla="*/ 338415 h 1018685"/>
              <a:gd name="connsiteX3" fmla="*/ 2110440 w 2987195"/>
              <a:gd name="connsiteY3" fmla="*/ 14 h 1018685"/>
              <a:gd name="connsiteX4" fmla="*/ 2262599 w 2987195"/>
              <a:gd name="connsiteY4" fmla="*/ 343440 h 1018685"/>
              <a:gd name="connsiteX5" fmla="*/ 2672851 w 2987195"/>
              <a:gd name="connsiteY5" fmla="*/ 338415 h 1018685"/>
              <a:gd name="connsiteX6" fmla="*/ 2986053 w 2987195"/>
              <a:gd name="connsiteY6" fmla="*/ 686786 h 1018685"/>
              <a:gd name="connsiteX7" fmla="*/ 2734994 w 2987195"/>
              <a:gd name="connsiteY7" fmla="*/ 1008107 h 1018685"/>
              <a:gd name="connsiteX8" fmla="*/ 2156826 w 2987195"/>
              <a:gd name="connsiteY8" fmla="*/ 1008372 h 1018685"/>
              <a:gd name="connsiteX9" fmla="*/ 1747660 w 2987195"/>
              <a:gd name="connsiteY9" fmla="*/ 1011810 h 1018685"/>
              <a:gd name="connsiteX10" fmla="*/ 1747660 w 2987195"/>
              <a:gd name="connsiteY10" fmla="*/ 1011810 h 1018685"/>
              <a:gd name="connsiteX11" fmla="*/ 321927 w 2987195"/>
              <a:gd name="connsiteY11" fmla="*/ 1018685 h 1018685"/>
              <a:gd name="connsiteX12" fmla="*/ 0 w 2987195"/>
              <a:gd name="connsiteY12" fmla="*/ 701498 h 1018685"/>
              <a:gd name="connsiteX13" fmla="*/ 6875 w 2987195"/>
              <a:gd name="connsiteY13" fmla="*/ 450648 h 1018685"/>
              <a:gd name="connsiteX14" fmla="*/ 216569 w 2987195"/>
              <a:gd name="connsiteY14" fmla="*/ 546901 h 1018685"/>
              <a:gd name="connsiteX0" fmla="*/ 6875 w 2987195"/>
              <a:gd name="connsiteY0" fmla="*/ 450648 h 1018685"/>
              <a:gd name="connsiteX1" fmla="*/ 119110 w 2987195"/>
              <a:gd name="connsiteY1" fmla="*/ 338415 h 1018685"/>
              <a:gd name="connsiteX2" fmla="*/ 1747660 w 2987195"/>
              <a:gd name="connsiteY2" fmla="*/ 338415 h 1018685"/>
              <a:gd name="connsiteX3" fmla="*/ 2110440 w 2987195"/>
              <a:gd name="connsiteY3" fmla="*/ 14 h 1018685"/>
              <a:gd name="connsiteX4" fmla="*/ 2262599 w 2987195"/>
              <a:gd name="connsiteY4" fmla="*/ 343440 h 1018685"/>
              <a:gd name="connsiteX5" fmla="*/ 2672851 w 2987195"/>
              <a:gd name="connsiteY5" fmla="*/ 338415 h 1018685"/>
              <a:gd name="connsiteX6" fmla="*/ 2986053 w 2987195"/>
              <a:gd name="connsiteY6" fmla="*/ 686786 h 1018685"/>
              <a:gd name="connsiteX7" fmla="*/ 2734994 w 2987195"/>
              <a:gd name="connsiteY7" fmla="*/ 1008107 h 1018685"/>
              <a:gd name="connsiteX8" fmla="*/ 2156826 w 2987195"/>
              <a:gd name="connsiteY8" fmla="*/ 1008372 h 1018685"/>
              <a:gd name="connsiteX9" fmla="*/ 1747660 w 2987195"/>
              <a:gd name="connsiteY9" fmla="*/ 1011810 h 1018685"/>
              <a:gd name="connsiteX10" fmla="*/ 1747660 w 2987195"/>
              <a:gd name="connsiteY10" fmla="*/ 1011810 h 1018685"/>
              <a:gd name="connsiteX11" fmla="*/ 321927 w 2987195"/>
              <a:gd name="connsiteY11" fmla="*/ 1018685 h 1018685"/>
              <a:gd name="connsiteX12" fmla="*/ 0 w 2987195"/>
              <a:gd name="connsiteY12" fmla="*/ 701498 h 1018685"/>
              <a:gd name="connsiteX13" fmla="*/ 6875 w 2987195"/>
              <a:gd name="connsiteY13" fmla="*/ 450648 h 1018685"/>
              <a:gd name="connsiteX0" fmla="*/ 0 w 2987195"/>
              <a:gd name="connsiteY0" fmla="*/ 701498 h 1018685"/>
              <a:gd name="connsiteX1" fmla="*/ 119110 w 2987195"/>
              <a:gd name="connsiteY1" fmla="*/ 338415 h 1018685"/>
              <a:gd name="connsiteX2" fmla="*/ 1747660 w 2987195"/>
              <a:gd name="connsiteY2" fmla="*/ 338415 h 1018685"/>
              <a:gd name="connsiteX3" fmla="*/ 2110440 w 2987195"/>
              <a:gd name="connsiteY3" fmla="*/ 14 h 1018685"/>
              <a:gd name="connsiteX4" fmla="*/ 2262599 w 2987195"/>
              <a:gd name="connsiteY4" fmla="*/ 343440 h 1018685"/>
              <a:gd name="connsiteX5" fmla="*/ 2672851 w 2987195"/>
              <a:gd name="connsiteY5" fmla="*/ 338415 h 1018685"/>
              <a:gd name="connsiteX6" fmla="*/ 2986053 w 2987195"/>
              <a:gd name="connsiteY6" fmla="*/ 686786 h 1018685"/>
              <a:gd name="connsiteX7" fmla="*/ 2734994 w 2987195"/>
              <a:gd name="connsiteY7" fmla="*/ 1008107 h 1018685"/>
              <a:gd name="connsiteX8" fmla="*/ 2156826 w 2987195"/>
              <a:gd name="connsiteY8" fmla="*/ 1008372 h 1018685"/>
              <a:gd name="connsiteX9" fmla="*/ 1747660 w 2987195"/>
              <a:gd name="connsiteY9" fmla="*/ 1011810 h 1018685"/>
              <a:gd name="connsiteX10" fmla="*/ 1747660 w 2987195"/>
              <a:gd name="connsiteY10" fmla="*/ 1011810 h 1018685"/>
              <a:gd name="connsiteX11" fmla="*/ 321927 w 2987195"/>
              <a:gd name="connsiteY11" fmla="*/ 1018685 h 1018685"/>
              <a:gd name="connsiteX12" fmla="*/ 0 w 2987195"/>
              <a:gd name="connsiteY12" fmla="*/ 701498 h 1018685"/>
              <a:gd name="connsiteX0" fmla="*/ 565 w 2987760"/>
              <a:gd name="connsiteY0" fmla="*/ 701498 h 1018685"/>
              <a:gd name="connsiteX1" fmla="*/ 119675 w 2987760"/>
              <a:gd name="connsiteY1" fmla="*/ 338415 h 1018685"/>
              <a:gd name="connsiteX2" fmla="*/ 1748225 w 2987760"/>
              <a:gd name="connsiteY2" fmla="*/ 338415 h 1018685"/>
              <a:gd name="connsiteX3" fmla="*/ 2111005 w 2987760"/>
              <a:gd name="connsiteY3" fmla="*/ 14 h 1018685"/>
              <a:gd name="connsiteX4" fmla="*/ 2263164 w 2987760"/>
              <a:gd name="connsiteY4" fmla="*/ 343440 h 1018685"/>
              <a:gd name="connsiteX5" fmla="*/ 2673416 w 2987760"/>
              <a:gd name="connsiteY5" fmla="*/ 338415 h 1018685"/>
              <a:gd name="connsiteX6" fmla="*/ 2986618 w 2987760"/>
              <a:gd name="connsiteY6" fmla="*/ 686786 h 1018685"/>
              <a:gd name="connsiteX7" fmla="*/ 2735559 w 2987760"/>
              <a:gd name="connsiteY7" fmla="*/ 1008107 h 1018685"/>
              <a:gd name="connsiteX8" fmla="*/ 2157391 w 2987760"/>
              <a:gd name="connsiteY8" fmla="*/ 1008372 h 1018685"/>
              <a:gd name="connsiteX9" fmla="*/ 1748225 w 2987760"/>
              <a:gd name="connsiteY9" fmla="*/ 1011810 h 1018685"/>
              <a:gd name="connsiteX10" fmla="*/ 1748225 w 2987760"/>
              <a:gd name="connsiteY10" fmla="*/ 1011810 h 1018685"/>
              <a:gd name="connsiteX11" fmla="*/ 322492 w 2987760"/>
              <a:gd name="connsiteY11" fmla="*/ 1018685 h 1018685"/>
              <a:gd name="connsiteX12" fmla="*/ 565 w 2987760"/>
              <a:gd name="connsiteY12" fmla="*/ 701498 h 1018685"/>
              <a:gd name="connsiteX0" fmla="*/ 3986 w 2991181"/>
              <a:gd name="connsiteY0" fmla="*/ 701498 h 1018685"/>
              <a:gd name="connsiteX1" fmla="*/ 123096 w 2991181"/>
              <a:gd name="connsiteY1" fmla="*/ 338415 h 1018685"/>
              <a:gd name="connsiteX2" fmla="*/ 1751646 w 2991181"/>
              <a:gd name="connsiteY2" fmla="*/ 338415 h 1018685"/>
              <a:gd name="connsiteX3" fmla="*/ 2114426 w 2991181"/>
              <a:gd name="connsiteY3" fmla="*/ 14 h 1018685"/>
              <a:gd name="connsiteX4" fmla="*/ 2266585 w 2991181"/>
              <a:gd name="connsiteY4" fmla="*/ 343440 h 1018685"/>
              <a:gd name="connsiteX5" fmla="*/ 2676837 w 2991181"/>
              <a:gd name="connsiteY5" fmla="*/ 338415 h 1018685"/>
              <a:gd name="connsiteX6" fmla="*/ 2990039 w 2991181"/>
              <a:gd name="connsiteY6" fmla="*/ 686786 h 1018685"/>
              <a:gd name="connsiteX7" fmla="*/ 2738980 w 2991181"/>
              <a:gd name="connsiteY7" fmla="*/ 1008107 h 1018685"/>
              <a:gd name="connsiteX8" fmla="*/ 2160812 w 2991181"/>
              <a:gd name="connsiteY8" fmla="*/ 1008372 h 1018685"/>
              <a:gd name="connsiteX9" fmla="*/ 1751646 w 2991181"/>
              <a:gd name="connsiteY9" fmla="*/ 1011810 h 1018685"/>
              <a:gd name="connsiteX10" fmla="*/ 1751646 w 2991181"/>
              <a:gd name="connsiteY10" fmla="*/ 1011810 h 1018685"/>
              <a:gd name="connsiteX11" fmla="*/ 325913 w 2991181"/>
              <a:gd name="connsiteY11" fmla="*/ 1018685 h 1018685"/>
              <a:gd name="connsiteX12" fmla="*/ 3986 w 2991181"/>
              <a:gd name="connsiteY12" fmla="*/ 701498 h 1018685"/>
              <a:gd name="connsiteX0" fmla="*/ 3986 w 2991181"/>
              <a:gd name="connsiteY0" fmla="*/ 701498 h 1018685"/>
              <a:gd name="connsiteX1" fmla="*/ 301851 w 2991181"/>
              <a:gd name="connsiteY1" fmla="*/ 352165 h 1018685"/>
              <a:gd name="connsiteX2" fmla="*/ 1751646 w 2991181"/>
              <a:gd name="connsiteY2" fmla="*/ 338415 h 1018685"/>
              <a:gd name="connsiteX3" fmla="*/ 2114426 w 2991181"/>
              <a:gd name="connsiteY3" fmla="*/ 14 h 1018685"/>
              <a:gd name="connsiteX4" fmla="*/ 2266585 w 2991181"/>
              <a:gd name="connsiteY4" fmla="*/ 343440 h 1018685"/>
              <a:gd name="connsiteX5" fmla="*/ 2676837 w 2991181"/>
              <a:gd name="connsiteY5" fmla="*/ 338415 h 1018685"/>
              <a:gd name="connsiteX6" fmla="*/ 2990039 w 2991181"/>
              <a:gd name="connsiteY6" fmla="*/ 686786 h 1018685"/>
              <a:gd name="connsiteX7" fmla="*/ 2738980 w 2991181"/>
              <a:gd name="connsiteY7" fmla="*/ 1008107 h 1018685"/>
              <a:gd name="connsiteX8" fmla="*/ 2160812 w 2991181"/>
              <a:gd name="connsiteY8" fmla="*/ 1008372 h 1018685"/>
              <a:gd name="connsiteX9" fmla="*/ 1751646 w 2991181"/>
              <a:gd name="connsiteY9" fmla="*/ 1011810 h 1018685"/>
              <a:gd name="connsiteX10" fmla="*/ 1751646 w 2991181"/>
              <a:gd name="connsiteY10" fmla="*/ 1011810 h 1018685"/>
              <a:gd name="connsiteX11" fmla="*/ 325913 w 2991181"/>
              <a:gd name="connsiteY11" fmla="*/ 1018685 h 1018685"/>
              <a:gd name="connsiteX12" fmla="*/ 3986 w 2991181"/>
              <a:gd name="connsiteY12" fmla="*/ 701498 h 1018685"/>
              <a:gd name="connsiteX0" fmla="*/ 3986 w 2991181"/>
              <a:gd name="connsiteY0" fmla="*/ 701498 h 1018685"/>
              <a:gd name="connsiteX1" fmla="*/ 301851 w 2991181"/>
              <a:gd name="connsiteY1" fmla="*/ 352165 h 1018685"/>
              <a:gd name="connsiteX2" fmla="*/ 1751646 w 2991181"/>
              <a:gd name="connsiteY2" fmla="*/ 338415 h 1018685"/>
              <a:gd name="connsiteX3" fmla="*/ 2114426 w 2991181"/>
              <a:gd name="connsiteY3" fmla="*/ 14 h 1018685"/>
              <a:gd name="connsiteX4" fmla="*/ 2266585 w 2991181"/>
              <a:gd name="connsiteY4" fmla="*/ 343440 h 1018685"/>
              <a:gd name="connsiteX5" fmla="*/ 2676837 w 2991181"/>
              <a:gd name="connsiteY5" fmla="*/ 338415 h 1018685"/>
              <a:gd name="connsiteX6" fmla="*/ 2990039 w 2991181"/>
              <a:gd name="connsiteY6" fmla="*/ 686786 h 1018685"/>
              <a:gd name="connsiteX7" fmla="*/ 2738980 w 2991181"/>
              <a:gd name="connsiteY7" fmla="*/ 1008107 h 1018685"/>
              <a:gd name="connsiteX8" fmla="*/ 2160812 w 2991181"/>
              <a:gd name="connsiteY8" fmla="*/ 1008372 h 1018685"/>
              <a:gd name="connsiteX9" fmla="*/ 1751646 w 2991181"/>
              <a:gd name="connsiteY9" fmla="*/ 1011810 h 1018685"/>
              <a:gd name="connsiteX10" fmla="*/ 1751646 w 2991181"/>
              <a:gd name="connsiteY10" fmla="*/ 1011810 h 1018685"/>
              <a:gd name="connsiteX11" fmla="*/ 325913 w 2991181"/>
              <a:gd name="connsiteY11" fmla="*/ 1018685 h 1018685"/>
              <a:gd name="connsiteX12" fmla="*/ 3986 w 2991181"/>
              <a:gd name="connsiteY12" fmla="*/ 701498 h 1018685"/>
              <a:gd name="connsiteX0" fmla="*/ 3986 w 2991181"/>
              <a:gd name="connsiteY0" fmla="*/ 701498 h 1018685"/>
              <a:gd name="connsiteX1" fmla="*/ 301851 w 2991181"/>
              <a:gd name="connsiteY1" fmla="*/ 352165 h 1018685"/>
              <a:gd name="connsiteX2" fmla="*/ 1751646 w 2991181"/>
              <a:gd name="connsiteY2" fmla="*/ 338415 h 1018685"/>
              <a:gd name="connsiteX3" fmla="*/ 2114426 w 2991181"/>
              <a:gd name="connsiteY3" fmla="*/ 14 h 1018685"/>
              <a:gd name="connsiteX4" fmla="*/ 2266585 w 2991181"/>
              <a:gd name="connsiteY4" fmla="*/ 343440 h 1018685"/>
              <a:gd name="connsiteX5" fmla="*/ 2676837 w 2991181"/>
              <a:gd name="connsiteY5" fmla="*/ 338415 h 1018685"/>
              <a:gd name="connsiteX6" fmla="*/ 2990039 w 2991181"/>
              <a:gd name="connsiteY6" fmla="*/ 686786 h 1018685"/>
              <a:gd name="connsiteX7" fmla="*/ 2738980 w 2991181"/>
              <a:gd name="connsiteY7" fmla="*/ 1008107 h 1018685"/>
              <a:gd name="connsiteX8" fmla="*/ 2160812 w 2991181"/>
              <a:gd name="connsiteY8" fmla="*/ 1008372 h 1018685"/>
              <a:gd name="connsiteX9" fmla="*/ 1751646 w 2991181"/>
              <a:gd name="connsiteY9" fmla="*/ 1011810 h 1018685"/>
              <a:gd name="connsiteX10" fmla="*/ 1751646 w 2991181"/>
              <a:gd name="connsiteY10" fmla="*/ 1011810 h 1018685"/>
              <a:gd name="connsiteX11" fmla="*/ 325913 w 2991181"/>
              <a:gd name="connsiteY11" fmla="*/ 1018685 h 1018685"/>
              <a:gd name="connsiteX12" fmla="*/ 3986 w 2991181"/>
              <a:gd name="connsiteY12" fmla="*/ 701498 h 1018685"/>
              <a:gd name="connsiteX0" fmla="*/ 2906 w 2990101"/>
              <a:gd name="connsiteY0" fmla="*/ 701498 h 1018730"/>
              <a:gd name="connsiteX1" fmla="*/ 300771 w 2990101"/>
              <a:gd name="connsiteY1" fmla="*/ 352165 h 1018730"/>
              <a:gd name="connsiteX2" fmla="*/ 1750566 w 2990101"/>
              <a:gd name="connsiteY2" fmla="*/ 338415 h 1018730"/>
              <a:gd name="connsiteX3" fmla="*/ 2113346 w 2990101"/>
              <a:gd name="connsiteY3" fmla="*/ 14 h 1018730"/>
              <a:gd name="connsiteX4" fmla="*/ 2265505 w 2990101"/>
              <a:gd name="connsiteY4" fmla="*/ 343440 h 1018730"/>
              <a:gd name="connsiteX5" fmla="*/ 2675757 w 2990101"/>
              <a:gd name="connsiteY5" fmla="*/ 338415 h 1018730"/>
              <a:gd name="connsiteX6" fmla="*/ 2988959 w 2990101"/>
              <a:gd name="connsiteY6" fmla="*/ 686786 h 1018730"/>
              <a:gd name="connsiteX7" fmla="*/ 2737900 w 2990101"/>
              <a:gd name="connsiteY7" fmla="*/ 1008107 h 1018730"/>
              <a:gd name="connsiteX8" fmla="*/ 2159732 w 2990101"/>
              <a:gd name="connsiteY8" fmla="*/ 1008372 h 1018730"/>
              <a:gd name="connsiteX9" fmla="*/ 1750566 w 2990101"/>
              <a:gd name="connsiteY9" fmla="*/ 1011810 h 1018730"/>
              <a:gd name="connsiteX10" fmla="*/ 1750566 w 2990101"/>
              <a:gd name="connsiteY10" fmla="*/ 1011810 h 1018730"/>
              <a:gd name="connsiteX11" fmla="*/ 324833 w 2990101"/>
              <a:gd name="connsiteY11" fmla="*/ 1018685 h 1018730"/>
              <a:gd name="connsiteX12" fmla="*/ 2906 w 2990101"/>
              <a:gd name="connsiteY12" fmla="*/ 701498 h 1018730"/>
              <a:gd name="connsiteX0" fmla="*/ 2906 w 2990101"/>
              <a:gd name="connsiteY0" fmla="*/ 701498 h 1018730"/>
              <a:gd name="connsiteX1" fmla="*/ 300771 w 2990101"/>
              <a:gd name="connsiteY1" fmla="*/ 352165 h 1018730"/>
              <a:gd name="connsiteX2" fmla="*/ 1750566 w 2990101"/>
              <a:gd name="connsiteY2" fmla="*/ 338415 h 1018730"/>
              <a:gd name="connsiteX3" fmla="*/ 2113346 w 2990101"/>
              <a:gd name="connsiteY3" fmla="*/ 14 h 1018730"/>
              <a:gd name="connsiteX4" fmla="*/ 2265505 w 2990101"/>
              <a:gd name="connsiteY4" fmla="*/ 343440 h 1018730"/>
              <a:gd name="connsiteX5" fmla="*/ 2675757 w 2990101"/>
              <a:gd name="connsiteY5" fmla="*/ 338415 h 1018730"/>
              <a:gd name="connsiteX6" fmla="*/ 2988959 w 2990101"/>
              <a:gd name="connsiteY6" fmla="*/ 686786 h 1018730"/>
              <a:gd name="connsiteX7" fmla="*/ 2737900 w 2990101"/>
              <a:gd name="connsiteY7" fmla="*/ 1008107 h 1018730"/>
              <a:gd name="connsiteX8" fmla="*/ 2159732 w 2990101"/>
              <a:gd name="connsiteY8" fmla="*/ 1008372 h 1018730"/>
              <a:gd name="connsiteX9" fmla="*/ 1750566 w 2990101"/>
              <a:gd name="connsiteY9" fmla="*/ 1011810 h 1018730"/>
              <a:gd name="connsiteX10" fmla="*/ 1750566 w 2990101"/>
              <a:gd name="connsiteY10" fmla="*/ 1011810 h 1018730"/>
              <a:gd name="connsiteX11" fmla="*/ 324833 w 2990101"/>
              <a:gd name="connsiteY11" fmla="*/ 1018685 h 1018730"/>
              <a:gd name="connsiteX12" fmla="*/ 2906 w 2990101"/>
              <a:gd name="connsiteY12" fmla="*/ 701498 h 1018730"/>
              <a:gd name="connsiteX0" fmla="*/ 2906 w 2990101"/>
              <a:gd name="connsiteY0" fmla="*/ 701498 h 1018730"/>
              <a:gd name="connsiteX1" fmla="*/ 300771 w 2990101"/>
              <a:gd name="connsiteY1" fmla="*/ 352165 h 1018730"/>
              <a:gd name="connsiteX2" fmla="*/ 1750566 w 2990101"/>
              <a:gd name="connsiteY2" fmla="*/ 338415 h 1018730"/>
              <a:gd name="connsiteX3" fmla="*/ 2113346 w 2990101"/>
              <a:gd name="connsiteY3" fmla="*/ 14 h 1018730"/>
              <a:gd name="connsiteX4" fmla="*/ 2265505 w 2990101"/>
              <a:gd name="connsiteY4" fmla="*/ 343440 h 1018730"/>
              <a:gd name="connsiteX5" fmla="*/ 2675757 w 2990101"/>
              <a:gd name="connsiteY5" fmla="*/ 338415 h 1018730"/>
              <a:gd name="connsiteX6" fmla="*/ 2988959 w 2990101"/>
              <a:gd name="connsiteY6" fmla="*/ 686786 h 1018730"/>
              <a:gd name="connsiteX7" fmla="*/ 2737900 w 2990101"/>
              <a:gd name="connsiteY7" fmla="*/ 1008107 h 1018730"/>
              <a:gd name="connsiteX8" fmla="*/ 2159732 w 2990101"/>
              <a:gd name="connsiteY8" fmla="*/ 1008372 h 1018730"/>
              <a:gd name="connsiteX9" fmla="*/ 1750566 w 2990101"/>
              <a:gd name="connsiteY9" fmla="*/ 1011810 h 1018730"/>
              <a:gd name="connsiteX10" fmla="*/ 1750566 w 2990101"/>
              <a:gd name="connsiteY10" fmla="*/ 1011810 h 1018730"/>
              <a:gd name="connsiteX11" fmla="*/ 324833 w 2990101"/>
              <a:gd name="connsiteY11" fmla="*/ 1018685 h 1018730"/>
              <a:gd name="connsiteX12" fmla="*/ 2906 w 2990101"/>
              <a:gd name="connsiteY12" fmla="*/ 701498 h 1018730"/>
              <a:gd name="connsiteX0" fmla="*/ 2906 w 2990101"/>
              <a:gd name="connsiteY0" fmla="*/ 701498 h 1018730"/>
              <a:gd name="connsiteX1" fmla="*/ 300771 w 2990101"/>
              <a:gd name="connsiteY1" fmla="*/ 352165 h 1018730"/>
              <a:gd name="connsiteX2" fmla="*/ 1750566 w 2990101"/>
              <a:gd name="connsiteY2" fmla="*/ 338415 h 1018730"/>
              <a:gd name="connsiteX3" fmla="*/ 2113346 w 2990101"/>
              <a:gd name="connsiteY3" fmla="*/ 14 h 1018730"/>
              <a:gd name="connsiteX4" fmla="*/ 2265505 w 2990101"/>
              <a:gd name="connsiteY4" fmla="*/ 343440 h 1018730"/>
              <a:gd name="connsiteX5" fmla="*/ 2675757 w 2990101"/>
              <a:gd name="connsiteY5" fmla="*/ 338415 h 1018730"/>
              <a:gd name="connsiteX6" fmla="*/ 2988959 w 2990101"/>
              <a:gd name="connsiteY6" fmla="*/ 686786 h 1018730"/>
              <a:gd name="connsiteX7" fmla="*/ 2737900 w 2990101"/>
              <a:gd name="connsiteY7" fmla="*/ 1008107 h 1018730"/>
              <a:gd name="connsiteX8" fmla="*/ 2159732 w 2990101"/>
              <a:gd name="connsiteY8" fmla="*/ 1008372 h 1018730"/>
              <a:gd name="connsiteX9" fmla="*/ 1750566 w 2990101"/>
              <a:gd name="connsiteY9" fmla="*/ 1011810 h 1018730"/>
              <a:gd name="connsiteX10" fmla="*/ 1750566 w 2990101"/>
              <a:gd name="connsiteY10" fmla="*/ 1011810 h 1018730"/>
              <a:gd name="connsiteX11" fmla="*/ 324833 w 2990101"/>
              <a:gd name="connsiteY11" fmla="*/ 1018685 h 1018730"/>
              <a:gd name="connsiteX12" fmla="*/ 2906 w 2990101"/>
              <a:gd name="connsiteY12" fmla="*/ 701498 h 1018730"/>
              <a:gd name="connsiteX0" fmla="*/ 2906 w 2990101"/>
              <a:gd name="connsiteY0" fmla="*/ 701498 h 1018730"/>
              <a:gd name="connsiteX1" fmla="*/ 300771 w 2990101"/>
              <a:gd name="connsiteY1" fmla="*/ 352165 h 1018730"/>
              <a:gd name="connsiteX2" fmla="*/ 1750566 w 2990101"/>
              <a:gd name="connsiteY2" fmla="*/ 338415 h 1018730"/>
              <a:gd name="connsiteX3" fmla="*/ 2113346 w 2990101"/>
              <a:gd name="connsiteY3" fmla="*/ 14 h 1018730"/>
              <a:gd name="connsiteX4" fmla="*/ 2265505 w 2990101"/>
              <a:gd name="connsiteY4" fmla="*/ 343440 h 1018730"/>
              <a:gd name="connsiteX5" fmla="*/ 2675757 w 2990101"/>
              <a:gd name="connsiteY5" fmla="*/ 338415 h 1018730"/>
              <a:gd name="connsiteX6" fmla="*/ 2988959 w 2990101"/>
              <a:gd name="connsiteY6" fmla="*/ 686786 h 1018730"/>
              <a:gd name="connsiteX7" fmla="*/ 2737900 w 2990101"/>
              <a:gd name="connsiteY7" fmla="*/ 1008107 h 1018730"/>
              <a:gd name="connsiteX8" fmla="*/ 2159732 w 2990101"/>
              <a:gd name="connsiteY8" fmla="*/ 1008372 h 1018730"/>
              <a:gd name="connsiteX9" fmla="*/ 1750566 w 2990101"/>
              <a:gd name="connsiteY9" fmla="*/ 1011810 h 1018730"/>
              <a:gd name="connsiteX10" fmla="*/ 1750566 w 2990101"/>
              <a:gd name="connsiteY10" fmla="*/ 1011810 h 1018730"/>
              <a:gd name="connsiteX11" fmla="*/ 324833 w 2990101"/>
              <a:gd name="connsiteY11" fmla="*/ 1018685 h 1018730"/>
              <a:gd name="connsiteX12" fmla="*/ 2906 w 2990101"/>
              <a:gd name="connsiteY12" fmla="*/ 701498 h 1018730"/>
              <a:gd name="connsiteX0" fmla="*/ 2906 w 2990101"/>
              <a:gd name="connsiteY0" fmla="*/ 701485 h 1018717"/>
              <a:gd name="connsiteX1" fmla="*/ 300771 w 2990101"/>
              <a:gd name="connsiteY1" fmla="*/ 352152 h 1018717"/>
              <a:gd name="connsiteX2" fmla="*/ 1826766 w 2990101"/>
              <a:gd name="connsiteY2" fmla="*/ 341577 h 1018717"/>
              <a:gd name="connsiteX3" fmla="*/ 2113346 w 2990101"/>
              <a:gd name="connsiteY3" fmla="*/ 1 h 1018717"/>
              <a:gd name="connsiteX4" fmla="*/ 2265505 w 2990101"/>
              <a:gd name="connsiteY4" fmla="*/ 343427 h 1018717"/>
              <a:gd name="connsiteX5" fmla="*/ 2675757 w 2990101"/>
              <a:gd name="connsiteY5" fmla="*/ 338402 h 1018717"/>
              <a:gd name="connsiteX6" fmla="*/ 2988959 w 2990101"/>
              <a:gd name="connsiteY6" fmla="*/ 686773 h 1018717"/>
              <a:gd name="connsiteX7" fmla="*/ 2737900 w 2990101"/>
              <a:gd name="connsiteY7" fmla="*/ 1008094 h 1018717"/>
              <a:gd name="connsiteX8" fmla="*/ 2159732 w 2990101"/>
              <a:gd name="connsiteY8" fmla="*/ 1008359 h 1018717"/>
              <a:gd name="connsiteX9" fmla="*/ 1750566 w 2990101"/>
              <a:gd name="connsiteY9" fmla="*/ 1011797 h 1018717"/>
              <a:gd name="connsiteX10" fmla="*/ 1750566 w 2990101"/>
              <a:gd name="connsiteY10" fmla="*/ 1011797 h 1018717"/>
              <a:gd name="connsiteX11" fmla="*/ 324833 w 2990101"/>
              <a:gd name="connsiteY11" fmla="*/ 1018672 h 1018717"/>
              <a:gd name="connsiteX12" fmla="*/ 2906 w 2990101"/>
              <a:gd name="connsiteY12" fmla="*/ 701485 h 1018717"/>
              <a:gd name="connsiteX0" fmla="*/ 2906 w 2990101"/>
              <a:gd name="connsiteY0" fmla="*/ 701578 h 1018810"/>
              <a:gd name="connsiteX1" fmla="*/ 300771 w 2990101"/>
              <a:gd name="connsiteY1" fmla="*/ 352245 h 1018810"/>
              <a:gd name="connsiteX2" fmla="*/ 1826766 w 2990101"/>
              <a:gd name="connsiteY2" fmla="*/ 341670 h 1018810"/>
              <a:gd name="connsiteX3" fmla="*/ 2113346 w 2990101"/>
              <a:gd name="connsiteY3" fmla="*/ 94 h 1018810"/>
              <a:gd name="connsiteX4" fmla="*/ 2265505 w 2990101"/>
              <a:gd name="connsiteY4" fmla="*/ 343520 h 1018810"/>
              <a:gd name="connsiteX5" fmla="*/ 2675757 w 2990101"/>
              <a:gd name="connsiteY5" fmla="*/ 338495 h 1018810"/>
              <a:gd name="connsiteX6" fmla="*/ 2988959 w 2990101"/>
              <a:gd name="connsiteY6" fmla="*/ 686866 h 1018810"/>
              <a:gd name="connsiteX7" fmla="*/ 2737900 w 2990101"/>
              <a:gd name="connsiteY7" fmla="*/ 1008187 h 1018810"/>
              <a:gd name="connsiteX8" fmla="*/ 2159732 w 2990101"/>
              <a:gd name="connsiteY8" fmla="*/ 1008452 h 1018810"/>
              <a:gd name="connsiteX9" fmla="*/ 1750566 w 2990101"/>
              <a:gd name="connsiteY9" fmla="*/ 1011890 h 1018810"/>
              <a:gd name="connsiteX10" fmla="*/ 1750566 w 2990101"/>
              <a:gd name="connsiteY10" fmla="*/ 1011890 h 1018810"/>
              <a:gd name="connsiteX11" fmla="*/ 324833 w 2990101"/>
              <a:gd name="connsiteY11" fmla="*/ 1018765 h 1018810"/>
              <a:gd name="connsiteX12" fmla="*/ 2906 w 2990101"/>
              <a:gd name="connsiteY12" fmla="*/ 701578 h 10188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990101" h="1018810">
                <a:moveTo>
                  <a:pt x="2906" y="701578"/>
                </a:moveTo>
                <a:cubicBezTo>
                  <a:pt x="-5518" y="553049"/>
                  <a:pt x="23874" y="356395"/>
                  <a:pt x="300771" y="352245"/>
                </a:cubicBezTo>
                <a:lnTo>
                  <a:pt x="1826766" y="341670"/>
                </a:lnTo>
                <a:cubicBezTo>
                  <a:pt x="2100287" y="343303"/>
                  <a:pt x="2113248" y="2961"/>
                  <a:pt x="2113346" y="94"/>
                </a:cubicBezTo>
                <a:cubicBezTo>
                  <a:pt x="2113444" y="-2773"/>
                  <a:pt x="2340389" y="58223"/>
                  <a:pt x="2265505" y="343520"/>
                </a:cubicBezTo>
                <a:lnTo>
                  <a:pt x="2675757" y="338495"/>
                </a:lnTo>
                <a:cubicBezTo>
                  <a:pt x="2868372" y="348544"/>
                  <a:pt x="3004031" y="469130"/>
                  <a:pt x="2988959" y="686866"/>
                </a:cubicBezTo>
                <a:cubicBezTo>
                  <a:pt x="2983367" y="935884"/>
                  <a:pt x="2924362" y="985257"/>
                  <a:pt x="2737900" y="1008187"/>
                </a:cubicBezTo>
                <a:cubicBezTo>
                  <a:pt x="2599032" y="1019734"/>
                  <a:pt x="2240160" y="1007218"/>
                  <a:pt x="2159732" y="1008452"/>
                </a:cubicBezTo>
                <a:lnTo>
                  <a:pt x="1750566" y="1011890"/>
                </a:lnTo>
                <a:lnTo>
                  <a:pt x="1750566" y="1011890"/>
                </a:lnTo>
                <a:lnTo>
                  <a:pt x="324833" y="1018765"/>
                </a:lnTo>
                <a:cubicBezTo>
                  <a:pt x="55328" y="1022047"/>
                  <a:pt x="-16202" y="847241"/>
                  <a:pt x="2906" y="701578"/>
                </a:cubicBezTo>
                <a:close/>
              </a:path>
            </a:pathLst>
          </a:custGeom>
          <a:solidFill>
            <a:schemeClr val="bg1"/>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ounded Rectangular Callout 1">
            <a:extLst>
              <a:ext uri="{FF2B5EF4-FFF2-40B4-BE49-F238E27FC236}">
                <a16:creationId xmlns:a16="http://schemas.microsoft.com/office/drawing/2014/main" id="{C712A02E-620E-D962-4F34-E7F27A01DC1C}"/>
              </a:ext>
            </a:extLst>
          </p:cNvPr>
          <p:cNvSpPr/>
          <p:nvPr userDrawn="1"/>
        </p:nvSpPr>
        <p:spPr>
          <a:xfrm flipH="1">
            <a:off x="658413" y="5406173"/>
            <a:ext cx="2985687" cy="1018810"/>
          </a:xfrm>
          <a:custGeom>
            <a:avLst/>
            <a:gdLst>
              <a:gd name="connsiteX0" fmla="*/ 0 w 2984203"/>
              <a:gd name="connsiteY0" fmla="*/ 112235 h 673395"/>
              <a:gd name="connsiteX1" fmla="*/ 112235 w 2984203"/>
              <a:gd name="connsiteY1" fmla="*/ 0 h 673395"/>
              <a:gd name="connsiteX2" fmla="*/ 1740785 w 2984203"/>
              <a:gd name="connsiteY2" fmla="*/ 0 h 673395"/>
              <a:gd name="connsiteX3" fmla="*/ 2103565 w 2984203"/>
              <a:gd name="connsiteY3" fmla="*/ -338401 h 673395"/>
              <a:gd name="connsiteX4" fmla="*/ 2486836 w 2984203"/>
              <a:gd name="connsiteY4" fmla="*/ 0 h 673395"/>
              <a:gd name="connsiteX5" fmla="*/ 2871968 w 2984203"/>
              <a:gd name="connsiteY5" fmla="*/ 0 h 673395"/>
              <a:gd name="connsiteX6" fmla="*/ 2984203 w 2984203"/>
              <a:gd name="connsiteY6" fmla="*/ 112235 h 673395"/>
              <a:gd name="connsiteX7" fmla="*/ 2984203 w 2984203"/>
              <a:gd name="connsiteY7" fmla="*/ 112233 h 673395"/>
              <a:gd name="connsiteX8" fmla="*/ 2984203 w 2984203"/>
              <a:gd name="connsiteY8" fmla="*/ 112233 h 673395"/>
              <a:gd name="connsiteX9" fmla="*/ 2984203 w 2984203"/>
              <a:gd name="connsiteY9" fmla="*/ 280581 h 673395"/>
              <a:gd name="connsiteX10" fmla="*/ 2984203 w 2984203"/>
              <a:gd name="connsiteY10" fmla="*/ 561160 h 673395"/>
              <a:gd name="connsiteX11" fmla="*/ 2871968 w 2984203"/>
              <a:gd name="connsiteY11" fmla="*/ 673395 h 673395"/>
              <a:gd name="connsiteX12" fmla="*/ 2486836 w 2984203"/>
              <a:gd name="connsiteY12" fmla="*/ 673395 h 673395"/>
              <a:gd name="connsiteX13" fmla="*/ 1740785 w 2984203"/>
              <a:gd name="connsiteY13" fmla="*/ 673395 h 673395"/>
              <a:gd name="connsiteX14" fmla="*/ 1740785 w 2984203"/>
              <a:gd name="connsiteY14" fmla="*/ 673395 h 673395"/>
              <a:gd name="connsiteX15" fmla="*/ 112235 w 2984203"/>
              <a:gd name="connsiteY15" fmla="*/ 673395 h 673395"/>
              <a:gd name="connsiteX16" fmla="*/ 0 w 2984203"/>
              <a:gd name="connsiteY16" fmla="*/ 561160 h 673395"/>
              <a:gd name="connsiteX17" fmla="*/ 0 w 2984203"/>
              <a:gd name="connsiteY17" fmla="*/ 280581 h 673395"/>
              <a:gd name="connsiteX18" fmla="*/ 0 w 2984203"/>
              <a:gd name="connsiteY18" fmla="*/ 112233 h 673395"/>
              <a:gd name="connsiteX19" fmla="*/ 0 w 2984203"/>
              <a:gd name="connsiteY19" fmla="*/ 112233 h 673395"/>
              <a:gd name="connsiteX20" fmla="*/ 0 w 2984203"/>
              <a:gd name="connsiteY20" fmla="*/ 112235 h 673395"/>
              <a:gd name="connsiteX0" fmla="*/ 0 w 2984203"/>
              <a:gd name="connsiteY0" fmla="*/ 450636 h 1011796"/>
              <a:gd name="connsiteX1" fmla="*/ 112235 w 2984203"/>
              <a:gd name="connsiteY1" fmla="*/ 338401 h 1011796"/>
              <a:gd name="connsiteX2" fmla="*/ 1740785 w 2984203"/>
              <a:gd name="connsiteY2" fmla="*/ 338401 h 1011796"/>
              <a:gd name="connsiteX3" fmla="*/ 2103565 w 2984203"/>
              <a:gd name="connsiteY3" fmla="*/ 0 h 1011796"/>
              <a:gd name="connsiteX4" fmla="*/ 2486836 w 2984203"/>
              <a:gd name="connsiteY4" fmla="*/ 338401 h 1011796"/>
              <a:gd name="connsiteX5" fmla="*/ 2871968 w 2984203"/>
              <a:gd name="connsiteY5" fmla="*/ 338401 h 1011796"/>
              <a:gd name="connsiteX6" fmla="*/ 2984203 w 2984203"/>
              <a:gd name="connsiteY6" fmla="*/ 450636 h 1011796"/>
              <a:gd name="connsiteX7" fmla="*/ 2984203 w 2984203"/>
              <a:gd name="connsiteY7" fmla="*/ 450634 h 1011796"/>
              <a:gd name="connsiteX8" fmla="*/ 2984203 w 2984203"/>
              <a:gd name="connsiteY8" fmla="*/ 450634 h 1011796"/>
              <a:gd name="connsiteX9" fmla="*/ 2984203 w 2984203"/>
              <a:gd name="connsiteY9" fmla="*/ 618982 h 1011796"/>
              <a:gd name="connsiteX10" fmla="*/ 2984203 w 2984203"/>
              <a:gd name="connsiteY10" fmla="*/ 899561 h 1011796"/>
              <a:gd name="connsiteX11" fmla="*/ 2871968 w 2984203"/>
              <a:gd name="connsiteY11" fmla="*/ 1011796 h 1011796"/>
              <a:gd name="connsiteX12" fmla="*/ 2486836 w 2984203"/>
              <a:gd name="connsiteY12" fmla="*/ 1011796 h 1011796"/>
              <a:gd name="connsiteX13" fmla="*/ 1740785 w 2984203"/>
              <a:gd name="connsiteY13" fmla="*/ 1011796 h 1011796"/>
              <a:gd name="connsiteX14" fmla="*/ 1740785 w 2984203"/>
              <a:gd name="connsiteY14" fmla="*/ 1011796 h 1011796"/>
              <a:gd name="connsiteX15" fmla="*/ 112235 w 2984203"/>
              <a:gd name="connsiteY15" fmla="*/ 1011796 h 1011796"/>
              <a:gd name="connsiteX16" fmla="*/ 0 w 2984203"/>
              <a:gd name="connsiteY16" fmla="*/ 899561 h 1011796"/>
              <a:gd name="connsiteX17" fmla="*/ 0 w 2984203"/>
              <a:gd name="connsiteY17" fmla="*/ 618982 h 1011796"/>
              <a:gd name="connsiteX18" fmla="*/ 0 w 2984203"/>
              <a:gd name="connsiteY18" fmla="*/ 450634 h 1011796"/>
              <a:gd name="connsiteX19" fmla="*/ 0 w 2984203"/>
              <a:gd name="connsiteY19" fmla="*/ 450634 h 1011796"/>
              <a:gd name="connsiteX20" fmla="*/ 0 w 2984203"/>
              <a:gd name="connsiteY20" fmla="*/ 450636 h 1011796"/>
              <a:gd name="connsiteX0" fmla="*/ 0 w 2984203"/>
              <a:gd name="connsiteY0" fmla="*/ 450636 h 1011796"/>
              <a:gd name="connsiteX1" fmla="*/ 112235 w 2984203"/>
              <a:gd name="connsiteY1" fmla="*/ 338401 h 1011796"/>
              <a:gd name="connsiteX2" fmla="*/ 1740785 w 2984203"/>
              <a:gd name="connsiteY2" fmla="*/ 338401 h 1011796"/>
              <a:gd name="connsiteX3" fmla="*/ 2103565 w 2984203"/>
              <a:gd name="connsiteY3" fmla="*/ 0 h 1011796"/>
              <a:gd name="connsiteX4" fmla="*/ 2486836 w 2984203"/>
              <a:gd name="connsiteY4" fmla="*/ 338401 h 1011796"/>
              <a:gd name="connsiteX5" fmla="*/ 2871968 w 2984203"/>
              <a:gd name="connsiteY5" fmla="*/ 338401 h 1011796"/>
              <a:gd name="connsiteX6" fmla="*/ 2984203 w 2984203"/>
              <a:gd name="connsiteY6" fmla="*/ 450636 h 1011796"/>
              <a:gd name="connsiteX7" fmla="*/ 2984203 w 2984203"/>
              <a:gd name="connsiteY7" fmla="*/ 450634 h 1011796"/>
              <a:gd name="connsiteX8" fmla="*/ 2984203 w 2984203"/>
              <a:gd name="connsiteY8" fmla="*/ 450634 h 1011796"/>
              <a:gd name="connsiteX9" fmla="*/ 2984203 w 2984203"/>
              <a:gd name="connsiteY9" fmla="*/ 618982 h 1011796"/>
              <a:gd name="connsiteX10" fmla="*/ 2984203 w 2984203"/>
              <a:gd name="connsiteY10" fmla="*/ 899561 h 1011796"/>
              <a:gd name="connsiteX11" fmla="*/ 2871968 w 2984203"/>
              <a:gd name="connsiteY11" fmla="*/ 1011796 h 1011796"/>
              <a:gd name="connsiteX12" fmla="*/ 2486836 w 2984203"/>
              <a:gd name="connsiteY12" fmla="*/ 1011796 h 1011796"/>
              <a:gd name="connsiteX13" fmla="*/ 1740785 w 2984203"/>
              <a:gd name="connsiteY13" fmla="*/ 1011796 h 1011796"/>
              <a:gd name="connsiteX14" fmla="*/ 1740785 w 2984203"/>
              <a:gd name="connsiteY14" fmla="*/ 1011796 h 1011796"/>
              <a:gd name="connsiteX15" fmla="*/ 112235 w 2984203"/>
              <a:gd name="connsiteY15" fmla="*/ 1011796 h 1011796"/>
              <a:gd name="connsiteX16" fmla="*/ 0 w 2984203"/>
              <a:gd name="connsiteY16" fmla="*/ 899561 h 1011796"/>
              <a:gd name="connsiteX17" fmla="*/ 0 w 2984203"/>
              <a:gd name="connsiteY17" fmla="*/ 618982 h 1011796"/>
              <a:gd name="connsiteX18" fmla="*/ 0 w 2984203"/>
              <a:gd name="connsiteY18" fmla="*/ 450634 h 1011796"/>
              <a:gd name="connsiteX19" fmla="*/ 0 w 2984203"/>
              <a:gd name="connsiteY19" fmla="*/ 450634 h 1011796"/>
              <a:gd name="connsiteX20" fmla="*/ 0 w 2984203"/>
              <a:gd name="connsiteY20" fmla="*/ 450636 h 1011796"/>
              <a:gd name="connsiteX0" fmla="*/ 0 w 2984203"/>
              <a:gd name="connsiteY0" fmla="*/ 450636 h 1011796"/>
              <a:gd name="connsiteX1" fmla="*/ 112235 w 2984203"/>
              <a:gd name="connsiteY1" fmla="*/ 338401 h 1011796"/>
              <a:gd name="connsiteX2" fmla="*/ 1740785 w 2984203"/>
              <a:gd name="connsiteY2" fmla="*/ 338401 h 1011796"/>
              <a:gd name="connsiteX3" fmla="*/ 2103565 w 2984203"/>
              <a:gd name="connsiteY3" fmla="*/ 0 h 1011796"/>
              <a:gd name="connsiteX4" fmla="*/ 2255724 w 2984203"/>
              <a:gd name="connsiteY4" fmla="*/ 343426 h 1011796"/>
              <a:gd name="connsiteX5" fmla="*/ 2871968 w 2984203"/>
              <a:gd name="connsiteY5" fmla="*/ 338401 h 1011796"/>
              <a:gd name="connsiteX6" fmla="*/ 2984203 w 2984203"/>
              <a:gd name="connsiteY6" fmla="*/ 450636 h 1011796"/>
              <a:gd name="connsiteX7" fmla="*/ 2984203 w 2984203"/>
              <a:gd name="connsiteY7" fmla="*/ 450634 h 1011796"/>
              <a:gd name="connsiteX8" fmla="*/ 2984203 w 2984203"/>
              <a:gd name="connsiteY8" fmla="*/ 450634 h 1011796"/>
              <a:gd name="connsiteX9" fmla="*/ 2984203 w 2984203"/>
              <a:gd name="connsiteY9" fmla="*/ 618982 h 1011796"/>
              <a:gd name="connsiteX10" fmla="*/ 2984203 w 2984203"/>
              <a:gd name="connsiteY10" fmla="*/ 899561 h 1011796"/>
              <a:gd name="connsiteX11" fmla="*/ 2871968 w 2984203"/>
              <a:gd name="connsiteY11" fmla="*/ 1011796 h 1011796"/>
              <a:gd name="connsiteX12" fmla="*/ 2486836 w 2984203"/>
              <a:gd name="connsiteY12" fmla="*/ 1011796 h 1011796"/>
              <a:gd name="connsiteX13" fmla="*/ 1740785 w 2984203"/>
              <a:gd name="connsiteY13" fmla="*/ 1011796 h 1011796"/>
              <a:gd name="connsiteX14" fmla="*/ 1740785 w 2984203"/>
              <a:gd name="connsiteY14" fmla="*/ 1011796 h 1011796"/>
              <a:gd name="connsiteX15" fmla="*/ 112235 w 2984203"/>
              <a:gd name="connsiteY15" fmla="*/ 1011796 h 1011796"/>
              <a:gd name="connsiteX16" fmla="*/ 0 w 2984203"/>
              <a:gd name="connsiteY16" fmla="*/ 899561 h 1011796"/>
              <a:gd name="connsiteX17" fmla="*/ 0 w 2984203"/>
              <a:gd name="connsiteY17" fmla="*/ 618982 h 1011796"/>
              <a:gd name="connsiteX18" fmla="*/ 0 w 2984203"/>
              <a:gd name="connsiteY18" fmla="*/ 450634 h 1011796"/>
              <a:gd name="connsiteX19" fmla="*/ 0 w 2984203"/>
              <a:gd name="connsiteY19" fmla="*/ 450634 h 1011796"/>
              <a:gd name="connsiteX20" fmla="*/ 0 w 2984203"/>
              <a:gd name="connsiteY20" fmla="*/ 450636 h 1011796"/>
              <a:gd name="connsiteX0" fmla="*/ 0 w 2984203"/>
              <a:gd name="connsiteY0" fmla="*/ 450636 h 1011796"/>
              <a:gd name="connsiteX1" fmla="*/ 112235 w 2984203"/>
              <a:gd name="connsiteY1" fmla="*/ 338401 h 1011796"/>
              <a:gd name="connsiteX2" fmla="*/ 1740785 w 2984203"/>
              <a:gd name="connsiteY2" fmla="*/ 338401 h 1011796"/>
              <a:gd name="connsiteX3" fmla="*/ 2103565 w 2984203"/>
              <a:gd name="connsiteY3" fmla="*/ 0 h 1011796"/>
              <a:gd name="connsiteX4" fmla="*/ 2255724 w 2984203"/>
              <a:gd name="connsiteY4" fmla="*/ 343426 h 1011796"/>
              <a:gd name="connsiteX5" fmla="*/ 2871968 w 2984203"/>
              <a:gd name="connsiteY5" fmla="*/ 338401 h 1011796"/>
              <a:gd name="connsiteX6" fmla="*/ 2984203 w 2984203"/>
              <a:gd name="connsiteY6" fmla="*/ 450636 h 1011796"/>
              <a:gd name="connsiteX7" fmla="*/ 2984203 w 2984203"/>
              <a:gd name="connsiteY7" fmla="*/ 450634 h 1011796"/>
              <a:gd name="connsiteX8" fmla="*/ 2984203 w 2984203"/>
              <a:gd name="connsiteY8" fmla="*/ 450634 h 1011796"/>
              <a:gd name="connsiteX9" fmla="*/ 2984203 w 2984203"/>
              <a:gd name="connsiteY9" fmla="*/ 618982 h 1011796"/>
              <a:gd name="connsiteX10" fmla="*/ 2984203 w 2984203"/>
              <a:gd name="connsiteY10" fmla="*/ 899561 h 1011796"/>
              <a:gd name="connsiteX11" fmla="*/ 2871968 w 2984203"/>
              <a:gd name="connsiteY11" fmla="*/ 1011796 h 1011796"/>
              <a:gd name="connsiteX12" fmla="*/ 2486836 w 2984203"/>
              <a:gd name="connsiteY12" fmla="*/ 1011796 h 1011796"/>
              <a:gd name="connsiteX13" fmla="*/ 1740785 w 2984203"/>
              <a:gd name="connsiteY13" fmla="*/ 1011796 h 1011796"/>
              <a:gd name="connsiteX14" fmla="*/ 1740785 w 2984203"/>
              <a:gd name="connsiteY14" fmla="*/ 1011796 h 1011796"/>
              <a:gd name="connsiteX15" fmla="*/ 112235 w 2984203"/>
              <a:gd name="connsiteY15" fmla="*/ 1011796 h 1011796"/>
              <a:gd name="connsiteX16" fmla="*/ 0 w 2984203"/>
              <a:gd name="connsiteY16" fmla="*/ 899561 h 1011796"/>
              <a:gd name="connsiteX17" fmla="*/ 0 w 2984203"/>
              <a:gd name="connsiteY17" fmla="*/ 618982 h 1011796"/>
              <a:gd name="connsiteX18" fmla="*/ 0 w 2984203"/>
              <a:gd name="connsiteY18" fmla="*/ 450634 h 1011796"/>
              <a:gd name="connsiteX19" fmla="*/ 0 w 2984203"/>
              <a:gd name="connsiteY19" fmla="*/ 450634 h 1011796"/>
              <a:gd name="connsiteX20" fmla="*/ 0 w 2984203"/>
              <a:gd name="connsiteY20" fmla="*/ 450636 h 1011796"/>
              <a:gd name="connsiteX0" fmla="*/ 0 w 2984203"/>
              <a:gd name="connsiteY0" fmla="*/ 450650 h 1011810"/>
              <a:gd name="connsiteX1" fmla="*/ 112235 w 2984203"/>
              <a:gd name="connsiteY1" fmla="*/ 338415 h 1011810"/>
              <a:gd name="connsiteX2" fmla="*/ 1740785 w 2984203"/>
              <a:gd name="connsiteY2" fmla="*/ 338415 h 1011810"/>
              <a:gd name="connsiteX3" fmla="*/ 2103565 w 2984203"/>
              <a:gd name="connsiteY3" fmla="*/ 14 h 1011810"/>
              <a:gd name="connsiteX4" fmla="*/ 2255724 w 2984203"/>
              <a:gd name="connsiteY4" fmla="*/ 343440 h 1011810"/>
              <a:gd name="connsiteX5" fmla="*/ 2871968 w 2984203"/>
              <a:gd name="connsiteY5" fmla="*/ 338415 h 1011810"/>
              <a:gd name="connsiteX6" fmla="*/ 2984203 w 2984203"/>
              <a:gd name="connsiteY6" fmla="*/ 450650 h 1011810"/>
              <a:gd name="connsiteX7" fmla="*/ 2984203 w 2984203"/>
              <a:gd name="connsiteY7" fmla="*/ 450648 h 1011810"/>
              <a:gd name="connsiteX8" fmla="*/ 2984203 w 2984203"/>
              <a:gd name="connsiteY8" fmla="*/ 450648 h 1011810"/>
              <a:gd name="connsiteX9" fmla="*/ 2984203 w 2984203"/>
              <a:gd name="connsiteY9" fmla="*/ 618996 h 1011810"/>
              <a:gd name="connsiteX10" fmla="*/ 2984203 w 2984203"/>
              <a:gd name="connsiteY10" fmla="*/ 899575 h 1011810"/>
              <a:gd name="connsiteX11" fmla="*/ 2871968 w 2984203"/>
              <a:gd name="connsiteY11" fmla="*/ 1011810 h 1011810"/>
              <a:gd name="connsiteX12" fmla="*/ 2486836 w 2984203"/>
              <a:gd name="connsiteY12" fmla="*/ 1011810 h 1011810"/>
              <a:gd name="connsiteX13" fmla="*/ 1740785 w 2984203"/>
              <a:gd name="connsiteY13" fmla="*/ 1011810 h 1011810"/>
              <a:gd name="connsiteX14" fmla="*/ 1740785 w 2984203"/>
              <a:gd name="connsiteY14" fmla="*/ 1011810 h 1011810"/>
              <a:gd name="connsiteX15" fmla="*/ 112235 w 2984203"/>
              <a:gd name="connsiteY15" fmla="*/ 1011810 h 1011810"/>
              <a:gd name="connsiteX16" fmla="*/ 0 w 2984203"/>
              <a:gd name="connsiteY16" fmla="*/ 899575 h 1011810"/>
              <a:gd name="connsiteX17" fmla="*/ 0 w 2984203"/>
              <a:gd name="connsiteY17" fmla="*/ 618996 h 1011810"/>
              <a:gd name="connsiteX18" fmla="*/ 0 w 2984203"/>
              <a:gd name="connsiteY18" fmla="*/ 450648 h 1011810"/>
              <a:gd name="connsiteX19" fmla="*/ 0 w 2984203"/>
              <a:gd name="connsiteY19" fmla="*/ 450648 h 1011810"/>
              <a:gd name="connsiteX20" fmla="*/ 0 w 2984203"/>
              <a:gd name="connsiteY20" fmla="*/ 450650 h 1011810"/>
              <a:gd name="connsiteX0" fmla="*/ 0 w 2984203"/>
              <a:gd name="connsiteY0" fmla="*/ 450650 h 1011810"/>
              <a:gd name="connsiteX1" fmla="*/ 112235 w 2984203"/>
              <a:gd name="connsiteY1" fmla="*/ 338415 h 1011810"/>
              <a:gd name="connsiteX2" fmla="*/ 1740785 w 2984203"/>
              <a:gd name="connsiteY2" fmla="*/ 338415 h 1011810"/>
              <a:gd name="connsiteX3" fmla="*/ 2103565 w 2984203"/>
              <a:gd name="connsiteY3" fmla="*/ 14 h 1011810"/>
              <a:gd name="connsiteX4" fmla="*/ 2255724 w 2984203"/>
              <a:gd name="connsiteY4" fmla="*/ 343440 h 1011810"/>
              <a:gd name="connsiteX5" fmla="*/ 2665976 w 2984203"/>
              <a:gd name="connsiteY5" fmla="*/ 338415 h 1011810"/>
              <a:gd name="connsiteX6" fmla="*/ 2984203 w 2984203"/>
              <a:gd name="connsiteY6" fmla="*/ 450650 h 1011810"/>
              <a:gd name="connsiteX7" fmla="*/ 2984203 w 2984203"/>
              <a:gd name="connsiteY7" fmla="*/ 450648 h 1011810"/>
              <a:gd name="connsiteX8" fmla="*/ 2984203 w 2984203"/>
              <a:gd name="connsiteY8" fmla="*/ 450648 h 1011810"/>
              <a:gd name="connsiteX9" fmla="*/ 2984203 w 2984203"/>
              <a:gd name="connsiteY9" fmla="*/ 618996 h 1011810"/>
              <a:gd name="connsiteX10" fmla="*/ 2984203 w 2984203"/>
              <a:gd name="connsiteY10" fmla="*/ 899575 h 1011810"/>
              <a:gd name="connsiteX11" fmla="*/ 2871968 w 2984203"/>
              <a:gd name="connsiteY11" fmla="*/ 1011810 h 1011810"/>
              <a:gd name="connsiteX12" fmla="*/ 2486836 w 2984203"/>
              <a:gd name="connsiteY12" fmla="*/ 1011810 h 1011810"/>
              <a:gd name="connsiteX13" fmla="*/ 1740785 w 2984203"/>
              <a:gd name="connsiteY13" fmla="*/ 1011810 h 1011810"/>
              <a:gd name="connsiteX14" fmla="*/ 1740785 w 2984203"/>
              <a:gd name="connsiteY14" fmla="*/ 1011810 h 1011810"/>
              <a:gd name="connsiteX15" fmla="*/ 112235 w 2984203"/>
              <a:gd name="connsiteY15" fmla="*/ 1011810 h 1011810"/>
              <a:gd name="connsiteX16" fmla="*/ 0 w 2984203"/>
              <a:gd name="connsiteY16" fmla="*/ 899575 h 1011810"/>
              <a:gd name="connsiteX17" fmla="*/ 0 w 2984203"/>
              <a:gd name="connsiteY17" fmla="*/ 618996 h 1011810"/>
              <a:gd name="connsiteX18" fmla="*/ 0 w 2984203"/>
              <a:gd name="connsiteY18" fmla="*/ 450648 h 1011810"/>
              <a:gd name="connsiteX19" fmla="*/ 0 w 2984203"/>
              <a:gd name="connsiteY19" fmla="*/ 450648 h 1011810"/>
              <a:gd name="connsiteX20" fmla="*/ 0 w 2984203"/>
              <a:gd name="connsiteY20" fmla="*/ 450650 h 1011810"/>
              <a:gd name="connsiteX0" fmla="*/ 0 w 2984203"/>
              <a:gd name="connsiteY0" fmla="*/ 450650 h 1011810"/>
              <a:gd name="connsiteX1" fmla="*/ 112235 w 2984203"/>
              <a:gd name="connsiteY1" fmla="*/ 338415 h 1011810"/>
              <a:gd name="connsiteX2" fmla="*/ 1740785 w 2984203"/>
              <a:gd name="connsiteY2" fmla="*/ 338415 h 1011810"/>
              <a:gd name="connsiteX3" fmla="*/ 2103565 w 2984203"/>
              <a:gd name="connsiteY3" fmla="*/ 14 h 1011810"/>
              <a:gd name="connsiteX4" fmla="*/ 2255724 w 2984203"/>
              <a:gd name="connsiteY4" fmla="*/ 343440 h 1011810"/>
              <a:gd name="connsiteX5" fmla="*/ 2665976 w 2984203"/>
              <a:gd name="connsiteY5" fmla="*/ 338415 h 1011810"/>
              <a:gd name="connsiteX6" fmla="*/ 2984203 w 2984203"/>
              <a:gd name="connsiteY6" fmla="*/ 450650 h 1011810"/>
              <a:gd name="connsiteX7" fmla="*/ 2984203 w 2984203"/>
              <a:gd name="connsiteY7" fmla="*/ 450648 h 1011810"/>
              <a:gd name="connsiteX8" fmla="*/ 2984203 w 2984203"/>
              <a:gd name="connsiteY8" fmla="*/ 450648 h 1011810"/>
              <a:gd name="connsiteX9" fmla="*/ 2984203 w 2984203"/>
              <a:gd name="connsiteY9" fmla="*/ 899575 h 1011810"/>
              <a:gd name="connsiteX10" fmla="*/ 2871968 w 2984203"/>
              <a:gd name="connsiteY10" fmla="*/ 1011810 h 1011810"/>
              <a:gd name="connsiteX11" fmla="*/ 2486836 w 2984203"/>
              <a:gd name="connsiteY11" fmla="*/ 1011810 h 1011810"/>
              <a:gd name="connsiteX12" fmla="*/ 1740785 w 2984203"/>
              <a:gd name="connsiteY12" fmla="*/ 1011810 h 1011810"/>
              <a:gd name="connsiteX13" fmla="*/ 1740785 w 2984203"/>
              <a:gd name="connsiteY13" fmla="*/ 1011810 h 1011810"/>
              <a:gd name="connsiteX14" fmla="*/ 112235 w 2984203"/>
              <a:gd name="connsiteY14" fmla="*/ 1011810 h 1011810"/>
              <a:gd name="connsiteX15" fmla="*/ 0 w 2984203"/>
              <a:gd name="connsiteY15" fmla="*/ 899575 h 1011810"/>
              <a:gd name="connsiteX16" fmla="*/ 0 w 2984203"/>
              <a:gd name="connsiteY16" fmla="*/ 618996 h 1011810"/>
              <a:gd name="connsiteX17" fmla="*/ 0 w 2984203"/>
              <a:gd name="connsiteY17" fmla="*/ 450648 h 1011810"/>
              <a:gd name="connsiteX18" fmla="*/ 0 w 2984203"/>
              <a:gd name="connsiteY18" fmla="*/ 450648 h 1011810"/>
              <a:gd name="connsiteX19" fmla="*/ 0 w 2984203"/>
              <a:gd name="connsiteY19" fmla="*/ 450650 h 1011810"/>
              <a:gd name="connsiteX0" fmla="*/ 0 w 3396186"/>
              <a:gd name="connsiteY0" fmla="*/ 450650 h 1011810"/>
              <a:gd name="connsiteX1" fmla="*/ 112235 w 3396186"/>
              <a:gd name="connsiteY1" fmla="*/ 338415 h 1011810"/>
              <a:gd name="connsiteX2" fmla="*/ 1740785 w 3396186"/>
              <a:gd name="connsiteY2" fmla="*/ 338415 h 1011810"/>
              <a:gd name="connsiteX3" fmla="*/ 2103565 w 3396186"/>
              <a:gd name="connsiteY3" fmla="*/ 14 h 1011810"/>
              <a:gd name="connsiteX4" fmla="*/ 2255724 w 3396186"/>
              <a:gd name="connsiteY4" fmla="*/ 343440 h 1011810"/>
              <a:gd name="connsiteX5" fmla="*/ 2665976 w 3396186"/>
              <a:gd name="connsiteY5" fmla="*/ 338415 h 1011810"/>
              <a:gd name="connsiteX6" fmla="*/ 2984203 w 3396186"/>
              <a:gd name="connsiteY6" fmla="*/ 450650 h 1011810"/>
              <a:gd name="connsiteX7" fmla="*/ 2984203 w 3396186"/>
              <a:gd name="connsiteY7" fmla="*/ 450648 h 1011810"/>
              <a:gd name="connsiteX8" fmla="*/ 3396186 w 3396186"/>
              <a:gd name="connsiteY8" fmla="*/ 747074 h 1011810"/>
              <a:gd name="connsiteX9" fmla="*/ 2984203 w 3396186"/>
              <a:gd name="connsiteY9" fmla="*/ 899575 h 1011810"/>
              <a:gd name="connsiteX10" fmla="*/ 2871968 w 3396186"/>
              <a:gd name="connsiteY10" fmla="*/ 1011810 h 1011810"/>
              <a:gd name="connsiteX11" fmla="*/ 2486836 w 3396186"/>
              <a:gd name="connsiteY11" fmla="*/ 1011810 h 1011810"/>
              <a:gd name="connsiteX12" fmla="*/ 1740785 w 3396186"/>
              <a:gd name="connsiteY12" fmla="*/ 1011810 h 1011810"/>
              <a:gd name="connsiteX13" fmla="*/ 1740785 w 3396186"/>
              <a:gd name="connsiteY13" fmla="*/ 1011810 h 1011810"/>
              <a:gd name="connsiteX14" fmla="*/ 112235 w 3396186"/>
              <a:gd name="connsiteY14" fmla="*/ 1011810 h 1011810"/>
              <a:gd name="connsiteX15" fmla="*/ 0 w 3396186"/>
              <a:gd name="connsiteY15" fmla="*/ 899575 h 1011810"/>
              <a:gd name="connsiteX16" fmla="*/ 0 w 3396186"/>
              <a:gd name="connsiteY16" fmla="*/ 618996 h 1011810"/>
              <a:gd name="connsiteX17" fmla="*/ 0 w 3396186"/>
              <a:gd name="connsiteY17" fmla="*/ 450648 h 1011810"/>
              <a:gd name="connsiteX18" fmla="*/ 0 w 3396186"/>
              <a:gd name="connsiteY18" fmla="*/ 450648 h 1011810"/>
              <a:gd name="connsiteX19" fmla="*/ 0 w 3396186"/>
              <a:gd name="connsiteY19" fmla="*/ 450650 h 1011810"/>
              <a:gd name="connsiteX0" fmla="*/ 0 w 2984203"/>
              <a:gd name="connsiteY0" fmla="*/ 450650 h 1011810"/>
              <a:gd name="connsiteX1" fmla="*/ 112235 w 2984203"/>
              <a:gd name="connsiteY1" fmla="*/ 338415 h 1011810"/>
              <a:gd name="connsiteX2" fmla="*/ 1740785 w 2984203"/>
              <a:gd name="connsiteY2" fmla="*/ 338415 h 1011810"/>
              <a:gd name="connsiteX3" fmla="*/ 2103565 w 2984203"/>
              <a:gd name="connsiteY3" fmla="*/ 14 h 1011810"/>
              <a:gd name="connsiteX4" fmla="*/ 2255724 w 2984203"/>
              <a:gd name="connsiteY4" fmla="*/ 343440 h 1011810"/>
              <a:gd name="connsiteX5" fmla="*/ 2665976 w 2984203"/>
              <a:gd name="connsiteY5" fmla="*/ 338415 h 1011810"/>
              <a:gd name="connsiteX6" fmla="*/ 2984203 w 2984203"/>
              <a:gd name="connsiteY6" fmla="*/ 450650 h 1011810"/>
              <a:gd name="connsiteX7" fmla="*/ 2984203 w 2984203"/>
              <a:gd name="connsiteY7" fmla="*/ 450648 h 1011810"/>
              <a:gd name="connsiteX8" fmla="*/ 2984203 w 2984203"/>
              <a:gd name="connsiteY8" fmla="*/ 899575 h 1011810"/>
              <a:gd name="connsiteX9" fmla="*/ 2871968 w 2984203"/>
              <a:gd name="connsiteY9" fmla="*/ 1011810 h 1011810"/>
              <a:gd name="connsiteX10" fmla="*/ 2486836 w 2984203"/>
              <a:gd name="connsiteY10" fmla="*/ 1011810 h 1011810"/>
              <a:gd name="connsiteX11" fmla="*/ 1740785 w 2984203"/>
              <a:gd name="connsiteY11" fmla="*/ 1011810 h 1011810"/>
              <a:gd name="connsiteX12" fmla="*/ 1740785 w 2984203"/>
              <a:gd name="connsiteY12" fmla="*/ 1011810 h 1011810"/>
              <a:gd name="connsiteX13" fmla="*/ 112235 w 2984203"/>
              <a:gd name="connsiteY13" fmla="*/ 1011810 h 1011810"/>
              <a:gd name="connsiteX14" fmla="*/ 0 w 2984203"/>
              <a:gd name="connsiteY14" fmla="*/ 899575 h 1011810"/>
              <a:gd name="connsiteX15" fmla="*/ 0 w 2984203"/>
              <a:gd name="connsiteY15" fmla="*/ 618996 h 1011810"/>
              <a:gd name="connsiteX16" fmla="*/ 0 w 2984203"/>
              <a:gd name="connsiteY16" fmla="*/ 450648 h 1011810"/>
              <a:gd name="connsiteX17" fmla="*/ 0 w 2984203"/>
              <a:gd name="connsiteY17" fmla="*/ 450648 h 1011810"/>
              <a:gd name="connsiteX18" fmla="*/ 0 w 2984203"/>
              <a:gd name="connsiteY18" fmla="*/ 450650 h 1011810"/>
              <a:gd name="connsiteX0" fmla="*/ 0 w 2984203"/>
              <a:gd name="connsiteY0" fmla="*/ 450650 h 1011810"/>
              <a:gd name="connsiteX1" fmla="*/ 112235 w 2984203"/>
              <a:gd name="connsiteY1" fmla="*/ 338415 h 1011810"/>
              <a:gd name="connsiteX2" fmla="*/ 1740785 w 2984203"/>
              <a:gd name="connsiteY2" fmla="*/ 338415 h 1011810"/>
              <a:gd name="connsiteX3" fmla="*/ 2103565 w 2984203"/>
              <a:gd name="connsiteY3" fmla="*/ 14 h 1011810"/>
              <a:gd name="connsiteX4" fmla="*/ 2255724 w 2984203"/>
              <a:gd name="connsiteY4" fmla="*/ 343440 h 1011810"/>
              <a:gd name="connsiteX5" fmla="*/ 2665976 w 2984203"/>
              <a:gd name="connsiteY5" fmla="*/ 338415 h 1011810"/>
              <a:gd name="connsiteX6" fmla="*/ 2984203 w 2984203"/>
              <a:gd name="connsiteY6" fmla="*/ 450650 h 1011810"/>
              <a:gd name="connsiteX7" fmla="*/ 2984203 w 2984203"/>
              <a:gd name="connsiteY7" fmla="*/ 676735 h 1011810"/>
              <a:gd name="connsiteX8" fmla="*/ 2984203 w 2984203"/>
              <a:gd name="connsiteY8" fmla="*/ 899575 h 1011810"/>
              <a:gd name="connsiteX9" fmla="*/ 2871968 w 2984203"/>
              <a:gd name="connsiteY9" fmla="*/ 1011810 h 1011810"/>
              <a:gd name="connsiteX10" fmla="*/ 2486836 w 2984203"/>
              <a:gd name="connsiteY10" fmla="*/ 1011810 h 1011810"/>
              <a:gd name="connsiteX11" fmla="*/ 1740785 w 2984203"/>
              <a:gd name="connsiteY11" fmla="*/ 1011810 h 1011810"/>
              <a:gd name="connsiteX12" fmla="*/ 1740785 w 2984203"/>
              <a:gd name="connsiteY12" fmla="*/ 1011810 h 1011810"/>
              <a:gd name="connsiteX13" fmla="*/ 112235 w 2984203"/>
              <a:gd name="connsiteY13" fmla="*/ 1011810 h 1011810"/>
              <a:gd name="connsiteX14" fmla="*/ 0 w 2984203"/>
              <a:gd name="connsiteY14" fmla="*/ 899575 h 1011810"/>
              <a:gd name="connsiteX15" fmla="*/ 0 w 2984203"/>
              <a:gd name="connsiteY15" fmla="*/ 618996 h 1011810"/>
              <a:gd name="connsiteX16" fmla="*/ 0 w 2984203"/>
              <a:gd name="connsiteY16" fmla="*/ 450648 h 1011810"/>
              <a:gd name="connsiteX17" fmla="*/ 0 w 2984203"/>
              <a:gd name="connsiteY17" fmla="*/ 450648 h 1011810"/>
              <a:gd name="connsiteX18" fmla="*/ 0 w 2984203"/>
              <a:gd name="connsiteY18" fmla="*/ 450650 h 1011810"/>
              <a:gd name="connsiteX0" fmla="*/ 0 w 2984203"/>
              <a:gd name="connsiteY0" fmla="*/ 450650 h 1011810"/>
              <a:gd name="connsiteX1" fmla="*/ 112235 w 2984203"/>
              <a:gd name="connsiteY1" fmla="*/ 338415 h 1011810"/>
              <a:gd name="connsiteX2" fmla="*/ 1740785 w 2984203"/>
              <a:gd name="connsiteY2" fmla="*/ 338415 h 1011810"/>
              <a:gd name="connsiteX3" fmla="*/ 2103565 w 2984203"/>
              <a:gd name="connsiteY3" fmla="*/ 14 h 1011810"/>
              <a:gd name="connsiteX4" fmla="*/ 2255724 w 2984203"/>
              <a:gd name="connsiteY4" fmla="*/ 343440 h 1011810"/>
              <a:gd name="connsiteX5" fmla="*/ 2665976 w 2984203"/>
              <a:gd name="connsiteY5" fmla="*/ 338415 h 1011810"/>
              <a:gd name="connsiteX6" fmla="*/ 2974154 w 2984203"/>
              <a:gd name="connsiteY6" fmla="*/ 566206 h 1011810"/>
              <a:gd name="connsiteX7" fmla="*/ 2984203 w 2984203"/>
              <a:gd name="connsiteY7" fmla="*/ 676735 h 1011810"/>
              <a:gd name="connsiteX8" fmla="*/ 2984203 w 2984203"/>
              <a:gd name="connsiteY8" fmla="*/ 899575 h 1011810"/>
              <a:gd name="connsiteX9" fmla="*/ 2871968 w 2984203"/>
              <a:gd name="connsiteY9" fmla="*/ 1011810 h 1011810"/>
              <a:gd name="connsiteX10" fmla="*/ 2486836 w 2984203"/>
              <a:gd name="connsiteY10" fmla="*/ 1011810 h 1011810"/>
              <a:gd name="connsiteX11" fmla="*/ 1740785 w 2984203"/>
              <a:gd name="connsiteY11" fmla="*/ 1011810 h 1011810"/>
              <a:gd name="connsiteX12" fmla="*/ 1740785 w 2984203"/>
              <a:gd name="connsiteY12" fmla="*/ 1011810 h 1011810"/>
              <a:gd name="connsiteX13" fmla="*/ 112235 w 2984203"/>
              <a:gd name="connsiteY13" fmla="*/ 1011810 h 1011810"/>
              <a:gd name="connsiteX14" fmla="*/ 0 w 2984203"/>
              <a:gd name="connsiteY14" fmla="*/ 899575 h 1011810"/>
              <a:gd name="connsiteX15" fmla="*/ 0 w 2984203"/>
              <a:gd name="connsiteY15" fmla="*/ 618996 h 1011810"/>
              <a:gd name="connsiteX16" fmla="*/ 0 w 2984203"/>
              <a:gd name="connsiteY16" fmla="*/ 450648 h 1011810"/>
              <a:gd name="connsiteX17" fmla="*/ 0 w 2984203"/>
              <a:gd name="connsiteY17" fmla="*/ 450648 h 1011810"/>
              <a:gd name="connsiteX18" fmla="*/ 0 w 2984203"/>
              <a:gd name="connsiteY18" fmla="*/ 450650 h 1011810"/>
              <a:gd name="connsiteX0" fmla="*/ 0 w 2984203"/>
              <a:gd name="connsiteY0" fmla="*/ 450650 h 1011810"/>
              <a:gd name="connsiteX1" fmla="*/ 112235 w 2984203"/>
              <a:gd name="connsiteY1" fmla="*/ 338415 h 1011810"/>
              <a:gd name="connsiteX2" fmla="*/ 1740785 w 2984203"/>
              <a:gd name="connsiteY2" fmla="*/ 338415 h 1011810"/>
              <a:gd name="connsiteX3" fmla="*/ 2103565 w 2984203"/>
              <a:gd name="connsiteY3" fmla="*/ 14 h 1011810"/>
              <a:gd name="connsiteX4" fmla="*/ 2255724 w 2984203"/>
              <a:gd name="connsiteY4" fmla="*/ 343440 h 1011810"/>
              <a:gd name="connsiteX5" fmla="*/ 2665976 w 2984203"/>
              <a:gd name="connsiteY5" fmla="*/ 338415 h 1011810"/>
              <a:gd name="connsiteX6" fmla="*/ 2974154 w 2984203"/>
              <a:gd name="connsiteY6" fmla="*/ 566206 h 1011810"/>
              <a:gd name="connsiteX7" fmla="*/ 2984203 w 2984203"/>
              <a:gd name="connsiteY7" fmla="*/ 899575 h 1011810"/>
              <a:gd name="connsiteX8" fmla="*/ 2871968 w 2984203"/>
              <a:gd name="connsiteY8" fmla="*/ 1011810 h 1011810"/>
              <a:gd name="connsiteX9" fmla="*/ 2486836 w 2984203"/>
              <a:gd name="connsiteY9" fmla="*/ 1011810 h 1011810"/>
              <a:gd name="connsiteX10" fmla="*/ 1740785 w 2984203"/>
              <a:gd name="connsiteY10" fmla="*/ 1011810 h 1011810"/>
              <a:gd name="connsiteX11" fmla="*/ 1740785 w 2984203"/>
              <a:gd name="connsiteY11" fmla="*/ 1011810 h 1011810"/>
              <a:gd name="connsiteX12" fmla="*/ 112235 w 2984203"/>
              <a:gd name="connsiteY12" fmla="*/ 1011810 h 1011810"/>
              <a:gd name="connsiteX13" fmla="*/ 0 w 2984203"/>
              <a:gd name="connsiteY13" fmla="*/ 899575 h 1011810"/>
              <a:gd name="connsiteX14" fmla="*/ 0 w 2984203"/>
              <a:gd name="connsiteY14" fmla="*/ 618996 h 1011810"/>
              <a:gd name="connsiteX15" fmla="*/ 0 w 2984203"/>
              <a:gd name="connsiteY15" fmla="*/ 450648 h 1011810"/>
              <a:gd name="connsiteX16" fmla="*/ 0 w 2984203"/>
              <a:gd name="connsiteY16" fmla="*/ 450648 h 1011810"/>
              <a:gd name="connsiteX17" fmla="*/ 0 w 2984203"/>
              <a:gd name="connsiteY17" fmla="*/ 450650 h 1011810"/>
              <a:gd name="connsiteX0" fmla="*/ 0 w 2984203"/>
              <a:gd name="connsiteY0" fmla="*/ 450650 h 1011810"/>
              <a:gd name="connsiteX1" fmla="*/ 112235 w 2984203"/>
              <a:gd name="connsiteY1" fmla="*/ 338415 h 1011810"/>
              <a:gd name="connsiteX2" fmla="*/ 1740785 w 2984203"/>
              <a:gd name="connsiteY2" fmla="*/ 338415 h 1011810"/>
              <a:gd name="connsiteX3" fmla="*/ 2103565 w 2984203"/>
              <a:gd name="connsiteY3" fmla="*/ 14 h 1011810"/>
              <a:gd name="connsiteX4" fmla="*/ 2255724 w 2984203"/>
              <a:gd name="connsiteY4" fmla="*/ 343440 h 1011810"/>
              <a:gd name="connsiteX5" fmla="*/ 2665976 w 2984203"/>
              <a:gd name="connsiteY5" fmla="*/ 338415 h 1011810"/>
              <a:gd name="connsiteX6" fmla="*/ 2979178 w 2984203"/>
              <a:gd name="connsiteY6" fmla="*/ 686786 h 1011810"/>
              <a:gd name="connsiteX7" fmla="*/ 2984203 w 2984203"/>
              <a:gd name="connsiteY7" fmla="*/ 899575 h 1011810"/>
              <a:gd name="connsiteX8" fmla="*/ 2871968 w 2984203"/>
              <a:gd name="connsiteY8" fmla="*/ 1011810 h 1011810"/>
              <a:gd name="connsiteX9" fmla="*/ 2486836 w 2984203"/>
              <a:gd name="connsiteY9" fmla="*/ 1011810 h 1011810"/>
              <a:gd name="connsiteX10" fmla="*/ 1740785 w 2984203"/>
              <a:gd name="connsiteY10" fmla="*/ 1011810 h 1011810"/>
              <a:gd name="connsiteX11" fmla="*/ 1740785 w 2984203"/>
              <a:gd name="connsiteY11" fmla="*/ 1011810 h 1011810"/>
              <a:gd name="connsiteX12" fmla="*/ 112235 w 2984203"/>
              <a:gd name="connsiteY12" fmla="*/ 1011810 h 1011810"/>
              <a:gd name="connsiteX13" fmla="*/ 0 w 2984203"/>
              <a:gd name="connsiteY13" fmla="*/ 899575 h 1011810"/>
              <a:gd name="connsiteX14" fmla="*/ 0 w 2984203"/>
              <a:gd name="connsiteY14" fmla="*/ 618996 h 1011810"/>
              <a:gd name="connsiteX15" fmla="*/ 0 w 2984203"/>
              <a:gd name="connsiteY15" fmla="*/ 450648 h 1011810"/>
              <a:gd name="connsiteX16" fmla="*/ 0 w 2984203"/>
              <a:gd name="connsiteY16" fmla="*/ 450648 h 1011810"/>
              <a:gd name="connsiteX17" fmla="*/ 0 w 2984203"/>
              <a:gd name="connsiteY17" fmla="*/ 450650 h 1011810"/>
              <a:gd name="connsiteX0" fmla="*/ 0 w 2984203"/>
              <a:gd name="connsiteY0" fmla="*/ 450650 h 1011810"/>
              <a:gd name="connsiteX1" fmla="*/ 112235 w 2984203"/>
              <a:gd name="connsiteY1" fmla="*/ 338415 h 1011810"/>
              <a:gd name="connsiteX2" fmla="*/ 1740785 w 2984203"/>
              <a:gd name="connsiteY2" fmla="*/ 338415 h 1011810"/>
              <a:gd name="connsiteX3" fmla="*/ 2103565 w 2984203"/>
              <a:gd name="connsiteY3" fmla="*/ 14 h 1011810"/>
              <a:gd name="connsiteX4" fmla="*/ 2255724 w 2984203"/>
              <a:gd name="connsiteY4" fmla="*/ 343440 h 1011810"/>
              <a:gd name="connsiteX5" fmla="*/ 2665976 w 2984203"/>
              <a:gd name="connsiteY5" fmla="*/ 338415 h 1011810"/>
              <a:gd name="connsiteX6" fmla="*/ 2979178 w 2984203"/>
              <a:gd name="connsiteY6" fmla="*/ 686786 h 1011810"/>
              <a:gd name="connsiteX7" fmla="*/ 2984203 w 2984203"/>
              <a:gd name="connsiteY7" fmla="*/ 899575 h 1011810"/>
              <a:gd name="connsiteX8" fmla="*/ 2871968 w 2984203"/>
              <a:gd name="connsiteY8" fmla="*/ 1011810 h 1011810"/>
              <a:gd name="connsiteX9" fmla="*/ 2486836 w 2984203"/>
              <a:gd name="connsiteY9" fmla="*/ 1011810 h 1011810"/>
              <a:gd name="connsiteX10" fmla="*/ 1740785 w 2984203"/>
              <a:gd name="connsiteY10" fmla="*/ 1011810 h 1011810"/>
              <a:gd name="connsiteX11" fmla="*/ 1740785 w 2984203"/>
              <a:gd name="connsiteY11" fmla="*/ 1011810 h 1011810"/>
              <a:gd name="connsiteX12" fmla="*/ 112235 w 2984203"/>
              <a:gd name="connsiteY12" fmla="*/ 1011810 h 1011810"/>
              <a:gd name="connsiteX13" fmla="*/ 0 w 2984203"/>
              <a:gd name="connsiteY13" fmla="*/ 899575 h 1011810"/>
              <a:gd name="connsiteX14" fmla="*/ 0 w 2984203"/>
              <a:gd name="connsiteY14" fmla="*/ 618996 h 1011810"/>
              <a:gd name="connsiteX15" fmla="*/ 0 w 2984203"/>
              <a:gd name="connsiteY15" fmla="*/ 450648 h 1011810"/>
              <a:gd name="connsiteX16" fmla="*/ 0 w 2984203"/>
              <a:gd name="connsiteY16" fmla="*/ 450648 h 1011810"/>
              <a:gd name="connsiteX17" fmla="*/ 0 w 2984203"/>
              <a:gd name="connsiteY17" fmla="*/ 450650 h 1011810"/>
              <a:gd name="connsiteX0" fmla="*/ 0 w 2984203"/>
              <a:gd name="connsiteY0" fmla="*/ 450650 h 1011810"/>
              <a:gd name="connsiteX1" fmla="*/ 112235 w 2984203"/>
              <a:gd name="connsiteY1" fmla="*/ 338415 h 1011810"/>
              <a:gd name="connsiteX2" fmla="*/ 1740785 w 2984203"/>
              <a:gd name="connsiteY2" fmla="*/ 338415 h 1011810"/>
              <a:gd name="connsiteX3" fmla="*/ 2103565 w 2984203"/>
              <a:gd name="connsiteY3" fmla="*/ 14 h 1011810"/>
              <a:gd name="connsiteX4" fmla="*/ 2255724 w 2984203"/>
              <a:gd name="connsiteY4" fmla="*/ 343440 h 1011810"/>
              <a:gd name="connsiteX5" fmla="*/ 2665976 w 2984203"/>
              <a:gd name="connsiteY5" fmla="*/ 338415 h 1011810"/>
              <a:gd name="connsiteX6" fmla="*/ 2979178 w 2984203"/>
              <a:gd name="connsiteY6" fmla="*/ 686786 h 1011810"/>
              <a:gd name="connsiteX7" fmla="*/ 2984203 w 2984203"/>
              <a:gd name="connsiteY7" fmla="*/ 899575 h 1011810"/>
              <a:gd name="connsiteX8" fmla="*/ 2871968 w 2984203"/>
              <a:gd name="connsiteY8" fmla="*/ 1011810 h 1011810"/>
              <a:gd name="connsiteX9" fmla="*/ 2486836 w 2984203"/>
              <a:gd name="connsiteY9" fmla="*/ 1011810 h 1011810"/>
              <a:gd name="connsiteX10" fmla="*/ 1740785 w 2984203"/>
              <a:gd name="connsiteY10" fmla="*/ 1011810 h 1011810"/>
              <a:gd name="connsiteX11" fmla="*/ 1740785 w 2984203"/>
              <a:gd name="connsiteY11" fmla="*/ 1011810 h 1011810"/>
              <a:gd name="connsiteX12" fmla="*/ 112235 w 2984203"/>
              <a:gd name="connsiteY12" fmla="*/ 1011810 h 1011810"/>
              <a:gd name="connsiteX13" fmla="*/ 0 w 2984203"/>
              <a:gd name="connsiteY13" fmla="*/ 899575 h 1011810"/>
              <a:gd name="connsiteX14" fmla="*/ 0 w 2984203"/>
              <a:gd name="connsiteY14" fmla="*/ 618996 h 1011810"/>
              <a:gd name="connsiteX15" fmla="*/ 0 w 2984203"/>
              <a:gd name="connsiteY15" fmla="*/ 450648 h 1011810"/>
              <a:gd name="connsiteX16" fmla="*/ 0 w 2984203"/>
              <a:gd name="connsiteY16" fmla="*/ 450648 h 1011810"/>
              <a:gd name="connsiteX17" fmla="*/ 0 w 2984203"/>
              <a:gd name="connsiteY17" fmla="*/ 450650 h 1011810"/>
              <a:gd name="connsiteX0" fmla="*/ 0 w 2984203"/>
              <a:gd name="connsiteY0" fmla="*/ 450650 h 1011810"/>
              <a:gd name="connsiteX1" fmla="*/ 112235 w 2984203"/>
              <a:gd name="connsiteY1" fmla="*/ 338415 h 1011810"/>
              <a:gd name="connsiteX2" fmla="*/ 1740785 w 2984203"/>
              <a:gd name="connsiteY2" fmla="*/ 338415 h 1011810"/>
              <a:gd name="connsiteX3" fmla="*/ 2103565 w 2984203"/>
              <a:gd name="connsiteY3" fmla="*/ 14 h 1011810"/>
              <a:gd name="connsiteX4" fmla="*/ 2255724 w 2984203"/>
              <a:gd name="connsiteY4" fmla="*/ 343440 h 1011810"/>
              <a:gd name="connsiteX5" fmla="*/ 2665976 w 2984203"/>
              <a:gd name="connsiteY5" fmla="*/ 338415 h 1011810"/>
              <a:gd name="connsiteX6" fmla="*/ 2979178 w 2984203"/>
              <a:gd name="connsiteY6" fmla="*/ 686786 h 1011810"/>
              <a:gd name="connsiteX7" fmla="*/ 2984203 w 2984203"/>
              <a:gd name="connsiteY7" fmla="*/ 899575 h 1011810"/>
              <a:gd name="connsiteX8" fmla="*/ 2871968 w 2984203"/>
              <a:gd name="connsiteY8" fmla="*/ 1011810 h 1011810"/>
              <a:gd name="connsiteX9" fmla="*/ 2486836 w 2984203"/>
              <a:gd name="connsiteY9" fmla="*/ 1011810 h 1011810"/>
              <a:gd name="connsiteX10" fmla="*/ 1740785 w 2984203"/>
              <a:gd name="connsiteY10" fmla="*/ 1011810 h 1011810"/>
              <a:gd name="connsiteX11" fmla="*/ 1740785 w 2984203"/>
              <a:gd name="connsiteY11" fmla="*/ 1011810 h 1011810"/>
              <a:gd name="connsiteX12" fmla="*/ 112235 w 2984203"/>
              <a:gd name="connsiteY12" fmla="*/ 1011810 h 1011810"/>
              <a:gd name="connsiteX13" fmla="*/ 0 w 2984203"/>
              <a:gd name="connsiteY13" fmla="*/ 899575 h 1011810"/>
              <a:gd name="connsiteX14" fmla="*/ 0 w 2984203"/>
              <a:gd name="connsiteY14" fmla="*/ 618996 h 1011810"/>
              <a:gd name="connsiteX15" fmla="*/ 0 w 2984203"/>
              <a:gd name="connsiteY15" fmla="*/ 450648 h 1011810"/>
              <a:gd name="connsiteX16" fmla="*/ 0 w 2984203"/>
              <a:gd name="connsiteY16" fmla="*/ 450648 h 1011810"/>
              <a:gd name="connsiteX17" fmla="*/ 0 w 2984203"/>
              <a:gd name="connsiteY17" fmla="*/ 450650 h 1011810"/>
              <a:gd name="connsiteX0" fmla="*/ 0 w 2984203"/>
              <a:gd name="connsiteY0" fmla="*/ 450650 h 1011810"/>
              <a:gd name="connsiteX1" fmla="*/ 112235 w 2984203"/>
              <a:gd name="connsiteY1" fmla="*/ 338415 h 1011810"/>
              <a:gd name="connsiteX2" fmla="*/ 1740785 w 2984203"/>
              <a:gd name="connsiteY2" fmla="*/ 338415 h 1011810"/>
              <a:gd name="connsiteX3" fmla="*/ 2103565 w 2984203"/>
              <a:gd name="connsiteY3" fmla="*/ 14 h 1011810"/>
              <a:gd name="connsiteX4" fmla="*/ 2255724 w 2984203"/>
              <a:gd name="connsiteY4" fmla="*/ 343440 h 1011810"/>
              <a:gd name="connsiteX5" fmla="*/ 2665976 w 2984203"/>
              <a:gd name="connsiteY5" fmla="*/ 338415 h 1011810"/>
              <a:gd name="connsiteX6" fmla="*/ 2979178 w 2984203"/>
              <a:gd name="connsiteY6" fmla="*/ 686786 h 1011810"/>
              <a:gd name="connsiteX7" fmla="*/ 2984203 w 2984203"/>
              <a:gd name="connsiteY7" fmla="*/ 899575 h 1011810"/>
              <a:gd name="connsiteX8" fmla="*/ 2871968 w 2984203"/>
              <a:gd name="connsiteY8" fmla="*/ 1011810 h 1011810"/>
              <a:gd name="connsiteX9" fmla="*/ 2486836 w 2984203"/>
              <a:gd name="connsiteY9" fmla="*/ 1011810 h 1011810"/>
              <a:gd name="connsiteX10" fmla="*/ 1740785 w 2984203"/>
              <a:gd name="connsiteY10" fmla="*/ 1011810 h 1011810"/>
              <a:gd name="connsiteX11" fmla="*/ 1740785 w 2984203"/>
              <a:gd name="connsiteY11" fmla="*/ 1011810 h 1011810"/>
              <a:gd name="connsiteX12" fmla="*/ 112235 w 2984203"/>
              <a:gd name="connsiteY12" fmla="*/ 1011810 h 1011810"/>
              <a:gd name="connsiteX13" fmla="*/ 0 w 2984203"/>
              <a:gd name="connsiteY13" fmla="*/ 899575 h 1011810"/>
              <a:gd name="connsiteX14" fmla="*/ 0 w 2984203"/>
              <a:gd name="connsiteY14" fmla="*/ 618996 h 1011810"/>
              <a:gd name="connsiteX15" fmla="*/ 0 w 2984203"/>
              <a:gd name="connsiteY15" fmla="*/ 450648 h 1011810"/>
              <a:gd name="connsiteX16" fmla="*/ 0 w 2984203"/>
              <a:gd name="connsiteY16" fmla="*/ 450648 h 1011810"/>
              <a:gd name="connsiteX17" fmla="*/ 0 w 2984203"/>
              <a:gd name="connsiteY17" fmla="*/ 450650 h 1011810"/>
              <a:gd name="connsiteX0" fmla="*/ 0 w 2980320"/>
              <a:gd name="connsiteY0" fmla="*/ 450650 h 1011810"/>
              <a:gd name="connsiteX1" fmla="*/ 112235 w 2980320"/>
              <a:gd name="connsiteY1" fmla="*/ 338415 h 1011810"/>
              <a:gd name="connsiteX2" fmla="*/ 1740785 w 2980320"/>
              <a:gd name="connsiteY2" fmla="*/ 338415 h 1011810"/>
              <a:gd name="connsiteX3" fmla="*/ 2103565 w 2980320"/>
              <a:gd name="connsiteY3" fmla="*/ 14 h 1011810"/>
              <a:gd name="connsiteX4" fmla="*/ 2255724 w 2980320"/>
              <a:gd name="connsiteY4" fmla="*/ 343440 h 1011810"/>
              <a:gd name="connsiteX5" fmla="*/ 2665976 w 2980320"/>
              <a:gd name="connsiteY5" fmla="*/ 338415 h 1011810"/>
              <a:gd name="connsiteX6" fmla="*/ 2979178 w 2980320"/>
              <a:gd name="connsiteY6" fmla="*/ 686786 h 1011810"/>
              <a:gd name="connsiteX7" fmla="*/ 2871968 w 2980320"/>
              <a:gd name="connsiteY7" fmla="*/ 1011810 h 1011810"/>
              <a:gd name="connsiteX8" fmla="*/ 2486836 w 2980320"/>
              <a:gd name="connsiteY8" fmla="*/ 1011810 h 1011810"/>
              <a:gd name="connsiteX9" fmla="*/ 1740785 w 2980320"/>
              <a:gd name="connsiteY9" fmla="*/ 1011810 h 1011810"/>
              <a:gd name="connsiteX10" fmla="*/ 1740785 w 2980320"/>
              <a:gd name="connsiteY10" fmla="*/ 1011810 h 1011810"/>
              <a:gd name="connsiteX11" fmla="*/ 112235 w 2980320"/>
              <a:gd name="connsiteY11" fmla="*/ 1011810 h 1011810"/>
              <a:gd name="connsiteX12" fmla="*/ 0 w 2980320"/>
              <a:gd name="connsiteY12" fmla="*/ 899575 h 1011810"/>
              <a:gd name="connsiteX13" fmla="*/ 0 w 2980320"/>
              <a:gd name="connsiteY13" fmla="*/ 618996 h 1011810"/>
              <a:gd name="connsiteX14" fmla="*/ 0 w 2980320"/>
              <a:gd name="connsiteY14" fmla="*/ 450648 h 1011810"/>
              <a:gd name="connsiteX15" fmla="*/ 0 w 2980320"/>
              <a:gd name="connsiteY15" fmla="*/ 450648 h 1011810"/>
              <a:gd name="connsiteX16" fmla="*/ 0 w 2980320"/>
              <a:gd name="connsiteY16" fmla="*/ 450650 h 1011810"/>
              <a:gd name="connsiteX0" fmla="*/ 0 w 2980320"/>
              <a:gd name="connsiteY0" fmla="*/ 450650 h 1011810"/>
              <a:gd name="connsiteX1" fmla="*/ 112235 w 2980320"/>
              <a:gd name="connsiteY1" fmla="*/ 338415 h 1011810"/>
              <a:gd name="connsiteX2" fmla="*/ 1740785 w 2980320"/>
              <a:gd name="connsiteY2" fmla="*/ 338415 h 1011810"/>
              <a:gd name="connsiteX3" fmla="*/ 2103565 w 2980320"/>
              <a:gd name="connsiteY3" fmla="*/ 14 h 1011810"/>
              <a:gd name="connsiteX4" fmla="*/ 2255724 w 2980320"/>
              <a:gd name="connsiteY4" fmla="*/ 343440 h 1011810"/>
              <a:gd name="connsiteX5" fmla="*/ 2665976 w 2980320"/>
              <a:gd name="connsiteY5" fmla="*/ 338415 h 1011810"/>
              <a:gd name="connsiteX6" fmla="*/ 2979178 w 2980320"/>
              <a:gd name="connsiteY6" fmla="*/ 686786 h 1011810"/>
              <a:gd name="connsiteX7" fmla="*/ 2871968 w 2980320"/>
              <a:gd name="connsiteY7" fmla="*/ 1011810 h 1011810"/>
              <a:gd name="connsiteX8" fmla="*/ 2486836 w 2980320"/>
              <a:gd name="connsiteY8" fmla="*/ 1011810 h 1011810"/>
              <a:gd name="connsiteX9" fmla="*/ 1740785 w 2980320"/>
              <a:gd name="connsiteY9" fmla="*/ 1011810 h 1011810"/>
              <a:gd name="connsiteX10" fmla="*/ 1740785 w 2980320"/>
              <a:gd name="connsiteY10" fmla="*/ 1011810 h 1011810"/>
              <a:gd name="connsiteX11" fmla="*/ 112235 w 2980320"/>
              <a:gd name="connsiteY11" fmla="*/ 1011810 h 1011810"/>
              <a:gd name="connsiteX12" fmla="*/ 0 w 2980320"/>
              <a:gd name="connsiteY12" fmla="*/ 899575 h 1011810"/>
              <a:gd name="connsiteX13" fmla="*/ 0 w 2980320"/>
              <a:gd name="connsiteY13" fmla="*/ 618996 h 1011810"/>
              <a:gd name="connsiteX14" fmla="*/ 0 w 2980320"/>
              <a:gd name="connsiteY14" fmla="*/ 450648 h 1011810"/>
              <a:gd name="connsiteX15" fmla="*/ 0 w 2980320"/>
              <a:gd name="connsiteY15" fmla="*/ 450648 h 1011810"/>
              <a:gd name="connsiteX16" fmla="*/ 0 w 2980320"/>
              <a:gd name="connsiteY16" fmla="*/ 450650 h 1011810"/>
              <a:gd name="connsiteX0" fmla="*/ 0 w 2980320"/>
              <a:gd name="connsiteY0" fmla="*/ 450650 h 1021858"/>
              <a:gd name="connsiteX1" fmla="*/ 112235 w 2980320"/>
              <a:gd name="connsiteY1" fmla="*/ 338415 h 1021858"/>
              <a:gd name="connsiteX2" fmla="*/ 1740785 w 2980320"/>
              <a:gd name="connsiteY2" fmla="*/ 338415 h 1021858"/>
              <a:gd name="connsiteX3" fmla="*/ 2103565 w 2980320"/>
              <a:gd name="connsiteY3" fmla="*/ 14 h 1021858"/>
              <a:gd name="connsiteX4" fmla="*/ 2255724 w 2980320"/>
              <a:gd name="connsiteY4" fmla="*/ 343440 h 1021858"/>
              <a:gd name="connsiteX5" fmla="*/ 2665976 w 2980320"/>
              <a:gd name="connsiteY5" fmla="*/ 338415 h 1021858"/>
              <a:gd name="connsiteX6" fmla="*/ 2979178 w 2980320"/>
              <a:gd name="connsiteY6" fmla="*/ 686786 h 1021858"/>
              <a:gd name="connsiteX7" fmla="*/ 2701146 w 2980320"/>
              <a:gd name="connsiteY7" fmla="*/ 1021858 h 1021858"/>
              <a:gd name="connsiteX8" fmla="*/ 2486836 w 2980320"/>
              <a:gd name="connsiteY8" fmla="*/ 1011810 h 1021858"/>
              <a:gd name="connsiteX9" fmla="*/ 1740785 w 2980320"/>
              <a:gd name="connsiteY9" fmla="*/ 1011810 h 1021858"/>
              <a:gd name="connsiteX10" fmla="*/ 1740785 w 2980320"/>
              <a:gd name="connsiteY10" fmla="*/ 1011810 h 1021858"/>
              <a:gd name="connsiteX11" fmla="*/ 112235 w 2980320"/>
              <a:gd name="connsiteY11" fmla="*/ 1011810 h 1021858"/>
              <a:gd name="connsiteX12" fmla="*/ 0 w 2980320"/>
              <a:gd name="connsiteY12" fmla="*/ 899575 h 1021858"/>
              <a:gd name="connsiteX13" fmla="*/ 0 w 2980320"/>
              <a:gd name="connsiteY13" fmla="*/ 618996 h 1021858"/>
              <a:gd name="connsiteX14" fmla="*/ 0 w 2980320"/>
              <a:gd name="connsiteY14" fmla="*/ 450648 h 1021858"/>
              <a:gd name="connsiteX15" fmla="*/ 0 w 2980320"/>
              <a:gd name="connsiteY15" fmla="*/ 450648 h 1021858"/>
              <a:gd name="connsiteX16" fmla="*/ 0 w 2980320"/>
              <a:gd name="connsiteY16" fmla="*/ 450650 h 1021858"/>
              <a:gd name="connsiteX0" fmla="*/ 0 w 2980320"/>
              <a:gd name="connsiteY0" fmla="*/ 450650 h 1021858"/>
              <a:gd name="connsiteX1" fmla="*/ 112235 w 2980320"/>
              <a:gd name="connsiteY1" fmla="*/ 338415 h 1021858"/>
              <a:gd name="connsiteX2" fmla="*/ 1740785 w 2980320"/>
              <a:gd name="connsiteY2" fmla="*/ 338415 h 1021858"/>
              <a:gd name="connsiteX3" fmla="*/ 2103565 w 2980320"/>
              <a:gd name="connsiteY3" fmla="*/ 14 h 1021858"/>
              <a:gd name="connsiteX4" fmla="*/ 2255724 w 2980320"/>
              <a:gd name="connsiteY4" fmla="*/ 343440 h 1021858"/>
              <a:gd name="connsiteX5" fmla="*/ 2665976 w 2980320"/>
              <a:gd name="connsiteY5" fmla="*/ 338415 h 1021858"/>
              <a:gd name="connsiteX6" fmla="*/ 2979178 w 2980320"/>
              <a:gd name="connsiteY6" fmla="*/ 686786 h 1021858"/>
              <a:gd name="connsiteX7" fmla="*/ 2701146 w 2980320"/>
              <a:gd name="connsiteY7" fmla="*/ 1021858 h 1021858"/>
              <a:gd name="connsiteX8" fmla="*/ 2486836 w 2980320"/>
              <a:gd name="connsiteY8" fmla="*/ 1011810 h 1021858"/>
              <a:gd name="connsiteX9" fmla="*/ 1740785 w 2980320"/>
              <a:gd name="connsiteY9" fmla="*/ 1011810 h 1021858"/>
              <a:gd name="connsiteX10" fmla="*/ 1740785 w 2980320"/>
              <a:gd name="connsiteY10" fmla="*/ 1011810 h 1021858"/>
              <a:gd name="connsiteX11" fmla="*/ 112235 w 2980320"/>
              <a:gd name="connsiteY11" fmla="*/ 1011810 h 1021858"/>
              <a:gd name="connsiteX12" fmla="*/ 0 w 2980320"/>
              <a:gd name="connsiteY12" fmla="*/ 899575 h 1021858"/>
              <a:gd name="connsiteX13" fmla="*/ 0 w 2980320"/>
              <a:gd name="connsiteY13" fmla="*/ 618996 h 1021858"/>
              <a:gd name="connsiteX14" fmla="*/ 0 w 2980320"/>
              <a:gd name="connsiteY14" fmla="*/ 450648 h 1021858"/>
              <a:gd name="connsiteX15" fmla="*/ 0 w 2980320"/>
              <a:gd name="connsiteY15" fmla="*/ 450648 h 1021858"/>
              <a:gd name="connsiteX16" fmla="*/ 0 w 2980320"/>
              <a:gd name="connsiteY16" fmla="*/ 450650 h 1021858"/>
              <a:gd name="connsiteX0" fmla="*/ 0 w 2980320"/>
              <a:gd name="connsiteY0" fmla="*/ 450650 h 1011810"/>
              <a:gd name="connsiteX1" fmla="*/ 112235 w 2980320"/>
              <a:gd name="connsiteY1" fmla="*/ 338415 h 1011810"/>
              <a:gd name="connsiteX2" fmla="*/ 1740785 w 2980320"/>
              <a:gd name="connsiteY2" fmla="*/ 338415 h 1011810"/>
              <a:gd name="connsiteX3" fmla="*/ 2103565 w 2980320"/>
              <a:gd name="connsiteY3" fmla="*/ 14 h 1011810"/>
              <a:gd name="connsiteX4" fmla="*/ 2255724 w 2980320"/>
              <a:gd name="connsiteY4" fmla="*/ 343440 h 1011810"/>
              <a:gd name="connsiteX5" fmla="*/ 2665976 w 2980320"/>
              <a:gd name="connsiteY5" fmla="*/ 338415 h 1011810"/>
              <a:gd name="connsiteX6" fmla="*/ 2979178 w 2980320"/>
              <a:gd name="connsiteY6" fmla="*/ 686786 h 1011810"/>
              <a:gd name="connsiteX7" fmla="*/ 2716219 w 2980320"/>
              <a:gd name="connsiteY7" fmla="*/ 1001761 h 1011810"/>
              <a:gd name="connsiteX8" fmla="*/ 2486836 w 2980320"/>
              <a:gd name="connsiteY8" fmla="*/ 1011810 h 1011810"/>
              <a:gd name="connsiteX9" fmla="*/ 1740785 w 2980320"/>
              <a:gd name="connsiteY9" fmla="*/ 1011810 h 1011810"/>
              <a:gd name="connsiteX10" fmla="*/ 1740785 w 2980320"/>
              <a:gd name="connsiteY10" fmla="*/ 1011810 h 1011810"/>
              <a:gd name="connsiteX11" fmla="*/ 112235 w 2980320"/>
              <a:gd name="connsiteY11" fmla="*/ 1011810 h 1011810"/>
              <a:gd name="connsiteX12" fmla="*/ 0 w 2980320"/>
              <a:gd name="connsiteY12" fmla="*/ 899575 h 1011810"/>
              <a:gd name="connsiteX13" fmla="*/ 0 w 2980320"/>
              <a:gd name="connsiteY13" fmla="*/ 618996 h 1011810"/>
              <a:gd name="connsiteX14" fmla="*/ 0 w 2980320"/>
              <a:gd name="connsiteY14" fmla="*/ 450648 h 1011810"/>
              <a:gd name="connsiteX15" fmla="*/ 0 w 2980320"/>
              <a:gd name="connsiteY15" fmla="*/ 450648 h 1011810"/>
              <a:gd name="connsiteX16" fmla="*/ 0 w 2980320"/>
              <a:gd name="connsiteY16" fmla="*/ 450650 h 1011810"/>
              <a:gd name="connsiteX0" fmla="*/ 0 w 2980320"/>
              <a:gd name="connsiteY0" fmla="*/ 450650 h 1021858"/>
              <a:gd name="connsiteX1" fmla="*/ 112235 w 2980320"/>
              <a:gd name="connsiteY1" fmla="*/ 338415 h 1021858"/>
              <a:gd name="connsiteX2" fmla="*/ 1740785 w 2980320"/>
              <a:gd name="connsiteY2" fmla="*/ 338415 h 1021858"/>
              <a:gd name="connsiteX3" fmla="*/ 2103565 w 2980320"/>
              <a:gd name="connsiteY3" fmla="*/ 14 h 1021858"/>
              <a:gd name="connsiteX4" fmla="*/ 2255724 w 2980320"/>
              <a:gd name="connsiteY4" fmla="*/ 343440 h 1021858"/>
              <a:gd name="connsiteX5" fmla="*/ 2665976 w 2980320"/>
              <a:gd name="connsiteY5" fmla="*/ 338415 h 1021858"/>
              <a:gd name="connsiteX6" fmla="*/ 2979178 w 2980320"/>
              <a:gd name="connsiteY6" fmla="*/ 686786 h 1021858"/>
              <a:gd name="connsiteX7" fmla="*/ 2721244 w 2980320"/>
              <a:gd name="connsiteY7" fmla="*/ 1021858 h 1021858"/>
              <a:gd name="connsiteX8" fmla="*/ 2486836 w 2980320"/>
              <a:gd name="connsiteY8" fmla="*/ 1011810 h 1021858"/>
              <a:gd name="connsiteX9" fmla="*/ 1740785 w 2980320"/>
              <a:gd name="connsiteY9" fmla="*/ 1011810 h 1021858"/>
              <a:gd name="connsiteX10" fmla="*/ 1740785 w 2980320"/>
              <a:gd name="connsiteY10" fmla="*/ 1011810 h 1021858"/>
              <a:gd name="connsiteX11" fmla="*/ 112235 w 2980320"/>
              <a:gd name="connsiteY11" fmla="*/ 1011810 h 1021858"/>
              <a:gd name="connsiteX12" fmla="*/ 0 w 2980320"/>
              <a:gd name="connsiteY12" fmla="*/ 899575 h 1021858"/>
              <a:gd name="connsiteX13" fmla="*/ 0 w 2980320"/>
              <a:gd name="connsiteY13" fmla="*/ 618996 h 1021858"/>
              <a:gd name="connsiteX14" fmla="*/ 0 w 2980320"/>
              <a:gd name="connsiteY14" fmla="*/ 450648 h 1021858"/>
              <a:gd name="connsiteX15" fmla="*/ 0 w 2980320"/>
              <a:gd name="connsiteY15" fmla="*/ 450648 h 1021858"/>
              <a:gd name="connsiteX16" fmla="*/ 0 w 2980320"/>
              <a:gd name="connsiteY16" fmla="*/ 450650 h 1021858"/>
              <a:gd name="connsiteX0" fmla="*/ 0 w 2980320"/>
              <a:gd name="connsiteY0" fmla="*/ 450650 h 1011810"/>
              <a:gd name="connsiteX1" fmla="*/ 112235 w 2980320"/>
              <a:gd name="connsiteY1" fmla="*/ 338415 h 1011810"/>
              <a:gd name="connsiteX2" fmla="*/ 1740785 w 2980320"/>
              <a:gd name="connsiteY2" fmla="*/ 338415 h 1011810"/>
              <a:gd name="connsiteX3" fmla="*/ 2103565 w 2980320"/>
              <a:gd name="connsiteY3" fmla="*/ 14 h 1011810"/>
              <a:gd name="connsiteX4" fmla="*/ 2255724 w 2980320"/>
              <a:gd name="connsiteY4" fmla="*/ 343440 h 1011810"/>
              <a:gd name="connsiteX5" fmla="*/ 2665976 w 2980320"/>
              <a:gd name="connsiteY5" fmla="*/ 338415 h 1011810"/>
              <a:gd name="connsiteX6" fmla="*/ 2979178 w 2980320"/>
              <a:gd name="connsiteY6" fmla="*/ 686786 h 1011810"/>
              <a:gd name="connsiteX7" fmla="*/ 2728119 w 2980320"/>
              <a:gd name="connsiteY7" fmla="*/ 1008107 h 1011810"/>
              <a:gd name="connsiteX8" fmla="*/ 2486836 w 2980320"/>
              <a:gd name="connsiteY8" fmla="*/ 1011810 h 1011810"/>
              <a:gd name="connsiteX9" fmla="*/ 1740785 w 2980320"/>
              <a:gd name="connsiteY9" fmla="*/ 1011810 h 1011810"/>
              <a:gd name="connsiteX10" fmla="*/ 1740785 w 2980320"/>
              <a:gd name="connsiteY10" fmla="*/ 1011810 h 1011810"/>
              <a:gd name="connsiteX11" fmla="*/ 112235 w 2980320"/>
              <a:gd name="connsiteY11" fmla="*/ 1011810 h 1011810"/>
              <a:gd name="connsiteX12" fmla="*/ 0 w 2980320"/>
              <a:gd name="connsiteY12" fmla="*/ 899575 h 1011810"/>
              <a:gd name="connsiteX13" fmla="*/ 0 w 2980320"/>
              <a:gd name="connsiteY13" fmla="*/ 618996 h 1011810"/>
              <a:gd name="connsiteX14" fmla="*/ 0 w 2980320"/>
              <a:gd name="connsiteY14" fmla="*/ 450648 h 1011810"/>
              <a:gd name="connsiteX15" fmla="*/ 0 w 2980320"/>
              <a:gd name="connsiteY15" fmla="*/ 450648 h 1011810"/>
              <a:gd name="connsiteX16" fmla="*/ 0 w 2980320"/>
              <a:gd name="connsiteY16" fmla="*/ 450650 h 1011810"/>
              <a:gd name="connsiteX0" fmla="*/ 0 w 2980320"/>
              <a:gd name="connsiteY0" fmla="*/ 450650 h 1014043"/>
              <a:gd name="connsiteX1" fmla="*/ 112235 w 2980320"/>
              <a:gd name="connsiteY1" fmla="*/ 338415 h 1014043"/>
              <a:gd name="connsiteX2" fmla="*/ 1740785 w 2980320"/>
              <a:gd name="connsiteY2" fmla="*/ 338415 h 1014043"/>
              <a:gd name="connsiteX3" fmla="*/ 2103565 w 2980320"/>
              <a:gd name="connsiteY3" fmla="*/ 14 h 1014043"/>
              <a:gd name="connsiteX4" fmla="*/ 2255724 w 2980320"/>
              <a:gd name="connsiteY4" fmla="*/ 343440 h 1014043"/>
              <a:gd name="connsiteX5" fmla="*/ 2665976 w 2980320"/>
              <a:gd name="connsiteY5" fmla="*/ 338415 h 1014043"/>
              <a:gd name="connsiteX6" fmla="*/ 2979178 w 2980320"/>
              <a:gd name="connsiteY6" fmla="*/ 686786 h 1014043"/>
              <a:gd name="connsiteX7" fmla="*/ 2728119 w 2980320"/>
              <a:gd name="connsiteY7" fmla="*/ 1008107 h 1014043"/>
              <a:gd name="connsiteX8" fmla="*/ 2486836 w 2980320"/>
              <a:gd name="connsiteY8" fmla="*/ 1011810 h 1014043"/>
              <a:gd name="connsiteX9" fmla="*/ 1740785 w 2980320"/>
              <a:gd name="connsiteY9" fmla="*/ 1011810 h 1014043"/>
              <a:gd name="connsiteX10" fmla="*/ 1740785 w 2980320"/>
              <a:gd name="connsiteY10" fmla="*/ 1011810 h 1014043"/>
              <a:gd name="connsiteX11" fmla="*/ 112235 w 2980320"/>
              <a:gd name="connsiteY11" fmla="*/ 1011810 h 1014043"/>
              <a:gd name="connsiteX12" fmla="*/ 0 w 2980320"/>
              <a:gd name="connsiteY12" fmla="*/ 899575 h 1014043"/>
              <a:gd name="connsiteX13" fmla="*/ 0 w 2980320"/>
              <a:gd name="connsiteY13" fmla="*/ 618996 h 1014043"/>
              <a:gd name="connsiteX14" fmla="*/ 0 w 2980320"/>
              <a:gd name="connsiteY14" fmla="*/ 450648 h 1014043"/>
              <a:gd name="connsiteX15" fmla="*/ 0 w 2980320"/>
              <a:gd name="connsiteY15" fmla="*/ 450648 h 1014043"/>
              <a:gd name="connsiteX16" fmla="*/ 0 w 2980320"/>
              <a:gd name="connsiteY16" fmla="*/ 450650 h 1014043"/>
              <a:gd name="connsiteX0" fmla="*/ 0 w 2980320"/>
              <a:gd name="connsiteY0" fmla="*/ 450650 h 1014043"/>
              <a:gd name="connsiteX1" fmla="*/ 112235 w 2980320"/>
              <a:gd name="connsiteY1" fmla="*/ 338415 h 1014043"/>
              <a:gd name="connsiteX2" fmla="*/ 1740785 w 2980320"/>
              <a:gd name="connsiteY2" fmla="*/ 338415 h 1014043"/>
              <a:gd name="connsiteX3" fmla="*/ 2103565 w 2980320"/>
              <a:gd name="connsiteY3" fmla="*/ 14 h 1014043"/>
              <a:gd name="connsiteX4" fmla="*/ 2255724 w 2980320"/>
              <a:gd name="connsiteY4" fmla="*/ 343440 h 1014043"/>
              <a:gd name="connsiteX5" fmla="*/ 2665976 w 2980320"/>
              <a:gd name="connsiteY5" fmla="*/ 338415 h 1014043"/>
              <a:gd name="connsiteX6" fmla="*/ 2979178 w 2980320"/>
              <a:gd name="connsiteY6" fmla="*/ 686786 h 1014043"/>
              <a:gd name="connsiteX7" fmla="*/ 2728119 w 2980320"/>
              <a:gd name="connsiteY7" fmla="*/ 1008107 h 1014043"/>
              <a:gd name="connsiteX8" fmla="*/ 2486836 w 2980320"/>
              <a:gd name="connsiteY8" fmla="*/ 1011810 h 1014043"/>
              <a:gd name="connsiteX9" fmla="*/ 2495853 w 2980320"/>
              <a:gd name="connsiteY9" fmla="*/ 996995 h 1014043"/>
              <a:gd name="connsiteX10" fmla="*/ 1740785 w 2980320"/>
              <a:gd name="connsiteY10" fmla="*/ 1011810 h 1014043"/>
              <a:gd name="connsiteX11" fmla="*/ 1740785 w 2980320"/>
              <a:gd name="connsiteY11" fmla="*/ 1011810 h 1014043"/>
              <a:gd name="connsiteX12" fmla="*/ 112235 w 2980320"/>
              <a:gd name="connsiteY12" fmla="*/ 1011810 h 1014043"/>
              <a:gd name="connsiteX13" fmla="*/ 0 w 2980320"/>
              <a:gd name="connsiteY13" fmla="*/ 899575 h 1014043"/>
              <a:gd name="connsiteX14" fmla="*/ 0 w 2980320"/>
              <a:gd name="connsiteY14" fmla="*/ 618996 h 1014043"/>
              <a:gd name="connsiteX15" fmla="*/ 0 w 2980320"/>
              <a:gd name="connsiteY15" fmla="*/ 450648 h 1014043"/>
              <a:gd name="connsiteX16" fmla="*/ 0 w 2980320"/>
              <a:gd name="connsiteY16" fmla="*/ 450648 h 1014043"/>
              <a:gd name="connsiteX17" fmla="*/ 0 w 2980320"/>
              <a:gd name="connsiteY17" fmla="*/ 450650 h 1014043"/>
              <a:gd name="connsiteX0" fmla="*/ 0 w 2980320"/>
              <a:gd name="connsiteY0" fmla="*/ 450650 h 1014043"/>
              <a:gd name="connsiteX1" fmla="*/ 112235 w 2980320"/>
              <a:gd name="connsiteY1" fmla="*/ 338415 h 1014043"/>
              <a:gd name="connsiteX2" fmla="*/ 1740785 w 2980320"/>
              <a:gd name="connsiteY2" fmla="*/ 338415 h 1014043"/>
              <a:gd name="connsiteX3" fmla="*/ 2103565 w 2980320"/>
              <a:gd name="connsiteY3" fmla="*/ 14 h 1014043"/>
              <a:gd name="connsiteX4" fmla="*/ 2255724 w 2980320"/>
              <a:gd name="connsiteY4" fmla="*/ 343440 h 1014043"/>
              <a:gd name="connsiteX5" fmla="*/ 2665976 w 2980320"/>
              <a:gd name="connsiteY5" fmla="*/ 338415 h 1014043"/>
              <a:gd name="connsiteX6" fmla="*/ 2979178 w 2980320"/>
              <a:gd name="connsiteY6" fmla="*/ 686786 h 1014043"/>
              <a:gd name="connsiteX7" fmla="*/ 2728119 w 2980320"/>
              <a:gd name="connsiteY7" fmla="*/ 1008107 h 1014043"/>
              <a:gd name="connsiteX8" fmla="*/ 2486836 w 2980320"/>
              <a:gd name="connsiteY8" fmla="*/ 1011810 h 1014043"/>
              <a:gd name="connsiteX9" fmla="*/ 1740785 w 2980320"/>
              <a:gd name="connsiteY9" fmla="*/ 1011810 h 1014043"/>
              <a:gd name="connsiteX10" fmla="*/ 1740785 w 2980320"/>
              <a:gd name="connsiteY10" fmla="*/ 1011810 h 1014043"/>
              <a:gd name="connsiteX11" fmla="*/ 112235 w 2980320"/>
              <a:gd name="connsiteY11" fmla="*/ 1011810 h 1014043"/>
              <a:gd name="connsiteX12" fmla="*/ 0 w 2980320"/>
              <a:gd name="connsiteY12" fmla="*/ 899575 h 1014043"/>
              <a:gd name="connsiteX13" fmla="*/ 0 w 2980320"/>
              <a:gd name="connsiteY13" fmla="*/ 618996 h 1014043"/>
              <a:gd name="connsiteX14" fmla="*/ 0 w 2980320"/>
              <a:gd name="connsiteY14" fmla="*/ 450648 h 1014043"/>
              <a:gd name="connsiteX15" fmla="*/ 0 w 2980320"/>
              <a:gd name="connsiteY15" fmla="*/ 450648 h 1014043"/>
              <a:gd name="connsiteX16" fmla="*/ 0 w 2980320"/>
              <a:gd name="connsiteY16" fmla="*/ 450650 h 1014043"/>
              <a:gd name="connsiteX0" fmla="*/ 0 w 2980320"/>
              <a:gd name="connsiteY0" fmla="*/ 450650 h 1013039"/>
              <a:gd name="connsiteX1" fmla="*/ 112235 w 2980320"/>
              <a:gd name="connsiteY1" fmla="*/ 338415 h 1013039"/>
              <a:gd name="connsiteX2" fmla="*/ 1740785 w 2980320"/>
              <a:gd name="connsiteY2" fmla="*/ 338415 h 1013039"/>
              <a:gd name="connsiteX3" fmla="*/ 2103565 w 2980320"/>
              <a:gd name="connsiteY3" fmla="*/ 14 h 1013039"/>
              <a:gd name="connsiteX4" fmla="*/ 2255724 w 2980320"/>
              <a:gd name="connsiteY4" fmla="*/ 343440 h 1013039"/>
              <a:gd name="connsiteX5" fmla="*/ 2665976 w 2980320"/>
              <a:gd name="connsiteY5" fmla="*/ 338415 h 1013039"/>
              <a:gd name="connsiteX6" fmla="*/ 2979178 w 2980320"/>
              <a:gd name="connsiteY6" fmla="*/ 686786 h 1013039"/>
              <a:gd name="connsiteX7" fmla="*/ 2728119 w 2980320"/>
              <a:gd name="connsiteY7" fmla="*/ 1008107 h 1013039"/>
              <a:gd name="connsiteX8" fmla="*/ 2149951 w 2980320"/>
              <a:gd name="connsiteY8" fmla="*/ 1008372 h 1013039"/>
              <a:gd name="connsiteX9" fmla="*/ 1740785 w 2980320"/>
              <a:gd name="connsiteY9" fmla="*/ 1011810 h 1013039"/>
              <a:gd name="connsiteX10" fmla="*/ 1740785 w 2980320"/>
              <a:gd name="connsiteY10" fmla="*/ 1011810 h 1013039"/>
              <a:gd name="connsiteX11" fmla="*/ 112235 w 2980320"/>
              <a:gd name="connsiteY11" fmla="*/ 1011810 h 1013039"/>
              <a:gd name="connsiteX12" fmla="*/ 0 w 2980320"/>
              <a:gd name="connsiteY12" fmla="*/ 899575 h 1013039"/>
              <a:gd name="connsiteX13" fmla="*/ 0 w 2980320"/>
              <a:gd name="connsiteY13" fmla="*/ 618996 h 1013039"/>
              <a:gd name="connsiteX14" fmla="*/ 0 w 2980320"/>
              <a:gd name="connsiteY14" fmla="*/ 450648 h 1013039"/>
              <a:gd name="connsiteX15" fmla="*/ 0 w 2980320"/>
              <a:gd name="connsiteY15" fmla="*/ 450648 h 1013039"/>
              <a:gd name="connsiteX16" fmla="*/ 0 w 2980320"/>
              <a:gd name="connsiteY16" fmla="*/ 450650 h 1013039"/>
              <a:gd name="connsiteX0" fmla="*/ 0 w 2980320"/>
              <a:gd name="connsiteY0" fmla="*/ 450650 h 1015247"/>
              <a:gd name="connsiteX1" fmla="*/ 112235 w 2980320"/>
              <a:gd name="connsiteY1" fmla="*/ 338415 h 1015247"/>
              <a:gd name="connsiteX2" fmla="*/ 1740785 w 2980320"/>
              <a:gd name="connsiteY2" fmla="*/ 338415 h 1015247"/>
              <a:gd name="connsiteX3" fmla="*/ 2103565 w 2980320"/>
              <a:gd name="connsiteY3" fmla="*/ 14 h 1015247"/>
              <a:gd name="connsiteX4" fmla="*/ 2255724 w 2980320"/>
              <a:gd name="connsiteY4" fmla="*/ 343440 h 1015247"/>
              <a:gd name="connsiteX5" fmla="*/ 2665976 w 2980320"/>
              <a:gd name="connsiteY5" fmla="*/ 338415 h 1015247"/>
              <a:gd name="connsiteX6" fmla="*/ 2979178 w 2980320"/>
              <a:gd name="connsiteY6" fmla="*/ 686786 h 1015247"/>
              <a:gd name="connsiteX7" fmla="*/ 2728119 w 2980320"/>
              <a:gd name="connsiteY7" fmla="*/ 1008107 h 1015247"/>
              <a:gd name="connsiteX8" fmla="*/ 2149951 w 2980320"/>
              <a:gd name="connsiteY8" fmla="*/ 1008372 h 1015247"/>
              <a:gd name="connsiteX9" fmla="*/ 1740785 w 2980320"/>
              <a:gd name="connsiteY9" fmla="*/ 1011810 h 1015247"/>
              <a:gd name="connsiteX10" fmla="*/ 1740785 w 2980320"/>
              <a:gd name="connsiteY10" fmla="*/ 1011810 h 1015247"/>
              <a:gd name="connsiteX11" fmla="*/ 297865 w 2980320"/>
              <a:gd name="connsiteY11" fmla="*/ 1015247 h 1015247"/>
              <a:gd name="connsiteX12" fmla="*/ 0 w 2980320"/>
              <a:gd name="connsiteY12" fmla="*/ 899575 h 1015247"/>
              <a:gd name="connsiteX13" fmla="*/ 0 w 2980320"/>
              <a:gd name="connsiteY13" fmla="*/ 618996 h 1015247"/>
              <a:gd name="connsiteX14" fmla="*/ 0 w 2980320"/>
              <a:gd name="connsiteY14" fmla="*/ 450648 h 1015247"/>
              <a:gd name="connsiteX15" fmla="*/ 0 w 2980320"/>
              <a:gd name="connsiteY15" fmla="*/ 450648 h 1015247"/>
              <a:gd name="connsiteX16" fmla="*/ 0 w 2980320"/>
              <a:gd name="connsiteY16" fmla="*/ 450650 h 1015247"/>
              <a:gd name="connsiteX0" fmla="*/ 0 w 2980320"/>
              <a:gd name="connsiteY0" fmla="*/ 450650 h 1015247"/>
              <a:gd name="connsiteX1" fmla="*/ 112235 w 2980320"/>
              <a:gd name="connsiteY1" fmla="*/ 338415 h 1015247"/>
              <a:gd name="connsiteX2" fmla="*/ 1740785 w 2980320"/>
              <a:gd name="connsiteY2" fmla="*/ 338415 h 1015247"/>
              <a:gd name="connsiteX3" fmla="*/ 2103565 w 2980320"/>
              <a:gd name="connsiteY3" fmla="*/ 14 h 1015247"/>
              <a:gd name="connsiteX4" fmla="*/ 2255724 w 2980320"/>
              <a:gd name="connsiteY4" fmla="*/ 343440 h 1015247"/>
              <a:gd name="connsiteX5" fmla="*/ 2665976 w 2980320"/>
              <a:gd name="connsiteY5" fmla="*/ 338415 h 1015247"/>
              <a:gd name="connsiteX6" fmla="*/ 2979178 w 2980320"/>
              <a:gd name="connsiteY6" fmla="*/ 686786 h 1015247"/>
              <a:gd name="connsiteX7" fmla="*/ 2728119 w 2980320"/>
              <a:gd name="connsiteY7" fmla="*/ 1008107 h 1015247"/>
              <a:gd name="connsiteX8" fmla="*/ 2149951 w 2980320"/>
              <a:gd name="connsiteY8" fmla="*/ 1008372 h 1015247"/>
              <a:gd name="connsiteX9" fmla="*/ 1740785 w 2980320"/>
              <a:gd name="connsiteY9" fmla="*/ 1011810 h 1015247"/>
              <a:gd name="connsiteX10" fmla="*/ 1740785 w 2980320"/>
              <a:gd name="connsiteY10" fmla="*/ 1011810 h 1015247"/>
              <a:gd name="connsiteX11" fmla="*/ 297865 w 2980320"/>
              <a:gd name="connsiteY11" fmla="*/ 1015247 h 1015247"/>
              <a:gd name="connsiteX12" fmla="*/ 0 w 2980320"/>
              <a:gd name="connsiteY12" fmla="*/ 618996 h 1015247"/>
              <a:gd name="connsiteX13" fmla="*/ 0 w 2980320"/>
              <a:gd name="connsiteY13" fmla="*/ 450648 h 1015247"/>
              <a:gd name="connsiteX14" fmla="*/ 0 w 2980320"/>
              <a:gd name="connsiteY14" fmla="*/ 450648 h 1015247"/>
              <a:gd name="connsiteX15" fmla="*/ 0 w 2980320"/>
              <a:gd name="connsiteY15" fmla="*/ 450650 h 1015247"/>
              <a:gd name="connsiteX0" fmla="*/ 6875 w 2987195"/>
              <a:gd name="connsiteY0" fmla="*/ 450650 h 1015247"/>
              <a:gd name="connsiteX1" fmla="*/ 119110 w 2987195"/>
              <a:gd name="connsiteY1" fmla="*/ 338415 h 1015247"/>
              <a:gd name="connsiteX2" fmla="*/ 1747660 w 2987195"/>
              <a:gd name="connsiteY2" fmla="*/ 338415 h 1015247"/>
              <a:gd name="connsiteX3" fmla="*/ 2110440 w 2987195"/>
              <a:gd name="connsiteY3" fmla="*/ 14 h 1015247"/>
              <a:gd name="connsiteX4" fmla="*/ 2262599 w 2987195"/>
              <a:gd name="connsiteY4" fmla="*/ 343440 h 1015247"/>
              <a:gd name="connsiteX5" fmla="*/ 2672851 w 2987195"/>
              <a:gd name="connsiteY5" fmla="*/ 338415 h 1015247"/>
              <a:gd name="connsiteX6" fmla="*/ 2986053 w 2987195"/>
              <a:gd name="connsiteY6" fmla="*/ 686786 h 1015247"/>
              <a:gd name="connsiteX7" fmla="*/ 2734994 w 2987195"/>
              <a:gd name="connsiteY7" fmla="*/ 1008107 h 1015247"/>
              <a:gd name="connsiteX8" fmla="*/ 2156826 w 2987195"/>
              <a:gd name="connsiteY8" fmla="*/ 1008372 h 1015247"/>
              <a:gd name="connsiteX9" fmla="*/ 1747660 w 2987195"/>
              <a:gd name="connsiteY9" fmla="*/ 1011810 h 1015247"/>
              <a:gd name="connsiteX10" fmla="*/ 1747660 w 2987195"/>
              <a:gd name="connsiteY10" fmla="*/ 1011810 h 1015247"/>
              <a:gd name="connsiteX11" fmla="*/ 304740 w 2987195"/>
              <a:gd name="connsiteY11" fmla="*/ 1015247 h 1015247"/>
              <a:gd name="connsiteX12" fmla="*/ 0 w 2987195"/>
              <a:gd name="connsiteY12" fmla="*/ 701498 h 1015247"/>
              <a:gd name="connsiteX13" fmla="*/ 6875 w 2987195"/>
              <a:gd name="connsiteY13" fmla="*/ 450648 h 1015247"/>
              <a:gd name="connsiteX14" fmla="*/ 6875 w 2987195"/>
              <a:gd name="connsiteY14" fmla="*/ 450648 h 1015247"/>
              <a:gd name="connsiteX15" fmla="*/ 6875 w 2987195"/>
              <a:gd name="connsiteY15" fmla="*/ 450650 h 1015247"/>
              <a:gd name="connsiteX0" fmla="*/ 6875 w 2987195"/>
              <a:gd name="connsiteY0" fmla="*/ 450650 h 1015247"/>
              <a:gd name="connsiteX1" fmla="*/ 119110 w 2987195"/>
              <a:gd name="connsiteY1" fmla="*/ 338415 h 1015247"/>
              <a:gd name="connsiteX2" fmla="*/ 1747660 w 2987195"/>
              <a:gd name="connsiteY2" fmla="*/ 338415 h 1015247"/>
              <a:gd name="connsiteX3" fmla="*/ 2110440 w 2987195"/>
              <a:gd name="connsiteY3" fmla="*/ 14 h 1015247"/>
              <a:gd name="connsiteX4" fmla="*/ 2262599 w 2987195"/>
              <a:gd name="connsiteY4" fmla="*/ 343440 h 1015247"/>
              <a:gd name="connsiteX5" fmla="*/ 2672851 w 2987195"/>
              <a:gd name="connsiteY5" fmla="*/ 338415 h 1015247"/>
              <a:gd name="connsiteX6" fmla="*/ 2986053 w 2987195"/>
              <a:gd name="connsiteY6" fmla="*/ 686786 h 1015247"/>
              <a:gd name="connsiteX7" fmla="*/ 2734994 w 2987195"/>
              <a:gd name="connsiteY7" fmla="*/ 1008107 h 1015247"/>
              <a:gd name="connsiteX8" fmla="*/ 2156826 w 2987195"/>
              <a:gd name="connsiteY8" fmla="*/ 1008372 h 1015247"/>
              <a:gd name="connsiteX9" fmla="*/ 1747660 w 2987195"/>
              <a:gd name="connsiteY9" fmla="*/ 1011810 h 1015247"/>
              <a:gd name="connsiteX10" fmla="*/ 1747660 w 2987195"/>
              <a:gd name="connsiteY10" fmla="*/ 1011810 h 1015247"/>
              <a:gd name="connsiteX11" fmla="*/ 304740 w 2987195"/>
              <a:gd name="connsiteY11" fmla="*/ 1015247 h 1015247"/>
              <a:gd name="connsiteX12" fmla="*/ 0 w 2987195"/>
              <a:gd name="connsiteY12" fmla="*/ 701498 h 1015247"/>
              <a:gd name="connsiteX13" fmla="*/ 6875 w 2987195"/>
              <a:gd name="connsiteY13" fmla="*/ 450648 h 1015247"/>
              <a:gd name="connsiteX14" fmla="*/ 6875 w 2987195"/>
              <a:gd name="connsiteY14" fmla="*/ 450648 h 1015247"/>
              <a:gd name="connsiteX15" fmla="*/ 6875 w 2987195"/>
              <a:gd name="connsiteY15" fmla="*/ 450650 h 1015247"/>
              <a:gd name="connsiteX0" fmla="*/ 6875 w 2987195"/>
              <a:gd name="connsiteY0" fmla="*/ 450650 h 1018685"/>
              <a:gd name="connsiteX1" fmla="*/ 119110 w 2987195"/>
              <a:gd name="connsiteY1" fmla="*/ 338415 h 1018685"/>
              <a:gd name="connsiteX2" fmla="*/ 1747660 w 2987195"/>
              <a:gd name="connsiteY2" fmla="*/ 338415 h 1018685"/>
              <a:gd name="connsiteX3" fmla="*/ 2110440 w 2987195"/>
              <a:gd name="connsiteY3" fmla="*/ 14 h 1018685"/>
              <a:gd name="connsiteX4" fmla="*/ 2262599 w 2987195"/>
              <a:gd name="connsiteY4" fmla="*/ 343440 h 1018685"/>
              <a:gd name="connsiteX5" fmla="*/ 2672851 w 2987195"/>
              <a:gd name="connsiteY5" fmla="*/ 338415 h 1018685"/>
              <a:gd name="connsiteX6" fmla="*/ 2986053 w 2987195"/>
              <a:gd name="connsiteY6" fmla="*/ 686786 h 1018685"/>
              <a:gd name="connsiteX7" fmla="*/ 2734994 w 2987195"/>
              <a:gd name="connsiteY7" fmla="*/ 1008107 h 1018685"/>
              <a:gd name="connsiteX8" fmla="*/ 2156826 w 2987195"/>
              <a:gd name="connsiteY8" fmla="*/ 1008372 h 1018685"/>
              <a:gd name="connsiteX9" fmla="*/ 1747660 w 2987195"/>
              <a:gd name="connsiteY9" fmla="*/ 1011810 h 1018685"/>
              <a:gd name="connsiteX10" fmla="*/ 1747660 w 2987195"/>
              <a:gd name="connsiteY10" fmla="*/ 1011810 h 1018685"/>
              <a:gd name="connsiteX11" fmla="*/ 321927 w 2987195"/>
              <a:gd name="connsiteY11" fmla="*/ 1018685 h 1018685"/>
              <a:gd name="connsiteX12" fmla="*/ 0 w 2987195"/>
              <a:gd name="connsiteY12" fmla="*/ 701498 h 1018685"/>
              <a:gd name="connsiteX13" fmla="*/ 6875 w 2987195"/>
              <a:gd name="connsiteY13" fmla="*/ 450648 h 1018685"/>
              <a:gd name="connsiteX14" fmla="*/ 6875 w 2987195"/>
              <a:gd name="connsiteY14" fmla="*/ 450648 h 1018685"/>
              <a:gd name="connsiteX15" fmla="*/ 6875 w 2987195"/>
              <a:gd name="connsiteY15" fmla="*/ 450650 h 1018685"/>
              <a:gd name="connsiteX0" fmla="*/ 6875 w 2987195"/>
              <a:gd name="connsiteY0" fmla="*/ 450650 h 1018685"/>
              <a:gd name="connsiteX1" fmla="*/ 119110 w 2987195"/>
              <a:gd name="connsiteY1" fmla="*/ 338415 h 1018685"/>
              <a:gd name="connsiteX2" fmla="*/ 1747660 w 2987195"/>
              <a:gd name="connsiteY2" fmla="*/ 338415 h 1018685"/>
              <a:gd name="connsiteX3" fmla="*/ 2110440 w 2987195"/>
              <a:gd name="connsiteY3" fmla="*/ 14 h 1018685"/>
              <a:gd name="connsiteX4" fmla="*/ 2262599 w 2987195"/>
              <a:gd name="connsiteY4" fmla="*/ 343440 h 1018685"/>
              <a:gd name="connsiteX5" fmla="*/ 2672851 w 2987195"/>
              <a:gd name="connsiteY5" fmla="*/ 338415 h 1018685"/>
              <a:gd name="connsiteX6" fmla="*/ 2986053 w 2987195"/>
              <a:gd name="connsiteY6" fmla="*/ 686786 h 1018685"/>
              <a:gd name="connsiteX7" fmla="*/ 2734994 w 2987195"/>
              <a:gd name="connsiteY7" fmla="*/ 1008107 h 1018685"/>
              <a:gd name="connsiteX8" fmla="*/ 2156826 w 2987195"/>
              <a:gd name="connsiteY8" fmla="*/ 1008372 h 1018685"/>
              <a:gd name="connsiteX9" fmla="*/ 1747660 w 2987195"/>
              <a:gd name="connsiteY9" fmla="*/ 1011810 h 1018685"/>
              <a:gd name="connsiteX10" fmla="*/ 1747660 w 2987195"/>
              <a:gd name="connsiteY10" fmla="*/ 1011810 h 1018685"/>
              <a:gd name="connsiteX11" fmla="*/ 321927 w 2987195"/>
              <a:gd name="connsiteY11" fmla="*/ 1018685 h 1018685"/>
              <a:gd name="connsiteX12" fmla="*/ 0 w 2987195"/>
              <a:gd name="connsiteY12" fmla="*/ 701498 h 1018685"/>
              <a:gd name="connsiteX13" fmla="*/ 6875 w 2987195"/>
              <a:gd name="connsiteY13" fmla="*/ 450648 h 1018685"/>
              <a:gd name="connsiteX14" fmla="*/ 6875 w 2987195"/>
              <a:gd name="connsiteY14" fmla="*/ 450648 h 1018685"/>
              <a:gd name="connsiteX15" fmla="*/ 6875 w 2987195"/>
              <a:gd name="connsiteY15" fmla="*/ 450650 h 1018685"/>
              <a:gd name="connsiteX0" fmla="*/ 6875 w 2987195"/>
              <a:gd name="connsiteY0" fmla="*/ 450648 h 1018685"/>
              <a:gd name="connsiteX1" fmla="*/ 119110 w 2987195"/>
              <a:gd name="connsiteY1" fmla="*/ 338415 h 1018685"/>
              <a:gd name="connsiteX2" fmla="*/ 1747660 w 2987195"/>
              <a:gd name="connsiteY2" fmla="*/ 338415 h 1018685"/>
              <a:gd name="connsiteX3" fmla="*/ 2110440 w 2987195"/>
              <a:gd name="connsiteY3" fmla="*/ 14 h 1018685"/>
              <a:gd name="connsiteX4" fmla="*/ 2262599 w 2987195"/>
              <a:gd name="connsiteY4" fmla="*/ 343440 h 1018685"/>
              <a:gd name="connsiteX5" fmla="*/ 2672851 w 2987195"/>
              <a:gd name="connsiteY5" fmla="*/ 338415 h 1018685"/>
              <a:gd name="connsiteX6" fmla="*/ 2986053 w 2987195"/>
              <a:gd name="connsiteY6" fmla="*/ 686786 h 1018685"/>
              <a:gd name="connsiteX7" fmla="*/ 2734994 w 2987195"/>
              <a:gd name="connsiteY7" fmla="*/ 1008107 h 1018685"/>
              <a:gd name="connsiteX8" fmla="*/ 2156826 w 2987195"/>
              <a:gd name="connsiteY8" fmla="*/ 1008372 h 1018685"/>
              <a:gd name="connsiteX9" fmla="*/ 1747660 w 2987195"/>
              <a:gd name="connsiteY9" fmla="*/ 1011810 h 1018685"/>
              <a:gd name="connsiteX10" fmla="*/ 1747660 w 2987195"/>
              <a:gd name="connsiteY10" fmla="*/ 1011810 h 1018685"/>
              <a:gd name="connsiteX11" fmla="*/ 321927 w 2987195"/>
              <a:gd name="connsiteY11" fmla="*/ 1018685 h 1018685"/>
              <a:gd name="connsiteX12" fmla="*/ 0 w 2987195"/>
              <a:gd name="connsiteY12" fmla="*/ 701498 h 1018685"/>
              <a:gd name="connsiteX13" fmla="*/ 6875 w 2987195"/>
              <a:gd name="connsiteY13" fmla="*/ 450648 h 1018685"/>
              <a:gd name="connsiteX14" fmla="*/ 6875 w 2987195"/>
              <a:gd name="connsiteY14" fmla="*/ 450648 h 1018685"/>
              <a:gd name="connsiteX0" fmla="*/ 216569 w 2987195"/>
              <a:gd name="connsiteY0" fmla="*/ 546901 h 1018685"/>
              <a:gd name="connsiteX1" fmla="*/ 119110 w 2987195"/>
              <a:gd name="connsiteY1" fmla="*/ 338415 h 1018685"/>
              <a:gd name="connsiteX2" fmla="*/ 1747660 w 2987195"/>
              <a:gd name="connsiteY2" fmla="*/ 338415 h 1018685"/>
              <a:gd name="connsiteX3" fmla="*/ 2110440 w 2987195"/>
              <a:gd name="connsiteY3" fmla="*/ 14 h 1018685"/>
              <a:gd name="connsiteX4" fmla="*/ 2262599 w 2987195"/>
              <a:gd name="connsiteY4" fmla="*/ 343440 h 1018685"/>
              <a:gd name="connsiteX5" fmla="*/ 2672851 w 2987195"/>
              <a:gd name="connsiteY5" fmla="*/ 338415 h 1018685"/>
              <a:gd name="connsiteX6" fmla="*/ 2986053 w 2987195"/>
              <a:gd name="connsiteY6" fmla="*/ 686786 h 1018685"/>
              <a:gd name="connsiteX7" fmla="*/ 2734994 w 2987195"/>
              <a:gd name="connsiteY7" fmla="*/ 1008107 h 1018685"/>
              <a:gd name="connsiteX8" fmla="*/ 2156826 w 2987195"/>
              <a:gd name="connsiteY8" fmla="*/ 1008372 h 1018685"/>
              <a:gd name="connsiteX9" fmla="*/ 1747660 w 2987195"/>
              <a:gd name="connsiteY9" fmla="*/ 1011810 h 1018685"/>
              <a:gd name="connsiteX10" fmla="*/ 1747660 w 2987195"/>
              <a:gd name="connsiteY10" fmla="*/ 1011810 h 1018685"/>
              <a:gd name="connsiteX11" fmla="*/ 321927 w 2987195"/>
              <a:gd name="connsiteY11" fmla="*/ 1018685 h 1018685"/>
              <a:gd name="connsiteX12" fmla="*/ 0 w 2987195"/>
              <a:gd name="connsiteY12" fmla="*/ 701498 h 1018685"/>
              <a:gd name="connsiteX13" fmla="*/ 6875 w 2987195"/>
              <a:gd name="connsiteY13" fmla="*/ 450648 h 1018685"/>
              <a:gd name="connsiteX14" fmla="*/ 216569 w 2987195"/>
              <a:gd name="connsiteY14" fmla="*/ 546901 h 1018685"/>
              <a:gd name="connsiteX0" fmla="*/ 6875 w 2987195"/>
              <a:gd name="connsiteY0" fmla="*/ 450648 h 1018685"/>
              <a:gd name="connsiteX1" fmla="*/ 119110 w 2987195"/>
              <a:gd name="connsiteY1" fmla="*/ 338415 h 1018685"/>
              <a:gd name="connsiteX2" fmla="*/ 1747660 w 2987195"/>
              <a:gd name="connsiteY2" fmla="*/ 338415 h 1018685"/>
              <a:gd name="connsiteX3" fmla="*/ 2110440 w 2987195"/>
              <a:gd name="connsiteY3" fmla="*/ 14 h 1018685"/>
              <a:gd name="connsiteX4" fmla="*/ 2262599 w 2987195"/>
              <a:gd name="connsiteY4" fmla="*/ 343440 h 1018685"/>
              <a:gd name="connsiteX5" fmla="*/ 2672851 w 2987195"/>
              <a:gd name="connsiteY5" fmla="*/ 338415 h 1018685"/>
              <a:gd name="connsiteX6" fmla="*/ 2986053 w 2987195"/>
              <a:gd name="connsiteY6" fmla="*/ 686786 h 1018685"/>
              <a:gd name="connsiteX7" fmla="*/ 2734994 w 2987195"/>
              <a:gd name="connsiteY7" fmla="*/ 1008107 h 1018685"/>
              <a:gd name="connsiteX8" fmla="*/ 2156826 w 2987195"/>
              <a:gd name="connsiteY8" fmla="*/ 1008372 h 1018685"/>
              <a:gd name="connsiteX9" fmla="*/ 1747660 w 2987195"/>
              <a:gd name="connsiteY9" fmla="*/ 1011810 h 1018685"/>
              <a:gd name="connsiteX10" fmla="*/ 1747660 w 2987195"/>
              <a:gd name="connsiteY10" fmla="*/ 1011810 h 1018685"/>
              <a:gd name="connsiteX11" fmla="*/ 321927 w 2987195"/>
              <a:gd name="connsiteY11" fmla="*/ 1018685 h 1018685"/>
              <a:gd name="connsiteX12" fmla="*/ 0 w 2987195"/>
              <a:gd name="connsiteY12" fmla="*/ 701498 h 1018685"/>
              <a:gd name="connsiteX13" fmla="*/ 6875 w 2987195"/>
              <a:gd name="connsiteY13" fmla="*/ 450648 h 1018685"/>
              <a:gd name="connsiteX0" fmla="*/ 0 w 2987195"/>
              <a:gd name="connsiteY0" fmla="*/ 701498 h 1018685"/>
              <a:gd name="connsiteX1" fmla="*/ 119110 w 2987195"/>
              <a:gd name="connsiteY1" fmla="*/ 338415 h 1018685"/>
              <a:gd name="connsiteX2" fmla="*/ 1747660 w 2987195"/>
              <a:gd name="connsiteY2" fmla="*/ 338415 h 1018685"/>
              <a:gd name="connsiteX3" fmla="*/ 2110440 w 2987195"/>
              <a:gd name="connsiteY3" fmla="*/ 14 h 1018685"/>
              <a:gd name="connsiteX4" fmla="*/ 2262599 w 2987195"/>
              <a:gd name="connsiteY4" fmla="*/ 343440 h 1018685"/>
              <a:gd name="connsiteX5" fmla="*/ 2672851 w 2987195"/>
              <a:gd name="connsiteY5" fmla="*/ 338415 h 1018685"/>
              <a:gd name="connsiteX6" fmla="*/ 2986053 w 2987195"/>
              <a:gd name="connsiteY6" fmla="*/ 686786 h 1018685"/>
              <a:gd name="connsiteX7" fmla="*/ 2734994 w 2987195"/>
              <a:gd name="connsiteY7" fmla="*/ 1008107 h 1018685"/>
              <a:gd name="connsiteX8" fmla="*/ 2156826 w 2987195"/>
              <a:gd name="connsiteY8" fmla="*/ 1008372 h 1018685"/>
              <a:gd name="connsiteX9" fmla="*/ 1747660 w 2987195"/>
              <a:gd name="connsiteY9" fmla="*/ 1011810 h 1018685"/>
              <a:gd name="connsiteX10" fmla="*/ 1747660 w 2987195"/>
              <a:gd name="connsiteY10" fmla="*/ 1011810 h 1018685"/>
              <a:gd name="connsiteX11" fmla="*/ 321927 w 2987195"/>
              <a:gd name="connsiteY11" fmla="*/ 1018685 h 1018685"/>
              <a:gd name="connsiteX12" fmla="*/ 0 w 2987195"/>
              <a:gd name="connsiteY12" fmla="*/ 701498 h 1018685"/>
              <a:gd name="connsiteX0" fmla="*/ 565 w 2987760"/>
              <a:gd name="connsiteY0" fmla="*/ 701498 h 1018685"/>
              <a:gd name="connsiteX1" fmla="*/ 119675 w 2987760"/>
              <a:gd name="connsiteY1" fmla="*/ 338415 h 1018685"/>
              <a:gd name="connsiteX2" fmla="*/ 1748225 w 2987760"/>
              <a:gd name="connsiteY2" fmla="*/ 338415 h 1018685"/>
              <a:gd name="connsiteX3" fmla="*/ 2111005 w 2987760"/>
              <a:gd name="connsiteY3" fmla="*/ 14 h 1018685"/>
              <a:gd name="connsiteX4" fmla="*/ 2263164 w 2987760"/>
              <a:gd name="connsiteY4" fmla="*/ 343440 h 1018685"/>
              <a:gd name="connsiteX5" fmla="*/ 2673416 w 2987760"/>
              <a:gd name="connsiteY5" fmla="*/ 338415 h 1018685"/>
              <a:gd name="connsiteX6" fmla="*/ 2986618 w 2987760"/>
              <a:gd name="connsiteY6" fmla="*/ 686786 h 1018685"/>
              <a:gd name="connsiteX7" fmla="*/ 2735559 w 2987760"/>
              <a:gd name="connsiteY7" fmla="*/ 1008107 h 1018685"/>
              <a:gd name="connsiteX8" fmla="*/ 2157391 w 2987760"/>
              <a:gd name="connsiteY8" fmla="*/ 1008372 h 1018685"/>
              <a:gd name="connsiteX9" fmla="*/ 1748225 w 2987760"/>
              <a:gd name="connsiteY9" fmla="*/ 1011810 h 1018685"/>
              <a:gd name="connsiteX10" fmla="*/ 1748225 w 2987760"/>
              <a:gd name="connsiteY10" fmla="*/ 1011810 h 1018685"/>
              <a:gd name="connsiteX11" fmla="*/ 322492 w 2987760"/>
              <a:gd name="connsiteY11" fmla="*/ 1018685 h 1018685"/>
              <a:gd name="connsiteX12" fmla="*/ 565 w 2987760"/>
              <a:gd name="connsiteY12" fmla="*/ 701498 h 1018685"/>
              <a:gd name="connsiteX0" fmla="*/ 3986 w 2991181"/>
              <a:gd name="connsiteY0" fmla="*/ 701498 h 1018685"/>
              <a:gd name="connsiteX1" fmla="*/ 123096 w 2991181"/>
              <a:gd name="connsiteY1" fmla="*/ 338415 h 1018685"/>
              <a:gd name="connsiteX2" fmla="*/ 1751646 w 2991181"/>
              <a:gd name="connsiteY2" fmla="*/ 338415 h 1018685"/>
              <a:gd name="connsiteX3" fmla="*/ 2114426 w 2991181"/>
              <a:gd name="connsiteY3" fmla="*/ 14 h 1018685"/>
              <a:gd name="connsiteX4" fmla="*/ 2266585 w 2991181"/>
              <a:gd name="connsiteY4" fmla="*/ 343440 h 1018685"/>
              <a:gd name="connsiteX5" fmla="*/ 2676837 w 2991181"/>
              <a:gd name="connsiteY5" fmla="*/ 338415 h 1018685"/>
              <a:gd name="connsiteX6" fmla="*/ 2990039 w 2991181"/>
              <a:gd name="connsiteY6" fmla="*/ 686786 h 1018685"/>
              <a:gd name="connsiteX7" fmla="*/ 2738980 w 2991181"/>
              <a:gd name="connsiteY7" fmla="*/ 1008107 h 1018685"/>
              <a:gd name="connsiteX8" fmla="*/ 2160812 w 2991181"/>
              <a:gd name="connsiteY8" fmla="*/ 1008372 h 1018685"/>
              <a:gd name="connsiteX9" fmla="*/ 1751646 w 2991181"/>
              <a:gd name="connsiteY9" fmla="*/ 1011810 h 1018685"/>
              <a:gd name="connsiteX10" fmla="*/ 1751646 w 2991181"/>
              <a:gd name="connsiteY10" fmla="*/ 1011810 h 1018685"/>
              <a:gd name="connsiteX11" fmla="*/ 325913 w 2991181"/>
              <a:gd name="connsiteY11" fmla="*/ 1018685 h 1018685"/>
              <a:gd name="connsiteX12" fmla="*/ 3986 w 2991181"/>
              <a:gd name="connsiteY12" fmla="*/ 701498 h 1018685"/>
              <a:gd name="connsiteX0" fmla="*/ 3986 w 2991181"/>
              <a:gd name="connsiteY0" fmla="*/ 701498 h 1018685"/>
              <a:gd name="connsiteX1" fmla="*/ 301851 w 2991181"/>
              <a:gd name="connsiteY1" fmla="*/ 352165 h 1018685"/>
              <a:gd name="connsiteX2" fmla="*/ 1751646 w 2991181"/>
              <a:gd name="connsiteY2" fmla="*/ 338415 h 1018685"/>
              <a:gd name="connsiteX3" fmla="*/ 2114426 w 2991181"/>
              <a:gd name="connsiteY3" fmla="*/ 14 h 1018685"/>
              <a:gd name="connsiteX4" fmla="*/ 2266585 w 2991181"/>
              <a:gd name="connsiteY4" fmla="*/ 343440 h 1018685"/>
              <a:gd name="connsiteX5" fmla="*/ 2676837 w 2991181"/>
              <a:gd name="connsiteY5" fmla="*/ 338415 h 1018685"/>
              <a:gd name="connsiteX6" fmla="*/ 2990039 w 2991181"/>
              <a:gd name="connsiteY6" fmla="*/ 686786 h 1018685"/>
              <a:gd name="connsiteX7" fmla="*/ 2738980 w 2991181"/>
              <a:gd name="connsiteY7" fmla="*/ 1008107 h 1018685"/>
              <a:gd name="connsiteX8" fmla="*/ 2160812 w 2991181"/>
              <a:gd name="connsiteY8" fmla="*/ 1008372 h 1018685"/>
              <a:gd name="connsiteX9" fmla="*/ 1751646 w 2991181"/>
              <a:gd name="connsiteY9" fmla="*/ 1011810 h 1018685"/>
              <a:gd name="connsiteX10" fmla="*/ 1751646 w 2991181"/>
              <a:gd name="connsiteY10" fmla="*/ 1011810 h 1018685"/>
              <a:gd name="connsiteX11" fmla="*/ 325913 w 2991181"/>
              <a:gd name="connsiteY11" fmla="*/ 1018685 h 1018685"/>
              <a:gd name="connsiteX12" fmla="*/ 3986 w 2991181"/>
              <a:gd name="connsiteY12" fmla="*/ 701498 h 1018685"/>
              <a:gd name="connsiteX0" fmla="*/ 3986 w 2991181"/>
              <a:gd name="connsiteY0" fmla="*/ 701498 h 1018685"/>
              <a:gd name="connsiteX1" fmla="*/ 301851 w 2991181"/>
              <a:gd name="connsiteY1" fmla="*/ 352165 h 1018685"/>
              <a:gd name="connsiteX2" fmla="*/ 1751646 w 2991181"/>
              <a:gd name="connsiteY2" fmla="*/ 338415 h 1018685"/>
              <a:gd name="connsiteX3" fmla="*/ 2114426 w 2991181"/>
              <a:gd name="connsiteY3" fmla="*/ 14 h 1018685"/>
              <a:gd name="connsiteX4" fmla="*/ 2266585 w 2991181"/>
              <a:gd name="connsiteY4" fmla="*/ 343440 h 1018685"/>
              <a:gd name="connsiteX5" fmla="*/ 2676837 w 2991181"/>
              <a:gd name="connsiteY5" fmla="*/ 338415 h 1018685"/>
              <a:gd name="connsiteX6" fmla="*/ 2990039 w 2991181"/>
              <a:gd name="connsiteY6" fmla="*/ 686786 h 1018685"/>
              <a:gd name="connsiteX7" fmla="*/ 2738980 w 2991181"/>
              <a:gd name="connsiteY7" fmla="*/ 1008107 h 1018685"/>
              <a:gd name="connsiteX8" fmla="*/ 2160812 w 2991181"/>
              <a:gd name="connsiteY8" fmla="*/ 1008372 h 1018685"/>
              <a:gd name="connsiteX9" fmla="*/ 1751646 w 2991181"/>
              <a:gd name="connsiteY9" fmla="*/ 1011810 h 1018685"/>
              <a:gd name="connsiteX10" fmla="*/ 1751646 w 2991181"/>
              <a:gd name="connsiteY10" fmla="*/ 1011810 h 1018685"/>
              <a:gd name="connsiteX11" fmla="*/ 325913 w 2991181"/>
              <a:gd name="connsiteY11" fmla="*/ 1018685 h 1018685"/>
              <a:gd name="connsiteX12" fmla="*/ 3986 w 2991181"/>
              <a:gd name="connsiteY12" fmla="*/ 701498 h 1018685"/>
              <a:gd name="connsiteX0" fmla="*/ 3986 w 2991181"/>
              <a:gd name="connsiteY0" fmla="*/ 701498 h 1018685"/>
              <a:gd name="connsiteX1" fmla="*/ 301851 w 2991181"/>
              <a:gd name="connsiteY1" fmla="*/ 352165 h 1018685"/>
              <a:gd name="connsiteX2" fmla="*/ 1751646 w 2991181"/>
              <a:gd name="connsiteY2" fmla="*/ 338415 h 1018685"/>
              <a:gd name="connsiteX3" fmla="*/ 2114426 w 2991181"/>
              <a:gd name="connsiteY3" fmla="*/ 14 h 1018685"/>
              <a:gd name="connsiteX4" fmla="*/ 2266585 w 2991181"/>
              <a:gd name="connsiteY4" fmla="*/ 343440 h 1018685"/>
              <a:gd name="connsiteX5" fmla="*/ 2676837 w 2991181"/>
              <a:gd name="connsiteY5" fmla="*/ 338415 h 1018685"/>
              <a:gd name="connsiteX6" fmla="*/ 2990039 w 2991181"/>
              <a:gd name="connsiteY6" fmla="*/ 686786 h 1018685"/>
              <a:gd name="connsiteX7" fmla="*/ 2738980 w 2991181"/>
              <a:gd name="connsiteY7" fmla="*/ 1008107 h 1018685"/>
              <a:gd name="connsiteX8" fmla="*/ 2160812 w 2991181"/>
              <a:gd name="connsiteY8" fmla="*/ 1008372 h 1018685"/>
              <a:gd name="connsiteX9" fmla="*/ 1751646 w 2991181"/>
              <a:gd name="connsiteY9" fmla="*/ 1011810 h 1018685"/>
              <a:gd name="connsiteX10" fmla="*/ 1751646 w 2991181"/>
              <a:gd name="connsiteY10" fmla="*/ 1011810 h 1018685"/>
              <a:gd name="connsiteX11" fmla="*/ 325913 w 2991181"/>
              <a:gd name="connsiteY11" fmla="*/ 1018685 h 1018685"/>
              <a:gd name="connsiteX12" fmla="*/ 3986 w 2991181"/>
              <a:gd name="connsiteY12" fmla="*/ 701498 h 1018685"/>
              <a:gd name="connsiteX0" fmla="*/ 2906 w 2990101"/>
              <a:gd name="connsiteY0" fmla="*/ 701498 h 1018730"/>
              <a:gd name="connsiteX1" fmla="*/ 300771 w 2990101"/>
              <a:gd name="connsiteY1" fmla="*/ 352165 h 1018730"/>
              <a:gd name="connsiteX2" fmla="*/ 1750566 w 2990101"/>
              <a:gd name="connsiteY2" fmla="*/ 338415 h 1018730"/>
              <a:gd name="connsiteX3" fmla="*/ 2113346 w 2990101"/>
              <a:gd name="connsiteY3" fmla="*/ 14 h 1018730"/>
              <a:gd name="connsiteX4" fmla="*/ 2265505 w 2990101"/>
              <a:gd name="connsiteY4" fmla="*/ 343440 h 1018730"/>
              <a:gd name="connsiteX5" fmla="*/ 2675757 w 2990101"/>
              <a:gd name="connsiteY5" fmla="*/ 338415 h 1018730"/>
              <a:gd name="connsiteX6" fmla="*/ 2988959 w 2990101"/>
              <a:gd name="connsiteY6" fmla="*/ 686786 h 1018730"/>
              <a:gd name="connsiteX7" fmla="*/ 2737900 w 2990101"/>
              <a:gd name="connsiteY7" fmla="*/ 1008107 h 1018730"/>
              <a:gd name="connsiteX8" fmla="*/ 2159732 w 2990101"/>
              <a:gd name="connsiteY8" fmla="*/ 1008372 h 1018730"/>
              <a:gd name="connsiteX9" fmla="*/ 1750566 w 2990101"/>
              <a:gd name="connsiteY9" fmla="*/ 1011810 h 1018730"/>
              <a:gd name="connsiteX10" fmla="*/ 1750566 w 2990101"/>
              <a:gd name="connsiteY10" fmla="*/ 1011810 h 1018730"/>
              <a:gd name="connsiteX11" fmla="*/ 324833 w 2990101"/>
              <a:gd name="connsiteY11" fmla="*/ 1018685 h 1018730"/>
              <a:gd name="connsiteX12" fmla="*/ 2906 w 2990101"/>
              <a:gd name="connsiteY12" fmla="*/ 701498 h 1018730"/>
              <a:gd name="connsiteX0" fmla="*/ 2906 w 2990101"/>
              <a:gd name="connsiteY0" fmla="*/ 701498 h 1018730"/>
              <a:gd name="connsiteX1" fmla="*/ 300771 w 2990101"/>
              <a:gd name="connsiteY1" fmla="*/ 352165 h 1018730"/>
              <a:gd name="connsiteX2" fmla="*/ 1750566 w 2990101"/>
              <a:gd name="connsiteY2" fmla="*/ 338415 h 1018730"/>
              <a:gd name="connsiteX3" fmla="*/ 2113346 w 2990101"/>
              <a:gd name="connsiteY3" fmla="*/ 14 h 1018730"/>
              <a:gd name="connsiteX4" fmla="*/ 2265505 w 2990101"/>
              <a:gd name="connsiteY4" fmla="*/ 343440 h 1018730"/>
              <a:gd name="connsiteX5" fmla="*/ 2675757 w 2990101"/>
              <a:gd name="connsiteY5" fmla="*/ 338415 h 1018730"/>
              <a:gd name="connsiteX6" fmla="*/ 2988959 w 2990101"/>
              <a:gd name="connsiteY6" fmla="*/ 686786 h 1018730"/>
              <a:gd name="connsiteX7" fmla="*/ 2737900 w 2990101"/>
              <a:gd name="connsiteY7" fmla="*/ 1008107 h 1018730"/>
              <a:gd name="connsiteX8" fmla="*/ 2159732 w 2990101"/>
              <a:gd name="connsiteY8" fmla="*/ 1008372 h 1018730"/>
              <a:gd name="connsiteX9" fmla="*/ 1750566 w 2990101"/>
              <a:gd name="connsiteY9" fmla="*/ 1011810 h 1018730"/>
              <a:gd name="connsiteX10" fmla="*/ 1750566 w 2990101"/>
              <a:gd name="connsiteY10" fmla="*/ 1011810 h 1018730"/>
              <a:gd name="connsiteX11" fmla="*/ 324833 w 2990101"/>
              <a:gd name="connsiteY11" fmla="*/ 1018685 h 1018730"/>
              <a:gd name="connsiteX12" fmla="*/ 2906 w 2990101"/>
              <a:gd name="connsiteY12" fmla="*/ 701498 h 1018730"/>
              <a:gd name="connsiteX0" fmla="*/ 2906 w 2990101"/>
              <a:gd name="connsiteY0" fmla="*/ 701498 h 1018730"/>
              <a:gd name="connsiteX1" fmla="*/ 300771 w 2990101"/>
              <a:gd name="connsiteY1" fmla="*/ 352165 h 1018730"/>
              <a:gd name="connsiteX2" fmla="*/ 1750566 w 2990101"/>
              <a:gd name="connsiteY2" fmla="*/ 338415 h 1018730"/>
              <a:gd name="connsiteX3" fmla="*/ 2113346 w 2990101"/>
              <a:gd name="connsiteY3" fmla="*/ 14 h 1018730"/>
              <a:gd name="connsiteX4" fmla="*/ 2265505 w 2990101"/>
              <a:gd name="connsiteY4" fmla="*/ 343440 h 1018730"/>
              <a:gd name="connsiteX5" fmla="*/ 2675757 w 2990101"/>
              <a:gd name="connsiteY5" fmla="*/ 338415 h 1018730"/>
              <a:gd name="connsiteX6" fmla="*/ 2988959 w 2990101"/>
              <a:gd name="connsiteY6" fmla="*/ 686786 h 1018730"/>
              <a:gd name="connsiteX7" fmla="*/ 2737900 w 2990101"/>
              <a:gd name="connsiteY7" fmla="*/ 1008107 h 1018730"/>
              <a:gd name="connsiteX8" fmla="*/ 2159732 w 2990101"/>
              <a:gd name="connsiteY8" fmla="*/ 1008372 h 1018730"/>
              <a:gd name="connsiteX9" fmla="*/ 1750566 w 2990101"/>
              <a:gd name="connsiteY9" fmla="*/ 1011810 h 1018730"/>
              <a:gd name="connsiteX10" fmla="*/ 1750566 w 2990101"/>
              <a:gd name="connsiteY10" fmla="*/ 1011810 h 1018730"/>
              <a:gd name="connsiteX11" fmla="*/ 324833 w 2990101"/>
              <a:gd name="connsiteY11" fmla="*/ 1018685 h 1018730"/>
              <a:gd name="connsiteX12" fmla="*/ 2906 w 2990101"/>
              <a:gd name="connsiteY12" fmla="*/ 701498 h 1018730"/>
              <a:gd name="connsiteX0" fmla="*/ 2906 w 2990101"/>
              <a:gd name="connsiteY0" fmla="*/ 701498 h 1018730"/>
              <a:gd name="connsiteX1" fmla="*/ 300771 w 2990101"/>
              <a:gd name="connsiteY1" fmla="*/ 352165 h 1018730"/>
              <a:gd name="connsiteX2" fmla="*/ 1750566 w 2990101"/>
              <a:gd name="connsiteY2" fmla="*/ 338415 h 1018730"/>
              <a:gd name="connsiteX3" fmla="*/ 2113346 w 2990101"/>
              <a:gd name="connsiteY3" fmla="*/ 14 h 1018730"/>
              <a:gd name="connsiteX4" fmla="*/ 2265505 w 2990101"/>
              <a:gd name="connsiteY4" fmla="*/ 343440 h 1018730"/>
              <a:gd name="connsiteX5" fmla="*/ 2675757 w 2990101"/>
              <a:gd name="connsiteY5" fmla="*/ 338415 h 1018730"/>
              <a:gd name="connsiteX6" fmla="*/ 2988959 w 2990101"/>
              <a:gd name="connsiteY6" fmla="*/ 686786 h 1018730"/>
              <a:gd name="connsiteX7" fmla="*/ 2737900 w 2990101"/>
              <a:gd name="connsiteY7" fmla="*/ 1008107 h 1018730"/>
              <a:gd name="connsiteX8" fmla="*/ 2159732 w 2990101"/>
              <a:gd name="connsiteY8" fmla="*/ 1008372 h 1018730"/>
              <a:gd name="connsiteX9" fmla="*/ 1750566 w 2990101"/>
              <a:gd name="connsiteY9" fmla="*/ 1011810 h 1018730"/>
              <a:gd name="connsiteX10" fmla="*/ 1750566 w 2990101"/>
              <a:gd name="connsiteY10" fmla="*/ 1011810 h 1018730"/>
              <a:gd name="connsiteX11" fmla="*/ 324833 w 2990101"/>
              <a:gd name="connsiteY11" fmla="*/ 1018685 h 1018730"/>
              <a:gd name="connsiteX12" fmla="*/ 2906 w 2990101"/>
              <a:gd name="connsiteY12" fmla="*/ 701498 h 1018730"/>
              <a:gd name="connsiteX0" fmla="*/ 2906 w 2990101"/>
              <a:gd name="connsiteY0" fmla="*/ 701498 h 1018730"/>
              <a:gd name="connsiteX1" fmla="*/ 300771 w 2990101"/>
              <a:gd name="connsiteY1" fmla="*/ 352165 h 1018730"/>
              <a:gd name="connsiteX2" fmla="*/ 1750566 w 2990101"/>
              <a:gd name="connsiteY2" fmla="*/ 338415 h 1018730"/>
              <a:gd name="connsiteX3" fmla="*/ 2113346 w 2990101"/>
              <a:gd name="connsiteY3" fmla="*/ 14 h 1018730"/>
              <a:gd name="connsiteX4" fmla="*/ 2265505 w 2990101"/>
              <a:gd name="connsiteY4" fmla="*/ 343440 h 1018730"/>
              <a:gd name="connsiteX5" fmla="*/ 2675757 w 2990101"/>
              <a:gd name="connsiteY5" fmla="*/ 338415 h 1018730"/>
              <a:gd name="connsiteX6" fmla="*/ 2988959 w 2990101"/>
              <a:gd name="connsiteY6" fmla="*/ 686786 h 1018730"/>
              <a:gd name="connsiteX7" fmla="*/ 2737900 w 2990101"/>
              <a:gd name="connsiteY7" fmla="*/ 1008107 h 1018730"/>
              <a:gd name="connsiteX8" fmla="*/ 2159732 w 2990101"/>
              <a:gd name="connsiteY8" fmla="*/ 1008372 h 1018730"/>
              <a:gd name="connsiteX9" fmla="*/ 1750566 w 2990101"/>
              <a:gd name="connsiteY9" fmla="*/ 1011810 h 1018730"/>
              <a:gd name="connsiteX10" fmla="*/ 1750566 w 2990101"/>
              <a:gd name="connsiteY10" fmla="*/ 1011810 h 1018730"/>
              <a:gd name="connsiteX11" fmla="*/ 324833 w 2990101"/>
              <a:gd name="connsiteY11" fmla="*/ 1018685 h 1018730"/>
              <a:gd name="connsiteX12" fmla="*/ 2906 w 2990101"/>
              <a:gd name="connsiteY12" fmla="*/ 701498 h 1018730"/>
              <a:gd name="connsiteX0" fmla="*/ 2906 w 2990101"/>
              <a:gd name="connsiteY0" fmla="*/ 701485 h 1018717"/>
              <a:gd name="connsiteX1" fmla="*/ 300771 w 2990101"/>
              <a:gd name="connsiteY1" fmla="*/ 352152 h 1018717"/>
              <a:gd name="connsiteX2" fmla="*/ 1826766 w 2990101"/>
              <a:gd name="connsiteY2" fmla="*/ 341577 h 1018717"/>
              <a:gd name="connsiteX3" fmla="*/ 2113346 w 2990101"/>
              <a:gd name="connsiteY3" fmla="*/ 1 h 1018717"/>
              <a:gd name="connsiteX4" fmla="*/ 2265505 w 2990101"/>
              <a:gd name="connsiteY4" fmla="*/ 343427 h 1018717"/>
              <a:gd name="connsiteX5" fmla="*/ 2675757 w 2990101"/>
              <a:gd name="connsiteY5" fmla="*/ 338402 h 1018717"/>
              <a:gd name="connsiteX6" fmla="*/ 2988959 w 2990101"/>
              <a:gd name="connsiteY6" fmla="*/ 686773 h 1018717"/>
              <a:gd name="connsiteX7" fmla="*/ 2737900 w 2990101"/>
              <a:gd name="connsiteY7" fmla="*/ 1008094 h 1018717"/>
              <a:gd name="connsiteX8" fmla="*/ 2159732 w 2990101"/>
              <a:gd name="connsiteY8" fmla="*/ 1008359 h 1018717"/>
              <a:gd name="connsiteX9" fmla="*/ 1750566 w 2990101"/>
              <a:gd name="connsiteY9" fmla="*/ 1011797 h 1018717"/>
              <a:gd name="connsiteX10" fmla="*/ 1750566 w 2990101"/>
              <a:gd name="connsiteY10" fmla="*/ 1011797 h 1018717"/>
              <a:gd name="connsiteX11" fmla="*/ 324833 w 2990101"/>
              <a:gd name="connsiteY11" fmla="*/ 1018672 h 1018717"/>
              <a:gd name="connsiteX12" fmla="*/ 2906 w 2990101"/>
              <a:gd name="connsiteY12" fmla="*/ 701485 h 1018717"/>
              <a:gd name="connsiteX0" fmla="*/ 2906 w 2990101"/>
              <a:gd name="connsiteY0" fmla="*/ 701578 h 1018810"/>
              <a:gd name="connsiteX1" fmla="*/ 300771 w 2990101"/>
              <a:gd name="connsiteY1" fmla="*/ 352245 h 1018810"/>
              <a:gd name="connsiteX2" fmla="*/ 1826766 w 2990101"/>
              <a:gd name="connsiteY2" fmla="*/ 341670 h 1018810"/>
              <a:gd name="connsiteX3" fmla="*/ 2113346 w 2990101"/>
              <a:gd name="connsiteY3" fmla="*/ 94 h 1018810"/>
              <a:gd name="connsiteX4" fmla="*/ 2265505 w 2990101"/>
              <a:gd name="connsiteY4" fmla="*/ 343520 h 1018810"/>
              <a:gd name="connsiteX5" fmla="*/ 2675757 w 2990101"/>
              <a:gd name="connsiteY5" fmla="*/ 338495 h 1018810"/>
              <a:gd name="connsiteX6" fmla="*/ 2988959 w 2990101"/>
              <a:gd name="connsiteY6" fmla="*/ 686866 h 1018810"/>
              <a:gd name="connsiteX7" fmla="*/ 2737900 w 2990101"/>
              <a:gd name="connsiteY7" fmla="*/ 1008187 h 1018810"/>
              <a:gd name="connsiteX8" fmla="*/ 2159732 w 2990101"/>
              <a:gd name="connsiteY8" fmla="*/ 1008452 h 1018810"/>
              <a:gd name="connsiteX9" fmla="*/ 1750566 w 2990101"/>
              <a:gd name="connsiteY9" fmla="*/ 1011890 h 1018810"/>
              <a:gd name="connsiteX10" fmla="*/ 1750566 w 2990101"/>
              <a:gd name="connsiteY10" fmla="*/ 1011890 h 1018810"/>
              <a:gd name="connsiteX11" fmla="*/ 324833 w 2990101"/>
              <a:gd name="connsiteY11" fmla="*/ 1018765 h 1018810"/>
              <a:gd name="connsiteX12" fmla="*/ 2906 w 2990101"/>
              <a:gd name="connsiteY12" fmla="*/ 701578 h 10188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990101" h="1018810">
                <a:moveTo>
                  <a:pt x="2906" y="701578"/>
                </a:moveTo>
                <a:cubicBezTo>
                  <a:pt x="-5518" y="553049"/>
                  <a:pt x="23874" y="356395"/>
                  <a:pt x="300771" y="352245"/>
                </a:cubicBezTo>
                <a:lnTo>
                  <a:pt x="1826766" y="341670"/>
                </a:lnTo>
                <a:cubicBezTo>
                  <a:pt x="2100287" y="343303"/>
                  <a:pt x="2113248" y="2961"/>
                  <a:pt x="2113346" y="94"/>
                </a:cubicBezTo>
                <a:cubicBezTo>
                  <a:pt x="2113444" y="-2773"/>
                  <a:pt x="2340389" y="58223"/>
                  <a:pt x="2265505" y="343520"/>
                </a:cubicBezTo>
                <a:lnTo>
                  <a:pt x="2675757" y="338495"/>
                </a:lnTo>
                <a:cubicBezTo>
                  <a:pt x="2868372" y="348544"/>
                  <a:pt x="3004031" y="469130"/>
                  <a:pt x="2988959" y="686866"/>
                </a:cubicBezTo>
                <a:cubicBezTo>
                  <a:pt x="2983367" y="935884"/>
                  <a:pt x="2924362" y="985257"/>
                  <a:pt x="2737900" y="1008187"/>
                </a:cubicBezTo>
                <a:cubicBezTo>
                  <a:pt x="2599032" y="1019734"/>
                  <a:pt x="2240160" y="1007218"/>
                  <a:pt x="2159732" y="1008452"/>
                </a:cubicBezTo>
                <a:lnTo>
                  <a:pt x="1750566" y="1011890"/>
                </a:lnTo>
                <a:lnTo>
                  <a:pt x="1750566" y="1011890"/>
                </a:lnTo>
                <a:lnTo>
                  <a:pt x="324833" y="1018765"/>
                </a:lnTo>
                <a:cubicBezTo>
                  <a:pt x="55328" y="1022047"/>
                  <a:pt x="-16202" y="847241"/>
                  <a:pt x="2906" y="701578"/>
                </a:cubicBezTo>
                <a:close/>
              </a:path>
            </a:pathLst>
          </a:custGeom>
          <a:solidFill>
            <a:schemeClr val="bg1"/>
          </a:solidFill>
          <a:ln w="38100">
            <a:solidFill>
              <a:srgbClr val="004AA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a:extLst>
              <a:ext uri="{FF2B5EF4-FFF2-40B4-BE49-F238E27FC236}">
                <a16:creationId xmlns:a16="http://schemas.microsoft.com/office/drawing/2014/main" id="{7E674251-5730-06D3-3E7B-FB0027BC4959}"/>
              </a:ext>
            </a:extLst>
          </p:cNvPr>
          <p:cNvSpPr txBox="1"/>
          <p:nvPr userDrawn="1"/>
        </p:nvSpPr>
        <p:spPr>
          <a:xfrm>
            <a:off x="654000" y="5916541"/>
            <a:ext cx="2990101" cy="323165"/>
          </a:xfrm>
          <a:prstGeom prst="rect">
            <a:avLst/>
          </a:prstGeom>
          <a:noFill/>
        </p:spPr>
        <p:txBody>
          <a:bodyPr wrap="square" anchor="ctr">
            <a:spAutoFit/>
          </a:bodyPr>
          <a:lstStyle/>
          <a:p>
            <a:pPr algn="ctr"/>
            <a:r>
              <a:rPr lang="en-US" sz="1500" b="1">
                <a:solidFill>
                  <a:srgbClr val="004AAD"/>
                </a:solidFill>
                <a:latin typeface="Arial" panose="020B0604020202020204" pitchFamily="34" charset="0"/>
                <a:cs typeface="Arial" panose="020B0604020202020204" pitchFamily="34" charset="0"/>
              </a:rPr>
              <a:t> #</a:t>
            </a:r>
            <a:r>
              <a:rPr lang="en-US" sz="1500" b="1" err="1">
                <a:solidFill>
                  <a:srgbClr val="004AAD"/>
                </a:solidFill>
                <a:latin typeface="Arial" panose="020B0604020202020204" pitchFamily="34" charset="0"/>
                <a:cs typeface="Arial" panose="020B0604020202020204" pitchFamily="34" charset="0"/>
              </a:rPr>
              <a:t>TalkScottishEducation</a:t>
            </a:r>
            <a:endParaRPr lang="en-US" sz="1500" b="1">
              <a:solidFill>
                <a:srgbClr val="004AAD"/>
              </a:solidFill>
              <a:latin typeface="Arial" panose="020B0604020202020204" pitchFamily="34" charset="0"/>
              <a:cs typeface="Arial" panose="020B0604020202020204" pitchFamily="34" charset="0"/>
            </a:endParaRPr>
          </a:p>
        </p:txBody>
      </p:sp>
      <p:sp>
        <p:nvSpPr>
          <p:cNvPr id="9" name="TextBox 8">
            <a:extLst>
              <a:ext uri="{FF2B5EF4-FFF2-40B4-BE49-F238E27FC236}">
                <a16:creationId xmlns:a16="http://schemas.microsoft.com/office/drawing/2014/main" id="{D3C71D10-B783-1DFE-C70B-E4A9C3403913}"/>
              </a:ext>
            </a:extLst>
          </p:cNvPr>
          <p:cNvSpPr txBox="1"/>
          <p:nvPr userDrawn="1"/>
        </p:nvSpPr>
        <p:spPr>
          <a:xfrm>
            <a:off x="9121463" y="1066865"/>
            <a:ext cx="1034273" cy="430887"/>
          </a:xfrm>
          <a:prstGeom prst="rect">
            <a:avLst/>
          </a:prstGeom>
          <a:noFill/>
        </p:spPr>
        <p:txBody>
          <a:bodyPr wrap="square" rtlCol="0">
            <a:spAutoFit/>
          </a:bodyPr>
          <a:lstStyle/>
          <a:p>
            <a:pPr algn="ctr"/>
            <a:r>
              <a:rPr lang="en-US" sz="1100" b="1" i="0">
                <a:solidFill>
                  <a:schemeClr val="bg1"/>
                </a:solidFill>
                <a:latin typeface="Gill Sans" panose="020B0502020104020203" pitchFamily="34" charset="-79"/>
                <a:cs typeface="Gill Sans" panose="020B0502020104020203" pitchFamily="34" charset="-79"/>
              </a:rPr>
              <a:t>Our future learning</a:t>
            </a:r>
          </a:p>
        </p:txBody>
      </p:sp>
      <p:sp>
        <p:nvSpPr>
          <p:cNvPr id="12" name="TextBox 11">
            <a:extLst>
              <a:ext uri="{FF2B5EF4-FFF2-40B4-BE49-F238E27FC236}">
                <a16:creationId xmlns:a16="http://schemas.microsoft.com/office/drawing/2014/main" id="{D0EF3C4F-CA99-69AA-67E5-1A45AB5B96AC}"/>
              </a:ext>
            </a:extLst>
          </p:cNvPr>
          <p:cNvSpPr txBox="1"/>
          <p:nvPr userDrawn="1"/>
        </p:nvSpPr>
        <p:spPr>
          <a:xfrm>
            <a:off x="10518796" y="1343813"/>
            <a:ext cx="1034272" cy="430887"/>
          </a:xfrm>
          <a:prstGeom prst="rect">
            <a:avLst/>
          </a:prstGeom>
          <a:noFill/>
        </p:spPr>
        <p:txBody>
          <a:bodyPr wrap="square" rtlCol="0">
            <a:spAutoFit/>
          </a:bodyPr>
          <a:lstStyle/>
          <a:p>
            <a:pPr algn="ctr"/>
            <a:r>
              <a:rPr lang="en-US" sz="1100" b="1" i="0">
                <a:solidFill>
                  <a:schemeClr val="bg1"/>
                </a:solidFill>
                <a:latin typeface="Gill Sans" panose="020B0502020104020203" pitchFamily="34" charset="-79"/>
                <a:cs typeface="Gill Sans" panose="020B0502020104020203" pitchFamily="34" charset="-79"/>
              </a:rPr>
              <a:t>Our future equity</a:t>
            </a:r>
          </a:p>
        </p:txBody>
      </p:sp>
      <p:sp>
        <p:nvSpPr>
          <p:cNvPr id="13" name="TextBox 12">
            <a:extLst>
              <a:ext uri="{FF2B5EF4-FFF2-40B4-BE49-F238E27FC236}">
                <a16:creationId xmlns:a16="http://schemas.microsoft.com/office/drawing/2014/main" id="{C3744720-E9FB-E6AA-407E-A30A06E79867}"/>
              </a:ext>
            </a:extLst>
          </p:cNvPr>
          <p:cNvSpPr txBox="1"/>
          <p:nvPr userDrawn="1"/>
        </p:nvSpPr>
        <p:spPr>
          <a:xfrm>
            <a:off x="10336193" y="2985845"/>
            <a:ext cx="1097909" cy="430887"/>
          </a:xfrm>
          <a:prstGeom prst="rect">
            <a:avLst/>
          </a:prstGeom>
          <a:noFill/>
        </p:spPr>
        <p:txBody>
          <a:bodyPr wrap="square" rtlCol="0">
            <a:spAutoFit/>
          </a:bodyPr>
          <a:lstStyle/>
          <a:p>
            <a:pPr algn="ctr"/>
            <a:r>
              <a:rPr lang="en-US" sz="1100" b="1" i="0">
                <a:solidFill>
                  <a:schemeClr val="bg1"/>
                </a:solidFill>
                <a:latin typeface="Gill Sans" panose="020B0502020104020203" pitchFamily="34" charset="-79"/>
                <a:cs typeface="Gill Sans" panose="020B0502020104020203" pitchFamily="34" charset="-79"/>
              </a:rPr>
              <a:t>Our future wellbeing</a:t>
            </a:r>
          </a:p>
        </p:txBody>
      </p:sp>
      <p:sp>
        <p:nvSpPr>
          <p:cNvPr id="14" name="TextBox 13">
            <a:extLst>
              <a:ext uri="{FF2B5EF4-FFF2-40B4-BE49-F238E27FC236}">
                <a16:creationId xmlns:a16="http://schemas.microsoft.com/office/drawing/2014/main" id="{FEC2AF27-9AD8-1F2B-47D9-AA25131F3476}"/>
              </a:ext>
            </a:extLst>
          </p:cNvPr>
          <p:cNvSpPr txBox="1"/>
          <p:nvPr userDrawn="1"/>
        </p:nvSpPr>
        <p:spPr>
          <a:xfrm>
            <a:off x="8928926" y="3315979"/>
            <a:ext cx="998094" cy="430887"/>
          </a:xfrm>
          <a:prstGeom prst="rect">
            <a:avLst/>
          </a:prstGeom>
          <a:noFill/>
        </p:spPr>
        <p:txBody>
          <a:bodyPr wrap="square" rtlCol="0">
            <a:spAutoFit/>
          </a:bodyPr>
          <a:lstStyle/>
          <a:p>
            <a:pPr algn="ctr"/>
            <a:r>
              <a:rPr lang="en-US" sz="1100" b="1" i="0">
                <a:solidFill>
                  <a:schemeClr val="bg1"/>
                </a:solidFill>
                <a:latin typeface="Gill Sans" panose="020B0502020104020203" pitchFamily="34" charset="-79"/>
                <a:cs typeface="Gill Sans" panose="020B0502020104020203" pitchFamily="34" charset="-79"/>
              </a:rPr>
              <a:t>Our future rights</a:t>
            </a:r>
          </a:p>
        </p:txBody>
      </p:sp>
      <p:sp>
        <p:nvSpPr>
          <p:cNvPr id="15" name="TextBox 14">
            <a:extLst>
              <a:ext uri="{FF2B5EF4-FFF2-40B4-BE49-F238E27FC236}">
                <a16:creationId xmlns:a16="http://schemas.microsoft.com/office/drawing/2014/main" id="{B6E9B441-95B3-1348-C01A-53085A3D885E}"/>
              </a:ext>
            </a:extLst>
          </p:cNvPr>
          <p:cNvSpPr txBox="1"/>
          <p:nvPr userDrawn="1"/>
        </p:nvSpPr>
        <p:spPr>
          <a:xfrm>
            <a:off x="8186814" y="2082130"/>
            <a:ext cx="1034272" cy="430887"/>
          </a:xfrm>
          <a:prstGeom prst="rect">
            <a:avLst/>
          </a:prstGeom>
          <a:noFill/>
        </p:spPr>
        <p:txBody>
          <a:bodyPr wrap="square" rtlCol="0">
            <a:spAutoFit/>
          </a:bodyPr>
          <a:lstStyle/>
          <a:p>
            <a:pPr algn="ctr"/>
            <a:r>
              <a:rPr lang="en-US" sz="1100" b="1" i="0">
                <a:solidFill>
                  <a:schemeClr val="bg1"/>
                </a:solidFill>
                <a:latin typeface="Gill Sans" panose="020B0502020104020203" pitchFamily="34" charset="-79"/>
                <a:cs typeface="Gill Sans" panose="020B0502020104020203" pitchFamily="34" charset="-79"/>
              </a:rPr>
              <a:t>Our future world</a:t>
            </a:r>
          </a:p>
        </p:txBody>
      </p:sp>
      <p:sp>
        <p:nvSpPr>
          <p:cNvPr id="16" name="TextBox 15">
            <a:extLst>
              <a:ext uri="{FF2B5EF4-FFF2-40B4-BE49-F238E27FC236}">
                <a16:creationId xmlns:a16="http://schemas.microsoft.com/office/drawing/2014/main" id="{AB9659E8-A5FC-86E2-6A86-9C98E34135F5}"/>
              </a:ext>
            </a:extLst>
          </p:cNvPr>
          <p:cNvSpPr txBox="1"/>
          <p:nvPr userDrawn="1"/>
        </p:nvSpPr>
        <p:spPr>
          <a:xfrm>
            <a:off x="8660524" y="2193982"/>
            <a:ext cx="2532993" cy="430887"/>
          </a:xfrm>
          <a:prstGeom prst="rect">
            <a:avLst/>
          </a:prstGeom>
          <a:noFill/>
        </p:spPr>
        <p:txBody>
          <a:bodyPr wrap="square" rtlCol="0">
            <a:spAutoFit/>
          </a:bodyPr>
          <a:lstStyle/>
          <a:p>
            <a:pPr algn="ctr"/>
            <a:r>
              <a:rPr lang="en-US" sz="1100" b="1" i="0">
                <a:solidFill>
                  <a:srgbClr val="004AAD"/>
                </a:solidFill>
                <a:latin typeface="Gill Sans" panose="020B0502020104020203" pitchFamily="34" charset="-79"/>
                <a:cs typeface="Gill Sans" panose="020B0502020104020203" pitchFamily="34" charset="-79"/>
              </a:rPr>
              <a:t>Our future for </a:t>
            </a:r>
            <a:br>
              <a:rPr lang="en-US" sz="1100" b="1" i="0">
                <a:solidFill>
                  <a:srgbClr val="004AAD"/>
                </a:solidFill>
                <a:latin typeface="Gill Sans" panose="020B0502020104020203" pitchFamily="34" charset="-79"/>
                <a:cs typeface="Gill Sans" panose="020B0502020104020203" pitchFamily="34" charset="-79"/>
              </a:rPr>
            </a:br>
            <a:r>
              <a:rPr lang="en-US" sz="1100" b="1" i="0">
                <a:solidFill>
                  <a:srgbClr val="004AAD"/>
                </a:solidFill>
                <a:latin typeface="Gill Sans" panose="020B0502020104020203" pitchFamily="34" charset="-79"/>
                <a:cs typeface="Gill Sans" panose="020B0502020104020203" pitchFamily="34" charset="-79"/>
              </a:rPr>
              <a:t>Scottish education</a:t>
            </a:r>
          </a:p>
        </p:txBody>
      </p:sp>
    </p:spTree>
    <p:extLst>
      <p:ext uri="{BB962C8B-B14F-4D97-AF65-F5344CB8AC3E}">
        <p14:creationId xmlns:p14="http://schemas.microsoft.com/office/powerpoint/2010/main" val="152184548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4_Content with Caption">
    <p:spTree>
      <p:nvGrpSpPr>
        <p:cNvPr id="1" name=""/>
        <p:cNvGrpSpPr/>
        <p:nvPr/>
      </p:nvGrpSpPr>
      <p:grpSpPr>
        <a:xfrm>
          <a:off x="0" y="0"/>
          <a:ext cx="0" cy="0"/>
          <a:chOff x="0" y="0"/>
          <a:chExt cx="0" cy="0"/>
        </a:xfrm>
      </p:grpSpPr>
      <p:pic>
        <p:nvPicPr>
          <p:cNvPr id="15" name="Picture 14">
            <a:extLst>
              <a:ext uri="{FF2B5EF4-FFF2-40B4-BE49-F238E27FC236}">
                <a16:creationId xmlns:a16="http://schemas.microsoft.com/office/drawing/2014/main" id="{E90824E2-AE15-C6F9-A68F-6AFA6D1C4E39}"/>
              </a:ext>
            </a:extLst>
          </p:cNvPr>
          <p:cNvPicPr>
            <a:picLocks noChangeAspect="1"/>
          </p:cNvPicPr>
          <p:nvPr userDrawn="1"/>
        </p:nvPicPr>
        <p:blipFill>
          <a:blip r:embed="rId2" cstate="email">
            <a:extLst>
              <a:ext uri="{28A0092B-C50C-407E-A947-70E740481C1C}">
                <a14:useLocalDpi xmlns:a14="http://schemas.microsoft.com/office/drawing/2010/main"/>
              </a:ext>
            </a:extLst>
          </a:blip>
          <a:srcRect/>
          <a:stretch/>
        </p:blipFill>
        <p:spPr>
          <a:xfrm>
            <a:off x="8116249" y="451412"/>
            <a:ext cx="3692324" cy="3692324"/>
          </a:xfrm>
          <a:prstGeom prst="rect">
            <a:avLst/>
          </a:prstGeom>
        </p:spPr>
      </p:pic>
      <p:sp>
        <p:nvSpPr>
          <p:cNvPr id="16" name="TextBox 15">
            <a:extLst>
              <a:ext uri="{FF2B5EF4-FFF2-40B4-BE49-F238E27FC236}">
                <a16:creationId xmlns:a16="http://schemas.microsoft.com/office/drawing/2014/main" id="{21C80BA5-6515-C14B-DC44-B12C1652A334}"/>
              </a:ext>
            </a:extLst>
          </p:cNvPr>
          <p:cNvSpPr txBox="1"/>
          <p:nvPr userDrawn="1"/>
        </p:nvSpPr>
        <p:spPr>
          <a:xfrm>
            <a:off x="9121463" y="1066865"/>
            <a:ext cx="1034273" cy="430887"/>
          </a:xfrm>
          <a:prstGeom prst="rect">
            <a:avLst/>
          </a:prstGeom>
          <a:noFill/>
        </p:spPr>
        <p:txBody>
          <a:bodyPr wrap="square" rtlCol="0">
            <a:spAutoFit/>
          </a:bodyPr>
          <a:lstStyle/>
          <a:p>
            <a:pPr algn="ctr"/>
            <a:r>
              <a:rPr lang="en-US" sz="1100" b="1" i="0">
                <a:solidFill>
                  <a:schemeClr val="bg1"/>
                </a:solidFill>
                <a:latin typeface="Gill Sans" panose="020B0502020104020203" pitchFamily="34" charset="-79"/>
                <a:cs typeface="Gill Sans" panose="020B0502020104020203" pitchFamily="34" charset="-79"/>
              </a:rPr>
              <a:t>Our future learning</a:t>
            </a:r>
          </a:p>
        </p:txBody>
      </p:sp>
      <p:sp>
        <p:nvSpPr>
          <p:cNvPr id="17" name="TextBox 16">
            <a:extLst>
              <a:ext uri="{FF2B5EF4-FFF2-40B4-BE49-F238E27FC236}">
                <a16:creationId xmlns:a16="http://schemas.microsoft.com/office/drawing/2014/main" id="{E7226A2A-9AEB-7238-AD29-94F375F6CCAD}"/>
              </a:ext>
            </a:extLst>
          </p:cNvPr>
          <p:cNvSpPr txBox="1"/>
          <p:nvPr userDrawn="1"/>
        </p:nvSpPr>
        <p:spPr>
          <a:xfrm>
            <a:off x="10518796" y="1343813"/>
            <a:ext cx="1034272" cy="430887"/>
          </a:xfrm>
          <a:prstGeom prst="rect">
            <a:avLst/>
          </a:prstGeom>
          <a:noFill/>
        </p:spPr>
        <p:txBody>
          <a:bodyPr wrap="square" rtlCol="0">
            <a:spAutoFit/>
          </a:bodyPr>
          <a:lstStyle/>
          <a:p>
            <a:pPr algn="ctr"/>
            <a:r>
              <a:rPr lang="en-US" sz="1100" b="1" i="0">
                <a:solidFill>
                  <a:schemeClr val="bg1"/>
                </a:solidFill>
                <a:latin typeface="Gill Sans" panose="020B0502020104020203" pitchFamily="34" charset="-79"/>
                <a:cs typeface="Gill Sans" panose="020B0502020104020203" pitchFamily="34" charset="-79"/>
              </a:rPr>
              <a:t>Our future equity</a:t>
            </a:r>
          </a:p>
        </p:txBody>
      </p:sp>
      <p:sp>
        <p:nvSpPr>
          <p:cNvPr id="25" name="TextBox 24">
            <a:extLst>
              <a:ext uri="{FF2B5EF4-FFF2-40B4-BE49-F238E27FC236}">
                <a16:creationId xmlns:a16="http://schemas.microsoft.com/office/drawing/2014/main" id="{A69F73BF-AD5D-FCD0-E57F-D9FA34AFD324}"/>
              </a:ext>
            </a:extLst>
          </p:cNvPr>
          <p:cNvSpPr txBox="1"/>
          <p:nvPr userDrawn="1"/>
        </p:nvSpPr>
        <p:spPr>
          <a:xfrm>
            <a:off x="10336193" y="2985845"/>
            <a:ext cx="1097909" cy="430887"/>
          </a:xfrm>
          <a:prstGeom prst="rect">
            <a:avLst/>
          </a:prstGeom>
          <a:noFill/>
        </p:spPr>
        <p:txBody>
          <a:bodyPr wrap="square" rtlCol="0">
            <a:spAutoFit/>
          </a:bodyPr>
          <a:lstStyle/>
          <a:p>
            <a:pPr algn="ctr"/>
            <a:r>
              <a:rPr lang="en-US" sz="1100" b="1" i="0">
                <a:solidFill>
                  <a:schemeClr val="bg1"/>
                </a:solidFill>
                <a:latin typeface="Gill Sans" panose="020B0502020104020203" pitchFamily="34" charset="-79"/>
                <a:cs typeface="Gill Sans" panose="020B0502020104020203" pitchFamily="34" charset="-79"/>
              </a:rPr>
              <a:t>Our future wellbeing</a:t>
            </a:r>
          </a:p>
        </p:txBody>
      </p:sp>
      <p:sp>
        <p:nvSpPr>
          <p:cNvPr id="26" name="TextBox 25">
            <a:extLst>
              <a:ext uri="{FF2B5EF4-FFF2-40B4-BE49-F238E27FC236}">
                <a16:creationId xmlns:a16="http://schemas.microsoft.com/office/drawing/2014/main" id="{A53D25EC-5751-03CB-D00B-D3A10A6F7B3F}"/>
              </a:ext>
            </a:extLst>
          </p:cNvPr>
          <p:cNvSpPr txBox="1"/>
          <p:nvPr userDrawn="1"/>
        </p:nvSpPr>
        <p:spPr>
          <a:xfrm>
            <a:off x="8928926" y="3315979"/>
            <a:ext cx="998094" cy="430887"/>
          </a:xfrm>
          <a:prstGeom prst="rect">
            <a:avLst/>
          </a:prstGeom>
          <a:noFill/>
        </p:spPr>
        <p:txBody>
          <a:bodyPr wrap="square" rtlCol="0">
            <a:spAutoFit/>
          </a:bodyPr>
          <a:lstStyle/>
          <a:p>
            <a:pPr algn="ctr"/>
            <a:r>
              <a:rPr lang="en-US" sz="1100" b="1" i="0">
                <a:solidFill>
                  <a:schemeClr val="bg1"/>
                </a:solidFill>
                <a:latin typeface="Gill Sans" panose="020B0502020104020203" pitchFamily="34" charset="-79"/>
                <a:cs typeface="Gill Sans" panose="020B0502020104020203" pitchFamily="34" charset="-79"/>
              </a:rPr>
              <a:t>Our future rights</a:t>
            </a:r>
          </a:p>
        </p:txBody>
      </p:sp>
      <p:sp>
        <p:nvSpPr>
          <p:cNvPr id="27" name="TextBox 26">
            <a:extLst>
              <a:ext uri="{FF2B5EF4-FFF2-40B4-BE49-F238E27FC236}">
                <a16:creationId xmlns:a16="http://schemas.microsoft.com/office/drawing/2014/main" id="{BE2F1789-3A45-402D-1831-D0FC9BA5D0D2}"/>
              </a:ext>
            </a:extLst>
          </p:cNvPr>
          <p:cNvSpPr txBox="1"/>
          <p:nvPr userDrawn="1"/>
        </p:nvSpPr>
        <p:spPr>
          <a:xfrm>
            <a:off x="8186814" y="2082130"/>
            <a:ext cx="1034272" cy="430887"/>
          </a:xfrm>
          <a:prstGeom prst="rect">
            <a:avLst/>
          </a:prstGeom>
          <a:noFill/>
        </p:spPr>
        <p:txBody>
          <a:bodyPr wrap="square" rtlCol="0">
            <a:spAutoFit/>
          </a:bodyPr>
          <a:lstStyle/>
          <a:p>
            <a:pPr algn="ctr"/>
            <a:r>
              <a:rPr lang="en-US" sz="1100" b="1" i="0">
                <a:solidFill>
                  <a:schemeClr val="bg1"/>
                </a:solidFill>
                <a:latin typeface="Gill Sans" panose="020B0502020104020203" pitchFamily="34" charset="-79"/>
                <a:cs typeface="Gill Sans" panose="020B0502020104020203" pitchFamily="34" charset="-79"/>
              </a:rPr>
              <a:t>Our future world</a:t>
            </a:r>
          </a:p>
        </p:txBody>
      </p:sp>
      <p:sp>
        <p:nvSpPr>
          <p:cNvPr id="28" name="TextBox 27">
            <a:extLst>
              <a:ext uri="{FF2B5EF4-FFF2-40B4-BE49-F238E27FC236}">
                <a16:creationId xmlns:a16="http://schemas.microsoft.com/office/drawing/2014/main" id="{6FFB2F62-69E7-8E76-027C-5A24C93432AB}"/>
              </a:ext>
            </a:extLst>
          </p:cNvPr>
          <p:cNvSpPr txBox="1"/>
          <p:nvPr userDrawn="1"/>
        </p:nvSpPr>
        <p:spPr>
          <a:xfrm>
            <a:off x="8660524" y="2193982"/>
            <a:ext cx="2532993" cy="430887"/>
          </a:xfrm>
          <a:prstGeom prst="rect">
            <a:avLst/>
          </a:prstGeom>
          <a:noFill/>
        </p:spPr>
        <p:txBody>
          <a:bodyPr wrap="square" rtlCol="0">
            <a:spAutoFit/>
          </a:bodyPr>
          <a:lstStyle/>
          <a:p>
            <a:pPr algn="ctr"/>
            <a:r>
              <a:rPr lang="en-US" sz="1100" b="1" i="0">
                <a:solidFill>
                  <a:srgbClr val="004AAD"/>
                </a:solidFill>
                <a:latin typeface="Gill Sans" panose="020B0502020104020203" pitchFamily="34" charset="-79"/>
                <a:cs typeface="Gill Sans" panose="020B0502020104020203" pitchFamily="34" charset="-79"/>
              </a:rPr>
              <a:t>Our future for </a:t>
            </a:r>
            <a:br>
              <a:rPr lang="en-US" sz="1100" b="1" i="0">
                <a:solidFill>
                  <a:srgbClr val="004AAD"/>
                </a:solidFill>
                <a:latin typeface="Gill Sans" panose="020B0502020104020203" pitchFamily="34" charset="-79"/>
                <a:cs typeface="Gill Sans" panose="020B0502020104020203" pitchFamily="34" charset="-79"/>
              </a:rPr>
            </a:br>
            <a:r>
              <a:rPr lang="en-US" sz="1100" b="1" i="0">
                <a:solidFill>
                  <a:srgbClr val="004AAD"/>
                </a:solidFill>
                <a:latin typeface="Gill Sans" panose="020B0502020104020203" pitchFamily="34" charset="-79"/>
                <a:cs typeface="Gill Sans" panose="020B0502020104020203" pitchFamily="34" charset="-79"/>
              </a:rPr>
              <a:t>Scottish education</a:t>
            </a:r>
          </a:p>
        </p:txBody>
      </p:sp>
      <p:sp>
        <p:nvSpPr>
          <p:cNvPr id="8" name="Content Placeholder 2">
            <a:extLst>
              <a:ext uri="{FF2B5EF4-FFF2-40B4-BE49-F238E27FC236}">
                <a16:creationId xmlns:a16="http://schemas.microsoft.com/office/drawing/2014/main" id="{A5B13EA0-36BF-2440-A23B-EDA9690EAEEC}"/>
              </a:ext>
            </a:extLst>
          </p:cNvPr>
          <p:cNvSpPr>
            <a:spLocks noGrp="1"/>
          </p:cNvSpPr>
          <p:nvPr>
            <p:ph idx="11" hasCustomPrompt="1"/>
          </p:nvPr>
        </p:nvSpPr>
        <p:spPr>
          <a:xfrm>
            <a:off x="1203766" y="1331843"/>
            <a:ext cx="7153156" cy="2690348"/>
          </a:xfrm>
        </p:spPr>
        <p:txBody>
          <a:bodyPr>
            <a:normAutofit/>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lvl1pPr>
          </a:lstStyle>
          <a:p>
            <a:pPr marL="0" indent="0">
              <a:buNone/>
            </a:pPr>
            <a:r>
              <a:rPr lang="en-US" sz="2000">
                <a:solidFill>
                  <a:srgbClr val="004AAD"/>
                </a:solidFill>
              </a:rPr>
              <a:t>Question to be added here</a:t>
            </a:r>
          </a:p>
        </p:txBody>
      </p:sp>
      <p:sp>
        <p:nvSpPr>
          <p:cNvPr id="10" name="Title 1">
            <a:extLst>
              <a:ext uri="{FF2B5EF4-FFF2-40B4-BE49-F238E27FC236}">
                <a16:creationId xmlns:a16="http://schemas.microsoft.com/office/drawing/2014/main" id="{A423086F-9643-D0F4-8165-008DC0A24063}"/>
              </a:ext>
            </a:extLst>
          </p:cNvPr>
          <p:cNvSpPr>
            <a:spLocks noGrp="1"/>
          </p:cNvSpPr>
          <p:nvPr>
            <p:ph type="title" hasCustomPrompt="1"/>
          </p:nvPr>
        </p:nvSpPr>
        <p:spPr>
          <a:xfrm>
            <a:off x="638932" y="762794"/>
            <a:ext cx="7717990" cy="569049"/>
          </a:xfrm>
        </p:spPr>
        <p:txBody>
          <a:bodyPr anchor="t">
            <a:noAutofit/>
          </a:bodyPr>
          <a:lstStyle>
            <a:lvl1pPr>
              <a:defRPr sz="4000">
                <a:solidFill>
                  <a:srgbClr val="004AAD"/>
                </a:solidFill>
              </a:defRPr>
            </a:lvl1pPr>
          </a:lstStyle>
          <a:p>
            <a:r>
              <a:rPr lang="en-US"/>
              <a:t>Title</a:t>
            </a:r>
            <a:endParaRPr lang="en-GB"/>
          </a:p>
        </p:txBody>
      </p:sp>
      <p:sp>
        <p:nvSpPr>
          <p:cNvPr id="2" name="Rectangle 1">
            <a:extLst>
              <a:ext uri="{FF2B5EF4-FFF2-40B4-BE49-F238E27FC236}">
                <a16:creationId xmlns:a16="http://schemas.microsoft.com/office/drawing/2014/main" id="{02DC8EA0-CD37-20A5-0964-6C47FE159B10}"/>
              </a:ext>
            </a:extLst>
          </p:cNvPr>
          <p:cNvSpPr/>
          <p:nvPr userDrawn="1"/>
        </p:nvSpPr>
        <p:spPr>
          <a:xfrm>
            <a:off x="-1" y="5847481"/>
            <a:ext cx="12301729" cy="1201271"/>
          </a:xfrm>
          <a:prstGeom prst="rect">
            <a:avLst/>
          </a:prstGeom>
          <a:solidFill>
            <a:srgbClr val="004AA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ounded Rectangular Callout 1">
            <a:extLst>
              <a:ext uri="{FF2B5EF4-FFF2-40B4-BE49-F238E27FC236}">
                <a16:creationId xmlns:a16="http://schemas.microsoft.com/office/drawing/2014/main" id="{16D4A259-C54C-1B52-6C65-949691DD84EC}"/>
              </a:ext>
            </a:extLst>
          </p:cNvPr>
          <p:cNvSpPr/>
          <p:nvPr userDrawn="1"/>
        </p:nvSpPr>
        <p:spPr>
          <a:xfrm>
            <a:off x="8615134" y="5504144"/>
            <a:ext cx="2990101" cy="1018810"/>
          </a:xfrm>
          <a:custGeom>
            <a:avLst/>
            <a:gdLst>
              <a:gd name="connsiteX0" fmla="*/ 0 w 2984203"/>
              <a:gd name="connsiteY0" fmla="*/ 112235 h 673395"/>
              <a:gd name="connsiteX1" fmla="*/ 112235 w 2984203"/>
              <a:gd name="connsiteY1" fmla="*/ 0 h 673395"/>
              <a:gd name="connsiteX2" fmla="*/ 1740785 w 2984203"/>
              <a:gd name="connsiteY2" fmla="*/ 0 h 673395"/>
              <a:gd name="connsiteX3" fmla="*/ 2103565 w 2984203"/>
              <a:gd name="connsiteY3" fmla="*/ -338401 h 673395"/>
              <a:gd name="connsiteX4" fmla="*/ 2486836 w 2984203"/>
              <a:gd name="connsiteY4" fmla="*/ 0 h 673395"/>
              <a:gd name="connsiteX5" fmla="*/ 2871968 w 2984203"/>
              <a:gd name="connsiteY5" fmla="*/ 0 h 673395"/>
              <a:gd name="connsiteX6" fmla="*/ 2984203 w 2984203"/>
              <a:gd name="connsiteY6" fmla="*/ 112235 h 673395"/>
              <a:gd name="connsiteX7" fmla="*/ 2984203 w 2984203"/>
              <a:gd name="connsiteY7" fmla="*/ 112233 h 673395"/>
              <a:gd name="connsiteX8" fmla="*/ 2984203 w 2984203"/>
              <a:gd name="connsiteY8" fmla="*/ 112233 h 673395"/>
              <a:gd name="connsiteX9" fmla="*/ 2984203 w 2984203"/>
              <a:gd name="connsiteY9" fmla="*/ 280581 h 673395"/>
              <a:gd name="connsiteX10" fmla="*/ 2984203 w 2984203"/>
              <a:gd name="connsiteY10" fmla="*/ 561160 h 673395"/>
              <a:gd name="connsiteX11" fmla="*/ 2871968 w 2984203"/>
              <a:gd name="connsiteY11" fmla="*/ 673395 h 673395"/>
              <a:gd name="connsiteX12" fmla="*/ 2486836 w 2984203"/>
              <a:gd name="connsiteY12" fmla="*/ 673395 h 673395"/>
              <a:gd name="connsiteX13" fmla="*/ 1740785 w 2984203"/>
              <a:gd name="connsiteY13" fmla="*/ 673395 h 673395"/>
              <a:gd name="connsiteX14" fmla="*/ 1740785 w 2984203"/>
              <a:gd name="connsiteY14" fmla="*/ 673395 h 673395"/>
              <a:gd name="connsiteX15" fmla="*/ 112235 w 2984203"/>
              <a:gd name="connsiteY15" fmla="*/ 673395 h 673395"/>
              <a:gd name="connsiteX16" fmla="*/ 0 w 2984203"/>
              <a:gd name="connsiteY16" fmla="*/ 561160 h 673395"/>
              <a:gd name="connsiteX17" fmla="*/ 0 w 2984203"/>
              <a:gd name="connsiteY17" fmla="*/ 280581 h 673395"/>
              <a:gd name="connsiteX18" fmla="*/ 0 w 2984203"/>
              <a:gd name="connsiteY18" fmla="*/ 112233 h 673395"/>
              <a:gd name="connsiteX19" fmla="*/ 0 w 2984203"/>
              <a:gd name="connsiteY19" fmla="*/ 112233 h 673395"/>
              <a:gd name="connsiteX20" fmla="*/ 0 w 2984203"/>
              <a:gd name="connsiteY20" fmla="*/ 112235 h 673395"/>
              <a:gd name="connsiteX0" fmla="*/ 0 w 2984203"/>
              <a:gd name="connsiteY0" fmla="*/ 450636 h 1011796"/>
              <a:gd name="connsiteX1" fmla="*/ 112235 w 2984203"/>
              <a:gd name="connsiteY1" fmla="*/ 338401 h 1011796"/>
              <a:gd name="connsiteX2" fmla="*/ 1740785 w 2984203"/>
              <a:gd name="connsiteY2" fmla="*/ 338401 h 1011796"/>
              <a:gd name="connsiteX3" fmla="*/ 2103565 w 2984203"/>
              <a:gd name="connsiteY3" fmla="*/ 0 h 1011796"/>
              <a:gd name="connsiteX4" fmla="*/ 2486836 w 2984203"/>
              <a:gd name="connsiteY4" fmla="*/ 338401 h 1011796"/>
              <a:gd name="connsiteX5" fmla="*/ 2871968 w 2984203"/>
              <a:gd name="connsiteY5" fmla="*/ 338401 h 1011796"/>
              <a:gd name="connsiteX6" fmla="*/ 2984203 w 2984203"/>
              <a:gd name="connsiteY6" fmla="*/ 450636 h 1011796"/>
              <a:gd name="connsiteX7" fmla="*/ 2984203 w 2984203"/>
              <a:gd name="connsiteY7" fmla="*/ 450634 h 1011796"/>
              <a:gd name="connsiteX8" fmla="*/ 2984203 w 2984203"/>
              <a:gd name="connsiteY8" fmla="*/ 450634 h 1011796"/>
              <a:gd name="connsiteX9" fmla="*/ 2984203 w 2984203"/>
              <a:gd name="connsiteY9" fmla="*/ 618982 h 1011796"/>
              <a:gd name="connsiteX10" fmla="*/ 2984203 w 2984203"/>
              <a:gd name="connsiteY10" fmla="*/ 899561 h 1011796"/>
              <a:gd name="connsiteX11" fmla="*/ 2871968 w 2984203"/>
              <a:gd name="connsiteY11" fmla="*/ 1011796 h 1011796"/>
              <a:gd name="connsiteX12" fmla="*/ 2486836 w 2984203"/>
              <a:gd name="connsiteY12" fmla="*/ 1011796 h 1011796"/>
              <a:gd name="connsiteX13" fmla="*/ 1740785 w 2984203"/>
              <a:gd name="connsiteY13" fmla="*/ 1011796 h 1011796"/>
              <a:gd name="connsiteX14" fmla="*/ 1740785 w 2984203"/>
              <a:gd name="connsiteY14" fmla="*/ 1011796 h 1011796"/>
              <a:gd name="connsiteX15" fmla="*/ 112235 w 2984203"/>
              <a:gd name="connsiteY15" fmla="*/ 1011796 h 1011796"/>
              <a:gd name="connsiteX16" fmla="*/ 0 w 2984203"/>
              <a:gd name="connsiteY16" fmla="*/ 899561 h 1011796"/>
              <a:gd name="connsiteX17" fmla="*/ 0 w 2984203"/>
              <a:gd name="connsiteY17" fmla="*/ 618982 h 1011796"/>
              <a:gd name="connsiteX18" fmla="*/ 0 w 2984203"/>
              <a:gd name="connsiteY18" fmla="*/ 450634 h 1011796"/>
              <a:gd name="connsiteX19" fmla="*/ 0 w 2984203"/>
              <a:gd name="connsiteY19" fmla="*/ 450634 h 1011796"/>
              <a:gd name="connsiteX20" fmla="*/ 0 w 2984203"/>
              <a:gd name="connsiteY20" fmla="*/ 450636 h 1011796"/>
              <a:gd name="connsiteX0" fmla="*/ 0 w 2984203"/>
              <a:gd name="connsiteY0" fmla="*/ 450636 h 1011796"/>
              <a:gd name="connsiteX1" fmla="*/ 112235 w 2984203"/>
              <a:gd name="connsiteY1" fmla="*/ 338401 h 1011796"/>
              <a:gd name="connsiteX2" fmla="*/ 1740785 w 2984203"/>
              <a:gd name="connsiteY2" fmla="*/ 338401 h 1011796"/>
              <a:gd name="connsiteX3" fmla="*/ 2103565 w 2984203"/>
              <a:gd name="connsiteY3" fmla="*/ 0 h 1011796"/>
              <a:gd name="connsiteX4" fmla="*/ 2486836 w 2984203"/>
              <a:gd name="connsiteY4" fmla="*/ 338401 h 1011796"/>
              <a:gd name="connsiteX5" fmla="*/ 2871968 w 2984203"/>
              <a:gd name="connsiteY5" fmla="*/ 338401 h 1011796"/>
              <a:gd name="connsiteX6" fmla="*/ 2984203 w 2984203"/>
              <a:gd name="connsiteY6" fmla="*/ 450636 h 1011796"/>
              <a:gd name="connsiteX7" fmla="*/ 2984203 w 2984203"/>
              <a:gd name="connsiteY7" fmla="*/ 450634 h 1011796"/>
              <a:gd name="connsiteX8" fmla="*/ 2984203 w 2984203"/>
              <a:gd name="connsiteY8" fmla="*/ 450634 h 1011796"/>
              <a:gd name="connsiteX9" fmla="*/ 2984203 w 2984203"/>
              <a:gd name="connsiteY9" fmla="*/ 618982 h 1011796"/>
              <a:gd name="connsiteX10" fmla="*/ 2984203 w 2984203"/>
              <a:gd name="connsiteY10" fmla="*/ 899561 h 1011796"/>
              <a:gd name="connsiteX11" fmla="*/ 2871968 w 2984203"/>
              <a:gd name="connsiteY11" fmla="*/ 1011796 h 1011796"/>
              <a:gd name="connsiteX12" fmla="*/ 2486836 w 2984203"/>
              <a:gd name="connsiteY12" fmla="*/ 1011796 h 1011796"/>
              <a:gd name="connsiteX13" fmla="*/ 1740785 w 2984203"/>
              <a:gd name="connsiteY13" fmla="*/ 1011796 h 1011796"/>
              <a:gd name="connsiteX14" fmla="*/ 1740785 w 2984203"/>
              <a:gd name="connsiteY14" fmla="*/ 1011796 h 1011796"/>
              <a:gd name="connsiteX15" fmla="*/ 112235 w 2984203"/>
              <a:gd name="connsiteY15" fmla="*/ 1011796 h 1011796"/>
              <a:gd name="connsiteX16" fmla="*/ 0 w 2984203"/>
              <a:gd name="connsiteY16" fmla="*/ 899561 h 1011796"/>
              <a:gd name="connsiteX17" fmla="*/ 0 w 2984203"/>
              <a:gd name="connsiteY17" fmla="*/ 618982 h 1011796"/>
              <a:gd name="connsiteX18" fmla="*/ 0 w 2984203"/>
              <a:gd name="connsiteY18" fmla="*/ 450634 h 1011796"/>
              <a:gd name="connsiteX19" fmla="*/ 0 w 2984203"/>
              <a:gd name="connsiteY19" fmla="*/ 450634 h 1011796"/>
              <a:gd name="connsiteX20" fmla="*/ 0 w 2984203"/>
              <a:gd name="connsiteY20" fmla="*/ 450636 h 1011796"/>
              <a:gd name="connsiteX0" fmla="*/ 0 w 2984203"/>
              <a:gd name="connsiteY0" fmla="*/ 450636 h 1011796"/>
              <a:gd name="connsiteX1" fmla="*/ 112235 w 2984203"/>
              <a:gd name="connsiteY1" fmla="*/ 338401 h 1011796"/>
              <a:gd name="connsiteX2" fmla="*/ 1740785 w 2984203"/>
              <a:gd name="connsiteY2" fmla="*/ 338401 h 1011796"/>
              <a:gd name="connsiteX3" fmla="*/ 2103565 w 2984203"/>
              <a:gd name="connsiteY3" fmla="*/ 0 h 1011796"/>
              <a:gd name="connsiteX4" fmla="*/ 2255724 w 2984203"/>
              <a:gd name="connsiteY4" fmla="*/ 343426 h 1011796"/>
              <a:gd name="connsiteX5" fmla="*/ 2871968 w 2984203"/>
              <a:gd name="connsiteY5" fmla="*/ 338401 h 1011796"/>
              <a:gd name="connsiteX6" fmla="*/ 2984203 w 2984203"/>
              <a:gd name="connsiteY6" fmla="*/ 450636 h 1011796"/>
              <a:gd name="connsiteX7" fmla="*/ 2984203 w 2984203"/>
              <a:gd name="connsiteY7" fmla="*/ 450634 h 1011796"/>
              <a:gd name="connsiteX8" fmla="*/ 2984203 w 2984203"/>
              <a:gd name="connsiteY8" fmla="*/ 450634 h 1011796"/>
              <a:gd name="connsiteX9" fmla="*/ 2984203 w 2984203"/>
              <a:gd name="connsiteY9" fmla="*/ 618982 h 1011796"/>
              <a:gd name="connsiteX10" fmla="*/ 2984203 w 2984203"/>
              <a:gd name="connsiteY10" fmla="*/ 899561 h 1011796"/>
              <a:gd name="connsiteX11" fmla="*/ 2871968 w 2984203"/>
              <a:gd name="connsiteY11" fmla="*/ 1011796 h 1011796"/>
              <a:gd name="connsiteX12" fmla="*/ 2486836 w 2984203"/>
              <a:gd name="connsiteY12" fmla="*/ 1011796 h 1011796"/>
              <a:gd name="connsiteX13" fmla="*/ 1740785 w 2984203"/>
              <a:gd name="connsiteY13" fmla="*/ 1011796 h 1011796"/>
              <a:gd name="connsiteX14" fmla="*/ 1740785 w 2984203"/>
              <a:gd name="connsiteY14" fmla="*/ 1011796 h 1011796"/>
              <a:gd name="connsiteX15" fmla="*/ 112235 w 2984203"/>
              <a:gd name="connsiteY15" fmla="*/ 1011796 h 1011796"/>
              <a:gd name="connsiteX16" fmla="*/ 0 w 2984203"/>
              <a:gd name="connsiteY16" fmla="*/ 899561 h 1011796"/>
              <a:gd name="connsiteX17" fmla="*/ 0 w 2984203"/>
              <a:gd name="connsiteY17" fmla="*/ 618982 h 1011796"/>
              <a:gd name="connsiteX18" fmla="*/ 0 w 2984203"/>
              <a:gd name="connsiteY18" fmla="*/ 450634 h 1011796"/>
              <a:gd name="connsiteX19" fmla="*/ 0 w 2984203"/>
              <a:gd name="connsiteY19" fmla="*/ 450634 h 1011796"/>
              <a:gd name="connsiteX20" fmla="*/ 0 w 2984203"/>
              <a:gd name="connsiteY20" fmla="*/ 450636 h 1011796"/>
              <a:gd name="connsiteX0" fmla="*/ 0 w 2984203"/>
              <a:gd name="connsiteY0" fmla="*/ 450636 h 1011796"/>
              <a:gd name="connsiteX1" fmla="*/ 112235 w 2984203"/>
              <a:gd name="connsiteY1" fmla="*/ 338401 h 1011796"/>
              <a:gd name="connsiteX2" fmla="*/ 1740785 w 2984203"/>
              <a:gd name="connsiteY2" fmla="*/ 338401 h 1011796"/>
              <a:gd name="connsiteX3" fmla="*/ 2103565 w 2984203"/>
              <a:gd name="connsiteY3" fmla="*/ 0 h 1011796"/>
              <a:gd name="connsiteX4" fmla="*/ 2255724 w 2984203"/>
              <a:gd name="connsiteY4" fmla="*/ 343426 h 1011796"/>
              <a:gd name="connsiteX5" fmla="*/ 2871968 w 2984203"/>
              <a:gd name="connsiteY5" fmla="*/ 338401 h 1011796"/>
              <a:gd name="connsiteX6" fmla="*/ 2984203 w 2984203"/>
              <a:gd name="connsiteY6" fmla="*/ 450636 h 1011796"/>
              <a:gd name="connsiteX7" fmla="*/ 2984203 w 2984203"/>
              <a:gd name="connsiteY7" fmla="*/ 450634 h 1011796"/>
              <a:gd name="connsiteX8" fmla="*/ 2984203 w 2984203"/>
              <a:gd name="connsiteY8" fmla="*/ 450634 h 1011796"/>
              <a:gd name="connsiteX9" fmla="*/ 2984203 w 2984203"/>
              <a:gd name="connsiteY9" fmla="*/ 618982 h 1011796"/>
              <a:gd name="connsiteX10" fmla="*/ 2984203 w 2984203"/>
              <a:gd name="connsiteY10" fmla="*/ 899561 h 1011796"/>
              <a:gd name="connsiteX11" fmla="*/ 2871968 w 2984203"/>
              <a:gd name="connsiteY11" fmla="*/ 1011796 h 1011796"/>
              <a:gd name="connsiteX12" fmla="*/ 2486836 w 2984203"/>
              <a:gd name="connsiteY12" fmla="*/ 1011796 h 1011796"/>
              <a:gd name="connsiteX13" fmla="*/ 1740785 w 2984203"/>
              <a:gd name="connsiteY13" fmla="*/ 1011796 h 1011796"/>
              <a:gd name="connsiteX14" fmla="*/ 1740785 w 2984203"/>
              <a:gd name="connsiteY14" fmla="*/ 1011796 h 1011796"/>
              <a:gd name="connsiteX15" fmla="*/ 112235 w 2984203"/>
              <a:gd name="connsiteY15" fmla="*/ 1011796 h 1011796"/>
              <a:gd name="connsiteX16" fmla="*/ 0 w 2984203"/>
              <a:gd name="connsiteY16" fmla="*/ 899561 h 1011796"/>
              <a:gd name="connsiteX17" fmla="*/ 0 w 2984203"/>
              <a:gd name="connsiteY17" fmla="*/ 618982 h 1011796"/>
              <a:gd name="connsiteX18" fmla="*/ 0 w 2984203"/>
              <a:gd name="connsiteY18" fmla="*/ 450634 h 1011796"/>
              <a:gd name="connsiteX19" fmla="*/ 0 w 2984203"/>
              <a:gd name="connsiteY19" fmla="*/ 450634 h 1011796"/>
              <a:gd name="connsiteX20" fmla="*/ 0 w 2984203"/>
              <a:gd name="connsiteY20" fmla="*/ 450636 h 1011796"/>
              <a:gd name="connsiteX0" fmla="*/ 0 w 2984203"/>
              <a:gd name="connsiteY0" fmla="*/ 450650 h 1011810"/>
              <a:gd name="connsiteX1" fmla="*/ 112235 w 2984203"/>
              <a:gd name="connsiteY1" fmla="*/ 338415 h 1011810"/>
              <a:gd name="connsiteX2" fmla="*/ 1740785 w 2984203"/>
              <a:gd name="connsiteY2" fmla="*/ 338415 h 1011810"/>
              <a:gd name="connsiteX3" fmla="*/ 2103565 w 2984203"/>
              <a:gd name="connsiteY3" fmla="*/ 14 h 1011810"/>
              <a:gd name="connsiteX4" fmla="*/ 2255724 w 2984203"/>
              <a:gd name="connsiteY4" fmla="*/ 343440 h 1011810"/>
              <a:gd name="connsiteX5" fmla="*/ 2871968 w 2984203"/>
              <a:gd name="connsiteY5" fmla="*/ 338415 h 1011810"/>
              <a:gd name="connsiteX6" fmla="*/ 2984203 w 2984203"/>
              <a:gd name="connsiteY6" fmla="*/ 450650 h 1011810"/>
              <a:gd name="connsiteX7" fmla="*/ 2984203 w 2984203"/>
              <a:gd name="connsiteY7" fmla="*/ 450648 h 1011810"/>
              <a:gd name="connsiteX8" fmla="*/ 2984203 w 2984203"/>
              <a:gd name="connsiteY8" fmla="*/ 450648 h 1011810"/>
              <a:gd name="connsiteX9" fmla="*/ 2984203 w 2984203"/>
              <a:gd name="connsiteY9" fmla="*/ 618996 h 1011810"/>
              <a:gd name="connsiteX10" fmla="*/ 2984203 w 2984203"/>
              <a:gd name="connsiteY10" fmla="*/ 899575 h 1011810"/>
              <a:gd name="connsiteX11" fmla="*/ 2871968 w 2984203"/>
              <a:gd name="connsiteY11" fmla="*/ 1011810 h 1011810"/>
              <a:gd name="connsiteX12" fmla="*/ 2486836 w 2984203"/>
              <a:gd name="connsiteY12" fmla="*/ 1011810 h 1011810"/>
              <a:gd name="connsiteX13" fmla="*/ 1740785 w 2984203"/>
              <a:gd name="connsiteY13" fmla="*/ 1011810 h 1011810"/>
              <a:gd name="connsiteX14" fmla="*/ 1740785 w 2984203"/>
              <a:gd name="connsiteY14" fmla="*/ 1011810 h 1011810"/>
              <a:gd name="connsiteX15" fmla="*/ 112235 w 2984203"/>
              <a:gd name="connsiteY15" fmla="*/ 1011810 h 1011810"/>
              <a:gd name="connsiteX16" fmla="*/ 0 w 2984203"/>
              <a:gd name="connsiteY16" fmla="*/ 899575 h 1011810"/>
              <a:gd name="connsiteX17" fmla="*/ 0 w 2984203"/>
              <a:gd name="connsiteY17" fmla="*/ 618996 h 1011810"/>
              <a:gd name="connsiteX18" fmla="*/ 0 w 2984203"/>
              <a:gd name="connsiteY18" fmla="*/ 450648 h 1011810"/>
              <a:gd name="connsiteX19" fmla="*/ 0 w 2984203"/>
              <a:gd name="connsiteY19" fmla="*/ 450648 h 1011810"/>
              <a:gd name="connsiteX20" fmla="*/ 0 w 2984203"/>
              <a:gd name="connsiteY20" fmla="*/ 450650 h 1011810"/>
              <a:gd name="connsiteX0" fmla="*/ 0 w 2984203"/>
              <a:gd name="connsiteY0" fmla="*/ 450650 h 1011810"/>
              <a:gd name="connsiteX1" fmla="*/ 112235 w 2984203"/>
              <a:gd name="connsiteY1" fmla="*/ 338415 h 1011810"/>
              <a:gd name="connsiteX2" fmla="*/ 1740785 w 2984203"/>
              <a:gd name="connsiteY2" fmla="*/ 338415 h 1011810"/>
              <a:gd name="connsiteX3" fmla="*/ 2103565 w 2984203"/>
              <a:gd name="connsiteY3" fmla="*/ 14 h 1011810"/>
              <a:gd name="connsiteX4" fmla="*/ 2255724 w 2984203"/>
              <a:gd name="connsiteY4" fmla="*/ 343440 h 1011810"/>
              <a:gd name="connsiteX5" fmla="*/ 2665976 w 2984203"/>
              <a:gd name="connsiteY5" fmla="*/ 338415 h 1011810"/>
              <a:gd name="connsiteX6" fmla="*/ 2984203 w 2984203"/>
              <a:gd name="connsiteY6" fmla="*/ 450650 h 1011810"/>
              <a:gd name="connsiteX7" fmla="*/ 2984203 w 2984203"/>
              <a:gd name="connsiteY7" fmla="*/ 450648 h 1011810"/>
              <a:gd name="connsiteX8" fmla="*/ 2984203 w 2984203"/>
              <a:gd name="connsiteY8" fmla="*/ 450648 h 1011810"/>
              <a:gd name="connsiteX9" fmla="*/ 2984203 w 2984203"/>
              <a:gd name="connsiteY9" fmla="*/ 618996 h 1011810"/>
              <a:gd name="connsiteX10" fmla="*/ 2984203 w 2984203"/>
              <a:gd name="connsiteY10" fmla="*/ 899575 h 1011810"/>
              <a:gd name="connsiteX11" fmla="*/ 2871968 w 2984203"/>
              <a:gd name="connsiteY11" fmla="*/ 1011810 h 1011810"/>
              <a:gd name="connsiteX12" fmla="*/ 2486836 w 2984203"/>
              <a:gd name="connsiteY12" fmla="*/ 1011810 h 1011810"/>
              <a:gd name="connsiteX13" fmla="*/ 1740785 w 2984203"/>
              <a:gd name="connsiteY13" fmla="*/ 1011810 h 1011810"/>
              <a:gd name="connsiteX14" fmla="*/ 1740785 w 2984203"/>
              <a:gd name="connsiteY14" fmla="*/ 1011810 h 1011810"/>
              <a:gd name="connsiteX15" fmla="*/ 112235 w 2984203"/>
              <a:gd name="connsiteY15" fmla="*/ 1011810 h 1011810"/>
              <a:gd name="connsiteX16" fmla="*/ 0 w 2984203"/>
              <a:gd name="connsiteY16" fmla="*/ 899575 h 1011810"/>
              <a:gd name="connsiteX17" fmla="*/ 0 w 2984203"/>
              <a:gd name="connsiteY17" fmla="*/ 618996 h 1011810"/>
              <a:gd name="connsiteX18" fmla="*/ 0 w 2984203"/>
              <a:gd name="connsiteY18" fmla="*/ 450648 h 1011810"/>
              <a:gd name="connsiteX19" fmla="*/ 0 w 2984203"/>
              <a:gd name="connsiteY19" fmla="*/ 450648 h 1011810"/>
              <a:gd name="connsiteX20" fmla="*/ 0 w 2984203"/>
              <a:gd name="connsiteY20" fmla="*/ 450650 h 1011810"/>
              <a:gd name="connsiteX0" fmla="*/ 0 w 2984203"/>
              <a:gd name="connsiteY0" fmla="*/ 450650 h 1011810"/>
              <a:gd name="connsiteX1" fmla="*/ 112235 w 2984203"/>
              <a:gd name="connsiteY1" fmla="*/ 338415 h 1011810"/>
              <a:gd name="connsiteX2" fmla="*/ 1740785 w 2984203"/>
              <a:gd name="connsiteY2" fmla="*/ 338415 h 1011810"/>
              <a:gd name="connsiteX3" fmla="*/ 2103565 w 2984203"/>
              <a:gd name="connsiteY3" fmla="*/ 14 h 1011810"/>
              <a:gd name="connsiteX4" fmla="*/ 2255724 w 2984203"/>
              <a:gd name="connsiteY4" fmla="*/ 343440 h 1011810"/>
              <a:gd name="connsiteX5" fmla="*/ 2665976 w 2984203"/>
              <a:gd name="connsiteY5" fmla="*/ 338415 h 1011810"/>
              <a:gd name="connsiteX6" fmla="*/ 2984203 w 2984203"/>
              <a:gd name="connsiteY6" fmla="*/ 450650 h 1011810"/>
              <a:gd name="connsiteX7" fmla="*/ 2984203 w 2984203"/>
              <a:gd name="connsiteY7" fmla="*/ 450648 h 1011810"/>
              <a:gd name="connsiteX8" fmla="*/ 2984203 w 2984203"/>
              <a:gd name="connsiteY8" fmla="*/ 450648 h 1011810"/>
              <a:gd name="connsiteX9" fmla="*/ 2984203 w 2984203"/>
              <a:gd name="connsiteY9" fmla="*/ 899575 h 1011810"/>
              <a:gd name="connsiteX10" fmla="*/ 2871968 w 2984203"/>
              <a:gd name="connsiteY10" fmla="*/ 1011810 h 1011810"/>
              <a:gd name="connsiteX11" fmla="*/ 2486836 w 2984203"/>
              <a:gd name="connsiteY11" fmla="*/ 1011810 h 1011810"/>
              <a:gd name="connsiteX12" fmla="*/ 1740785 w 2984203"/>
              <a:gd name="connsiteY12" fmla="*/ 1011810 h 1011810"/>
              <a:gd name="connsiteX13" fmla="*/ 1740785 w 2984203"/>
              <a:gd name="connsiteY13" fmla="*/ 1011810 h 1011810"/>
              <a:gd name="connsiteX14" fmla="*/ 112235 w 2984203"/>
              <a:gd name="connsiteY14" fmla="*/ 1011810 h 1011810"/>
              <a:gd name="connsiteX15" fmla="*/ 0 w 2984203"/>
              <a:gd name="connsiteY15" fmla="*/ 899575 h 1011810"/>
              <a:gd name="connsiteX16" fmla="*/ 0 w 2984203"/>
              <a:gd name="connsiteY16" fmla="*/ 618996 h 1011810"/>
              <a:gd name="connsiteX17" fmla="*/ 0 w 2984203"/>
              <a:gd name="connsiteY17" fmla="*/ 450648 h 1011810"/>
              <a:gd name="connsiteX18" fmla="*/ 0 w 2984203"/>
              <a:gd name="connsiteY18" fmla="*/ 450648 h 1011810"/>
              <a:gd name="connsiteX19" fmla="*/ 0 w 2984203"/>
              <a:gd name="connsiteY19" fmla="*/ 450650 h 1011810"/>
              <a:gd name="connsiteX0" fmla="*/ 0 w 3396186"/>
              <a:gd name="connsiteY0" fmla="*/ 450650 h 1011810"/>
              <a:gd name="connsiteX1" fmla="*/ 112235 w 3396186"/>
              <a:gd name="connsiteY1" fmla="*/ 338415 h 1011810"/>
              <a:gd name="connsiteX2" fmla="*/ 1740785 w 3396186"/>
              <a:gd name="connsiteY2" fmla="*/ 338415 h 1011810"/>
              <a:gd name="connsiteX3" fmla="*/ 2103565 w 3396186"/>
              <a:gd name="connsiteY3" fmla="*/ 14 h 1011810"/>
              <a:gd name="connsiteX4" fmla="*/ 2255724 w 3396186"/>
              <a:gd name="connsiteY4" fmla="*/ 343440 h 1011810"/>
              <a:gd name="connsiteX5" fmla="*/ 2665976 w 3396186"/>
              <a:gd name="connsiteY5" fmla="*/ 338415 h 1011810"/>
              <a:gd name="connsiteX6" fmla="*/ 2984203 w 3396186"/>
              <a:gd name="connsiteY6" fmla="*/ 450650 h 1011810"/>
              <a:gd name="connsiteX7" fmla="*/ 2984203 w 3396186"/>
              <a:gd name="connsiteY7" fmla="*/ 450648 h 1011810"/>
              <a:gd name="connsiteX8" fmla="*/ 3396186 w 3396186"/>
              <a:gd name="connsiteY8" fmla="*/ 747074 h 1011810"/>
              <a:gd name="connsiteX9" fmla="*/ 2984203 w 3396186"/>
              <a:gd name="connsiteY9" fmla="*/ 899575 h 1011810"/>
              <a:gd name="connsiteX10" fmla="*/ 2871968 w 3396186"/>
              <a:gd name="connsiteY10" fmla="*/ 1011810 h 1011810"/>
              <a:gd name="connsiteX11" fmla="*/ 2486836 w 3396186"/>
              <a:gd name="connsiteY11" fmla="*/ 1011810 h 1011810"/>
              <a:gd name="connsiteX12" fmla="*/ 1740785 w 3396186"/>
              <a:gd name="connsiteY12" fmla="*/ 1011810 h 1011810"/>
              <a:gd name="connsiteX13" fmla="*/ 1740785 w 3396186"/>
              <a:gd name="connsiteY13" fmla="*/ 1011810 h 1011810"/>
              <a:gd name="connsiteX14" fmla="*/ 112235 w 3396186"/>
              <a:gd name="connsiteY14" fmla="*/ 1011810 h 1011810"/>
              <a:gd name="connsiteX15" fmla="*/ 0 w 3396186"/>
              <a:gd name="connsiteY15" fmla="*/ 899575 h 1011810"/>
              <a:gd name="connsiteX16" fmla="*/ 0 w 3396186"/>
              <a:gd name="connsiteY16" fmla="*/ 618996 h 1011810"/>
              <a:gd name="connsiteX17" fmla="*/ 0 w 3396186"/>
              <a:gd name="connsiteY17" fmla="*/ 450648 h 1011810"/>
              <a:gd name="connsiteX18" fmla="*/ 0 w 3396186"/>
              <a:gd name="connsiteY18" fmla="*/ 450648 h 1011810"/>
              <a:gd name="connsiteX19" fmla="*/ 0 w 3396186"/>
              <a:gd name="connsiteY19" fmla="*/ 450650 h 1011810"/>
              <a:gd name="connsiteX0" fmla="*/ 0 w 2984203"/>
              <a:gd name="connsiteY0" fmla="*/ 450650 h 1011810"/>
              <a:gd name="connsiteX1" fmla="*/ 112235 w 2984203"/>
              <a:gd name="connsiteY1" fmla="*/ 338415 h 1011810"/>
              <a:gd name="connsiteX2" fmla="*/ 1740785 w 2984203"/>
              <a:gd name="connsiteY2" fmla="*/ 338415 h 1011810"/>
              <a:gd name="connsiteX3" fmla="*/ 2103565 w 2984203"/>
              <a:gd name="connsiteY3" fmla="*/ 14 h 1011810"/>
              <a:gd name="connsiteX4" fmla="*/ 2255724 w 2984203"/>
              <a:gd name="connsiteY4" fmla="*/ 343440 h 1011810"/>
              <a:gd name="connsiteX5" fmla="*/ 2665976 w 2984203"/>
              <a:gd name="connsiteY5" fmla="*/ 338415 h 1011810"/>
              <a:gd name="connsiteX6" fmla="*/ 2984203 w 2984203"/>
              <a:gd name="connsiteY6" fmla="*/ 450650 h 1011810"/>
              <a:gd name="connsiteX7" fmla="*/ 2984203 w 2984203"/>
              <a:gd name="connsiteY7" fmla="*/ 450648 h 1011810"/>
              <a:gd name="connsiteX8" fmla="*/ 2984203 w 2984203"/>
              <a:gd name="connsiteY8" fmla="*/ 899575 h 1011810"/>
              <a:gd name="connsiteX9" fmla="*/ 2871968 w 2984203"/>
              <a:gd name="connsiteY9" fmla="*/ 1011810 h 1011810"/>
              <a:gd name="connsiteX10" fmla="*/ 2486836 w 2984203"/>
              <a:gd name="connsiteY10" fmla="*/ 1011810 h 1011810"/>
              <a:gd name="connsiteX11" fmla="*/ 1740785 w 2984203"/>
              <a:gd name="connsiteY11" fmla="*/ 1011810 h 1011810"/>
              <a:gd name="connsiteX12" fmla="*/ 1740785 w 2984203"/>
              <a:gd name="connsiteY12" fmla="*/ 1011810 h 1011810"/>
              <a:gd name="connsiteX13" fmla="*/ 112235 w 2984203"/>
              <a:gd name="connsiteY13" fmla="*/ 1011810 h 1011810"/>
              <a:gd name="connsiteX14" fmla="*/ 0 w 2984203"/>
              <a:gd name="connsiteY14" fmla="*/ 899575 h 1011810"/>
              <a:gd name="connsiteX15" fmla="*/ 0 w 2984203"/>
              <a:gd name="connsiteY15" fmla="*/ 618996 h 1011810"/>
              <a:gd name="connsiteX16" fmla="*/ 0 w 2984203"/>
              <a:gd name="connsiteY16" fmla="*/ 450648 h 1011810"/>
              <a:gd name="connsiteX17" fmla="*/ 0 w 2984203"/>
              <a:gd name="connsiteY17" fmla="*/ 450648 h 1011810"/>
              <a:gd name="connsiteX18" fmla="*/ 0 w 2984203"/>
              <a:gd name="connsiteY18" fmla="*/ 450650 h 1011810"/>
              <a:gd name="connsiteX0" fmla="*/ 0 w 2984203"/>
              <a:gd name="connsiteY0" fmla="*/ 450650 h 1011810"/>
              <a:gd name="connsiteX1" fmla="*/ 112235 w 2984203"/>
              <a:gd name="connsiteY1" fmla="*/ 338415 h 1011810"/>
              <a:gd name="connsiteX2" fmla="*/ 1740785 w 2984203"/>
              <a:gd name="connsiteY2" fmla="*/ 338415 h 1011810"/>
              <a:gd name="connsiteX3" fmla="*/ 2103565 w 2984203"/>
              <a:gd name="connsiteY3" fmla="*/ 14 h 1011810"/>
              <a:gd name="connsiteX4" fmla="*/ 2255724 w 2984203"/>
              <a:gd name="connsiteY4" fmla="*/ 343440 h 1011810"/>
              <a:gd name="connsiteX5" fmla="*/ 2665976 w 2984203"/>
              <a:gd name="connsiteY5" fmla="*/ 338415 h 1011810"/>
              <a:gd name="connsiteX6" fmla="*/ 2984203 w 2984203"/>
              <a:gd name="connsiteY6" fmla="*/ 450650 h 1011810"/>
              <a:gd name="connsiteX7" fmla="*/ 2984203 w 2984203"/>
              <a:gd name="connsiteY7" fmla="*/ 676735 h 1011810"/>
              <a:gd name="connsiteX8" fmla="*/ 2984203 w 2984203"/>
              <a:gd name="connsiteY8" fmla="*/ 899575 h 1011810"/>
              <a:gd name="connsiteX9" fmla="*/ 2871968 w 2984203"/>
              <a:gd name="connsiteY9" fmla="*/ 1011810 h 1011810"/>
              <a:gd name="connsiteX10" fmla="*/ 2486836 w 2984203"/>
              <a:gd name="connsiteY10" fmla="*/ 1011810 h 1011810"/>
              <a:gd name="connsiteX11" fmla="*/ 1740785 w 2984203"/>
              <a:gd name="connsiteY11" fmla="*/ 1011810 h 1011810"/>
              <a:gd name="connsiteX12" fmla="*/ 1740785 w 2984203"/>
              <a:gd name="connsiteY12" fmla="*/ 1011810 h 1011810"/>
              <a:gd name="connsiteX13" fmla="*/ 112235 w 2984203"/>
              <a:gd name="connsiteY13" fmla="*/ 1011810 h 1011810"/>
              <a:gd name="connsiteX14" fmla="*/ 0 w 2984203"/>
              <a:gd name="connsiteY14" fmla="*/ 899575 h 1011810"/>
              <a:gd name="connsiteX15" fmla="*/ 0 w 2984203"/>
              <a:gd name="connsiteY15" fmla="*/ 618996 h 1011810"/>
              <a:gd name="connsiteX16" fmla="*/ 0 w 2984203"/>
              <a:gd name="connsiteY16" fmla="*/ 450648 h 1011810"/>
              <a:gd name="connsiteX17" fmla="*/ 0 w 2984203"/>
              <a:gd name="connsiteY17" fmla="*/ 450648 h 1011810"/>
              <a:gd name="connsiteX18" fmla="*/ 0 w 2984203"/>
              <a:gd name="connsiteY18" fmla="*/ 450650 h 1011810"/>
              <a:gd name="connsiteX0" fmla="*/ 0 w 2984203"/>
              <a:gd name="connsiteY0" fmla="*/ 450650 h 1011810"/>
              <a:gd name="connsiteX1" fmla="*/ 112235 w 2984203"/>
              <a:gd name="connsiteY1" fmla="*/ 338415 h 1011810"/>
              <a:gd name="connsiteX2" fmla="*/ 1740785 w 2984203"/>
              <a:gd name="connsiteY2" fmla="*/ 338415 h 1011810"/>
              <a:gd name="connsiteX3" fmla="*/ 2103565 w 2984203"/>
              <a:gd name="connsiteY3" fmla="*/ 14 h 1011810"/>
              <a:gd name="connsiteX4" fmla="*/ 2255724 w 2984203"/>
              <a:gd name="connsiteY4" fmla="*/ 343440 h 1011810"/>
              <a:gd name="connsiteX5" fmla="*/ 2665976 w 2984203"/>
              <a:gd name="connsiteY5" fmla="*/ 338415 h 1011810"/>
              <a:gd name="connsiteX6" fmla="*/ 2974154 w 2984203"/>
              <a:gd name="connsiteY6" fmla="*/ 566206 h 1011810"/>
              <a:gd name="connsiteX7" fmla="*/ 2984203 w 2984203"/>
              <a:gd name="connsiteY7" fmla="*/ 676735 h 1011810"/>
              <a:gd name="connsiteX8" fmla="*/ 2984203 w 2984203"/>
              <a:gd name="connsiteY8" fmla="*/ 899575 h 1011810"/>
              <a:gd name="connsiteX9" fmla="*/ 2871968 w 2984203"/>
              <a:gd name="connsiteY9" fmla="*/ 1011810 h 1011810"/>
              <a:gd name="connsiteX10" fmla="*/ 2486836 w 2984203"/>
              <a:gd name="connsiteY10" fmla="*/ 1011810 h 1011810"/>
              <a:gd name="connsiteX11" fmla="*/ 1740785 w 2984203"/>
              <a:gd name="connsiteY11" fmla="*/ 1011810 h 1011810"/>
              <a:gd name="connsiteX12" fmla="*/ 1740785 w 2984203"/>
              <a:gd name="connsiteY12" fmla="*/ 1011810 h 1011810"/>
              <a:gd name="connsiteX13" fmla="*/ 112235 w 2984203"/>
              <a:gd name="connsiteY13" fmla="*/ 1011810 h 1011810"/>
              <a:gd name="connsiteX14" fmla="*/ 0 w 2984203"/>
              <a:gd name="connsiteY14" fmla="*/ 899575 h 1011810"/>
              <a:gd name="connsiteX15" fmla="*/ 0 w 2984203"/>
              <a:gd name="connsiteY15" fmla="*/ 618996 h 1011810"/>
              <a:gd name="connsiteX16" fmla="*/ 0 w 2984203"/>
              <a:gd name="connsiteY16" fmla="*/ 450648 h 1011810"/>
              <a:gd name="connsiteX17" fmla="*/ 0 w 2984203"/>
              <a:gd name="connsiteY17" fmla="*/ 450648 h 1011810"/>
              <a:gd name="connsiteX18" fmla="*/ 0 w 2984203"/>
              <a:gd name="connsiteY18" fmla="*/ 450650 h 1011810"/>
              <a:gd name="connsiteX0" fmla="*/ 0 w 2984203"/>
              <a:gd name="connsiteY0" fmla="*/ 450650 h 1011810"/>
              <a:gd name="connsiteX1" fmla="*/ 112235 w 2984203"/>
              <a:gd name="connsiteY1" fmla="*/ 338415 h 1011810"/>
              <a:gd name="connsiteX2" fmla="*/ 1740785 w 2984203"/>
              <a:gd name="connsiteY2" fmla="*/ 338415 h 1011810"/>
              <a:gd name="connsiteX3" fmla="*/ 2103565 w 2984203"/>
              <a:gd name="connsiteY3" fmla="*/ 14 h 1011810"/>
              <a:gd name="connsiteX4" fmla="*/ 2255724 w 2984203"/>
              <a:gd name="connsiteY4" fmla="*/ 343440 h 1011810"/>
              <a:gd name="connsiteX5" fmla="*/ 2665976 w 2984203"/>
              <a:gd name="connsiteY5" fmla="*/ 338415 h 1011810"/>
              <a:gd name="connsiteX6" fmla="*/ 2974154 w 2984203"/>
              <a:gd name="connsiteY6" fmla="*/ 566206 h 1011810"/>
              <a:gd name="connsiteX7" fmla="*/ 2984203 w 2984203"/>
              <a:gd name="connsiteY7" fmla="*/ 899575 h 1011810"/>
              <a:gd name="connsiteX8" fmla="*/ 2871968 w 2984203"/>
              <a:gd name="connsiteY8" fmla="*/ 1011810 h 1011810"/>
              <a:gd name="connsiteX9" fmla="*/ 2486836 w 2984203"/>
              <a:gd name="connsiteY9" fmla="*/ 1011810 h 1011810"/>
              <a:gd name="connsiteX10" fmla="*/ 1740785 w 2984203"/>
              <a:gd name="connsiteY10" fmla="*/ 1011810 h 1011810"/>
              <a:gd name="connsiteX11" fmla="*/ 1740785 w 2984203"/>
              <a:gd name="connsiteY11" fmla="*/ 1011810 h 1011810"/>
              <a:gd name="connsiteX12" fmla="*/ 112235 w 2984203"/>
              <a:gd name="connsiteY12" fmla="*/ 1011810 h 1011810"/>
              <a:gd name="connsiteX13" fmla="*/ 0 w 2984203"/>
              <a:gd name="connsiteY13" fmla="*/ 899575 h 1011810"/>
              <a:gd name="connsiteX14" fmla="*/ 0 w 2984203"/>
              <a:gd name="connsiteY14" fmla="*/ 618996 h 1011810"/>
              <a:gd name="connsiteX15" fmla="*/ 0 w 2984203"/>
              <a:gd name="connsiteY15" fmla="*/ 450648 h 1011810"/>
              <a:gd name="connsiteX16" fmla="*/ 0 w 2984203"/>
              <a:gd name="connsiteY16" fmla="*/ 450648 h 1011810"/>
              <a:gd name="connsiteX17" fmla="*/ 0 w 2984203"/>
              <a:gd name="connsiteY17" fmla="*/ 450650 h 1011810"/>
              <a:gd name="connsiteX0" fmla="*/ 0 w 2984203"/>
              <a:gd name="connsiteY0" fmla="*/ 450650 h 1011810"/>
              <a:gd name="connsiteX1" fmla="*/ 112235 w 2984203"/>
              <a:gd name="connsiteY1" fmla="*/ 338415 h 1011810"/>
              <a:gd name="connsiteX2" fmla="*/ 1740785 w 2984203"/>
              <a:gd name="connsiteY2" fmla="*/ 338415 h 1011810"/>
              <a:gd name="connsiteX3" fmla="*/ 2103565 w 2984203"/>
              <a:gd name="connsiteY3" fmla="*/ 14 h 1011810"/>
              <a:gd name="connsiteX4" fmla="*/ 2255724 w 2984203"/>
              <a:gd name="connsiteY4" fmla="*/ 343440 h 1011810"/>
              <a:gd name="connsiteX5" fmla="*/ 2665976 w 2984203"/>
              <a:gd name="connsiteY5" fmla="*/ 338415 h 1011810"/>
              <a:gd name="connsiteX6" fmla="*/ 2979178 w 2984203"/>
              <a:gd name="connsiteY6" fmla="*/ 686786 h 1011810"/>
              <a:gd name="connsiteX7" fmla="*/ 2984203 w 2984203"/>
              <a:gd name="connsiteY7" fmla="*/ 899575 h 1011810"/>
              <a:gd name="connsiteX8" fmla="*/ 2871968 w 2984203"/>
              <a:gd name="connsiteY8" fmla="*/ 1011810 h 1011810"/>
              <a:gd name="connsiteX9" fmla="*/ 2486836 w 2984203"/>
              <a:gd name="connsiteY9" fmla="*/ 1011810 h 1011810"/>
              <a:gd name="connsiteX10" fmla="*/ 1740785 w 2984203"/>
              <a:gd name="connsiteY10" fmla="*/ 1011810 h 1011810"/>
              <a:gd name="connsiteX11" fmla="*/ 1740785 w 2984203"/>
              <a:gd name="connsiteY11" fmla="*/ 1011810 h 1011810"/>
              <a:gd name="connsiteX12" fmla="*/ 112235 w 2984203"/>
              <a:gd name="connsiteY12" fmla="*/ 1011810 h 1011810"/>
              <a:gd name="connsiteX13" fmla="*/ 0 w 2984203"/>
              <a:gd name="connsiteY13" fmla="*/ 899575 h 1011810"/>
              <a:gd name="connsiteX14" fmla="*/ 0 w 2984203"/>
              <a:gd name="connsiteY14" fmla="*/ 618996 h 1011810"/>
              <a:gd name="connsiteX15" fmla="*/ 0 w 2984203"/>
              <a:gd name="connsiteY15" fmla="*/ 450648 h 1011810"/>
              <a:gd name="connsiteX16" fmla="*/ 0 w 2984203"/>
              <a:gd name="connsiteY16" fmla="*/ 450648 h 1011810"/>
              <a:gd name="connsiteX17" fmla="*/ 0 w 2984203"/>
              <a:gd name="connsiteY17" fmla="*/ 450650 h 1011810"/>
              <a:gd name="connsiteX0" fmla="*/ 0 w 2984203"/>
              <a:gd name="connsiteY0" fmla="*/ 450650 h 1011810"/>
              <a:gd name="connsiteX1" fmla="*/ 112235 w 2984203"/>
              <a:gd name="connsiteY1" fmla="*/ 338415 h 1011810"/>
              <a:gd name="connsiteX2" fmla="*/ 1740785 w 2984203"/>
              <a:gd name="connsiteY2" fmla="*/ 338415 h 1011810"/>
              <a:gd name="connsiteX3" fmla="*/ 2103565 w 2984203"/>
              <a:gd name="connsiteY3" fmla="*/ 14 h 1011810"/>
              <a:gd name="connsiteX4" fmla="*/ 2255724 w 2984203"/>
              <a:gd name="connsiteY4" fmla="*/ 343440 h 1011810"/>
              <a:gd name="connsiteX5" fmla="*/ 2665976 w 2984203"/>
              <a:gd name="connsiteY5" fmla="*/ 338415 h 1011810"/>
              <a:gd name="connsiteX6" fmla="*/ 2979178 w 2984203"/>
              <a:gd name="connsiteY6" fmla="*/ 686786 h 1011810"/>
              <a:gd name="connsiteX7" fmla="*/ 2984203 w 2984203"/>
              <a:gd name="connsiteY7" fmla="*/ 899575 h 1011810"/>
              <a:gd name="connsiteX8" fmla="*/ 2871968 w 2984203"/>
              <a:gd name="connsiteY8" fmla="*/ 1011810 h 1011810"/>
              <a:gd name="connsiteX9" fmla="*/ 2486836 w 2984203"/>
              <a:gd name="connsiteY9" fmla="*/ 1011810 h 1011810"/>
              <a:gd name="connsiteX10" fmla="*/ 1740785 w 2984203"/>
              <a:gd name="connsiteY10" fmla="*/ 1011810 h 1011810"/>
              <a:gd name="connsiteX11" fmla="*/ 1740785 w 2984203"/>
              <a:gd name="connsiteY11" fmla="*/ 1011810 h 1011810"/>
              <a:gd name="connsiteX12" fmla="*/ 112235 w 2984203"/>
              <a:gd name="connsiteY12" fmla="*/ 1011810 h 1011810"/>
              <a:gd name="connsiteX13" fmla="*/ 0 w 2984203"/>
              <a:gd name="connsiteY13" fmla="*/ 899575 h 1011810"/>
              <a:gd name="connsiteX14" fmla="*/ 0 w 2984203"/>
              <a:gd name="connsiteY14" fmla="*/ 618996 h 1011810"/>
              <a:gd name="connsiteX15" fmla="*/ 0 w 2984203"/>
              <a:gd name="connsiteY15" fmla="*/ 450648 h 1011810"/>
              <a:gd name="connsiteX16" fmla="*/ 0 w 2984203"/>
              <a:gd name="connsiteY16" fmla="*/ 450648 h 1011810"/>
              <a:gd name="connsiteX17" fmla="*/ 0 w 2984203"/>
              <a:gd name="connsiteY17" fmla="*/ 450650 h 1011810"/>
              <a:gd name="connsiteX0" fmla="*/ 0 w 2984203"/>
              <a:gd name="connsiteY0" fmla="*/ 450650 h 1011810"/>
              <a:gd name="connsiteX1" fmla="*/ 112235 w 2984203"/>
              <a:gd name="connsiteY1" fmla="*/ 338415 h 1011810"/>
              <a:gd name="connsiteX2" fmla="*/ 1740785 w 2984203"/>
              <a:gd name="connsiteY2" fmla="*/ 338415 h 1011810"/>
              <a:gd name="connsiteX3" fmla="*/ 2103565 w 2984203"/>
              <a:gd name="connsiteY3" fmla="*/ 14 h 1011810"/>
              <a:gd name="connsiteX4" fmla="*/ 2255724 w 2984203"/>
              <a:gd name="connsiteY4" fmla="*/ 343440 h 1011810"/>
              <a:gd name="connsiteX5" fmla="*/ 2665976 w 2984203"/>
              <a:gd name="connsiteY5" fmla="*/ 338415 h 1011810"/>
              <a:gd name="connsiteX6" fmla="*/ 2979178 w 2984203"/>
              <a:gd name="connsiteY6" fmla="*/ 686786 h 1011810"/>
              <a:gd name="connsiteX7" fmla="*/ 2984203 w 2984203"/>
              <a:gd name="connsiteY7" fmla="*/ 899575 h 1011810"/>
              <a:gd name="connsiteX8" fmla="*/ 2871968 w 2984203"/>
              <a:gd name="connsiteY8" fmla="*/ 1011810 h 1011810"/>
              <a:gd name="connsiteX9" fmla="*/ 2486836 w 2984203"/>
              <a:gd name="connsiteY9" fmla="*/ 1011810 h 1011810"/>
              <a:gd name="connsiteX10" fmla="*/ 1740785 w 2984203"/>
              <a:gd name="connsiteY10" fmla="*/ 1011810 h 1011810"/>
              <a:gd name="connsiteX11" fmla="*/ 1740785 w 2984203"/>
              <a:gd name="connsiteY11" fmla="*/ 1011810 h 1011810"/>
              <a:gd name="connsiteX12" fmla="*/ 112235 w 2984203"/>
              <a:gd name="connsiteY12" fmla="*/ 1011810 h 1011810"/>
              <a:gd name="connsiteX13" fmla="*/ 0 w 2984203"/>
              <a:gd name="connsiteY13" fmla="*/ 899575 h 1011810"/>
              <a:gd name="connsiteX14" fmla="*/ 0 w 2984203"/>
              <a:gd name="connsiteY14" fmla="*/ 618996 h 1011810"/>
              <a:gd name="connsiteX15" fmla="*/ 0 w 2984203"/>
              <a:gd name="connsiteY15" fmla="*/ 450648 h 1011810"/>
              <a:gd name="connsiteX16" fmla="*/ 0 w 2984203"/>
              <a:gd name="connsiteY16" fmla="*/ 450648 h 1011810"/>
              <a:gd name="connsiteX17" fmla="*/ 0 w 2984203"/>
              <a:gd name="connsiteY17" fmla="*/ 450650 h 1011810"/>
              <a:gd name="connsiteX0" fmla="*/ 0 w 2984203"/>
              <a:gd name="connsiteY0" fmla="*/ 450650 h 1011810"/>
              <a:gd name="connsiteX1" fmla="*/ 112235 w 2984203"/>
              <a:gd name="connsiteY1" fmla="*/ 338415 h 1011810"/>
              <a:gd name="connsiteX2" fmla="*/ 1740785 w 2984203"/>
              <a:gd name="connsiteY2" fmla="*/ 338415 h 1011810"/>
              <a:gd name="connsiteX3" fmla="*/ 2103565 w 2984203"/>
              <a:gd name="connsiteY3" fmla="*/ 14 h 1011810"/>
              <a:gd name="connsiteX4" fmla="*/ 2255724 w 2984203"/>
              <a:gd name="connsiteY4" fmla="*/ 343440 h 1011810"/>
              <a:gd name="connsiteX5" fmla="*/ 2665976 w 2984203"/>
              <a:gd name="connsiteY5" fmla="*/ 338415 h 1011810"/>
              <a:gd name="connsiteX6" fmla="*/ 2979178 w 2984203"/>
              <a:gd name="connsiteY6" fmla="*/ 686786 h 1011810"/>
              <a:gd name="connsiteX7" fmla="*/ 2984203 w 2984203"/>
              <a:gd name="connsiteY7" fmla="*/ 899575 h 1011810"/>
              <a:gd name="connsiteX8" fmla="*/ 2871968 w 2984203"/>
              <a:gd name="connsiteY8" fmla="*/ 1011810 h 1011810"/>
              <a:gd name="connsiteX9" fmla="*/ 2486836 w 2984203"/>
              <a:gd name="connsiteY9" fmla="*/ 1011810 h 1011810"/>
              <a:gd name="connsiteX10" fmla="*/ 1740785 w 2984203"/>
              <a:gd name="connsiteY10" fmla="*/ 1011810 h 1011810"/>
              <a:gd name="connsiteX11" fmla="*/ 1740785 w 2984203"/>
              <a:gd name="connsiteY11" fmla="*/ 1011810 h 1011810"/>
              <a:gd name="connsiteX12" fmla="*/ 112235 w 2984203"/>
              <a:gd name="connsiteY12" fmla="*/ 1011810 h 1011810"/>
              <a:gd name="connsiteX13" fmla="*/ 0 w 2984203"/>
              <a:gd name="connsiteY13" fmla="*/ 899575 h 1011810"/>
              <a:gd name="connsiteX14" fmla="*/ 0 w 2984203"/>
              <a:gd name="connsiteY14" fmla="*/ 618996 h 1011810"/>
              <a:gd name="connsiteX15" fmla="*/ 0 w 2984203"/>
              <a:gd name="connsiteY15" fmla="*/ 450648 h 1011810"/>
              <a:gd name="connsiteX16" fmla="*/ 0 w 2984203"/>
              <a:gd name="connsiteY16" fmla="*/ 450648 h 1011810"/>
              <a:gd name="connsiteX17" fmla="*/ 0 w 2984203"/>
              <a:gd name="connsiteY17" fmla="*/ 450650 h 1011810"/>
              <a:gd name="connsiteX0" fmla="*/ 0 w 2984203"/>
              <a:gd name="connsiteY0" fmla="*/ 450650 h 1011810"/>
              <a:gd name="connsiteX1" fmla="*/ 112235 w 2984203"/>
              <a:gd name="connsiteY1" fmla="*/ 338415 h 1011810"/>
              <a:gd name="connsiteX2" fmla="*/ 1740785 w 2984203"/>
              <a:gd name="connsiteY2" fmla="*/ 338415 h 1011810"/>
              <a:gd name="connsiteX3" fmla="*/ 2103565 w 2984203"/>
              <a:gd name="connsiteY3" fmla="*/ 14 h 1011810"/>
              <a:gd name="connsiteX4" fmla="*/ 2255724 w 2984203"/>
              <a:gd name="connsiteY4" fmla="*/ 343440 h 1011810"/>
              <a:gd name="connsiteX5" fmla="*/ 2665976 w 2984203"/>
              <a:gd name="connsiteY5" fmla="*/ 338415 h 1011810"/>
              <a:gd name="connsiteX6" fmla="*/ 2979178 w 2984203"/>
              <a:gd name="connsiteY6" fmla="*/ 686786 h 1011810"/>
              <a:gd name="connsiteX7" fmla="*/ 2984203 w 2984203"/>
              <a:gd name="connsiteY7" fmla="*/ 899575 h 1011810"/>
              <a:gd name="connsiteX8" fmla="*/ 2871968 w 2984203"/>
              <a:gd name="connsiteY8" fmla="*/ 1011810 h 1011810"/>
              <a:gd name="connsiteX9" fmla="*/ 2486836 w 2984203"/>
              <a:gd name="connsiteY9" fmla="*/ 1011810 h 1011810"/>
              <a:gd name="connsiteX10" fmla="*/ 1740785 w 2984203"/>
              <a:gd name="connsiteY10" fmla="*/ 1011810 h 1011810"/>
              <a:gd name="connsiteX11" fmla="*/ 1740785 w 2984203"/>
              <a:gd name="connsiteY11" fmla="*/ 1011810 h 1011810"/>
              <a:gd name="connsiteX12" fmla="*/ 112235 w 2984203"/>
              <a:gd name="connsiteY12" fmla="*/ 1011810 h 1011810"/>
              <a:gd name="connsiteX13" fmla="*/ 0 w 2984203"/>
              <a:gd name="connsiteY13" fmla="*/ 899575 h 1011810"/>
              <a:gd name="connsiteX14" fmla="*/ 0 w 2984203"/>
              <a:gd name="connsiteY14" fmla="*/ 618996 h 1011810"/>
              <a:gd name="connsiteX15" fmla="*/ 0 w 2984203"/>
              <a:gd name="connsiteY15" fmla="*/ 450648 h 1011810"/>
              <a:gd name="connsiteX16" fmla="*/ 0 w 2984203"/>
              <a:gd name="connsiteY16" fmla="*/ 450648 h 1011810"/>
              <a:gd name="connsiteX17" fmla="*/ 0 w 2984203"/>
              <a:gd name="connsiteY17" fmla="*/ 450650 h 1011810"/>
              <a:gd name="connsiteX0" fmla="*/ 0 w 2980320"/>
              <a:gd name="connsiteY0" fmla="*/ 450650 h 1011810"/>
              <a:gd name="connsiteX1" fmla="*/ 112235 w 2980320"/>
              <a:gd name="connsiteY1" fmla="*/ 338415 h 1011810"/>
              <a:gd name="connsiteX2" fmla="*/ 1740785 w 2980320"/>
              <a:gd name="connsiteY2" fmla="*/ 338415 h 1011810"/>
              <a:gd name="connsiteX3" fmla="*/ 2103565 w 2980320"/>
              <a:gd name="connsiteY3" fmla="*/ 14 h 1011810"/>
              <a:gd name="connsiteX4" fmla="*/ 2255724 w 2980320"/>
              <a:gd name="connsiteY4" fmla="*/ 343440 h 1011810"/>
              <a:gd name="connsiteX5" fmla="*/ 2665976 w 2980320"/>
              <a:gd name="connsiteY5" fmla="*/ 338415 h 1011810"/>
              <a:gd name="connsiteX6" fmla="*/ 2979178 w 2980320"/>
              <a:gd name="connsiteY6" fmla="*/ 686786 h 1011810"/>
              <a:gd name="connsiteX7" fmla="*/ 2871968 w 2980320"/>
              <a:gd name="connsiteY7" fmla="*/ 1011810 h 1011810"/>
              <a:gd name="connsiteX8" fmla="*/ 2486836 w 2980320"/>
              <a:gd name="connsiteY8" fmla="*/ 1011810 h 1011810"/>
              <a:gd name="connsiteX9" fmla="*/ 1740785 w 2980320"/>
              <a:gd name="connsiteY9" fmla="*/ 1011810 h 1011810"/>
              <a:gd name="connsiteX10" fmla="*/ 1740785 w 2980320"/>
              <a:gd name="connsiteY10" fmla="*/ 1011810 h 1011810"/>
              <a:gd name="connsiteX11" fmla="*/ 112235 w 2980320"/>
              <a:gd name="connsiteY11" fmla="*/ 1011810 h 1011810"/>
              <a:gd name="connsiteX12" fmla="*/ 0 w 2980320"/>
              <a:gd name="connsiteY12" fmla="*/ 899575 h 1011810"/>
              <a:gd name="connsiteX13" fmla="*/ 0 w 2980320"/>
              <a:gd name="connsiteY13" fmla="*/ 618996 h 1011810"/>
              <a:gd name="connsiteX14" fmla="*/ 0 w 2980320"/>
              <a:gd name="connsiteY14" fmla="*/ 450648 h 1011810"/>
              <a:gd name="connsiteX15" fmla="*/ 0 w 2980320"/>
              <a:gd name="connsiteY15" fmla="*/ 450648 h 1011810"/>
              <a:gd name="connsiteX16" fmla="*/ 0 w 2980320"/>
              <a:gd name="connsiteY16" fmla="*/ 450650 h 1011810"/>
              <a:gd name="connsiteX0" fmla="*/ 0 w 2980320"/>
              <a:gd name="connsiteY0" fmla="*/ 450650 h 1011810"/>
              <a:gd name="connsiteX1" fmla="*/ 112235 w 2980320"/>
              <a:gd name="connsiteY1" fmla="*/ 338415 h 1011810"/>
              <a:gd name="connsiteX2" fmla="*/ 1740785 w 2980320"/>
              <a:gd name="connsiteY2" fmla="*/ 338415 h 1011810"/>
              <a:gd name="connsiteX3" fmla="*/ 2103565 w 2980320"/>
              <a:gd name="connsiteY3" fmla="*/ 14 h 1011810"/>
              <a:gd name="connsiteX4" fmla="*/ 2255724 w 2980320"/>
              <a:gd name="connsiteY4" fmla="*/ 343440 h 1011810"/>
              <a:gd name="connsiteX5" fmla="*/ 2665976 w 2980320"/>
              <a:gd name="connsiteY5" fmla="*/ 338415 h 1011810"/>
              <a:gd name="connsiteX6" fmla="*/ 2979178 w 2980320"/>
              <a:gd name="connsiteY6" fmla="*/ 686786 h 1011810"/>
              <a:gd name="connsiteX7" fmla="*/ 2871968 w 2980320"/>
              <a:gd name="connsiteY7" fmla="*/ 1011810 h 1011810"/>
              <a:gd name="connsiteX8" fmla="*/ 2486836 w 2980320"/>
              <a:gd name="connsiteY8" fmla="*/ 1011810 h 1011810"/>
              <a:gd name="connsiteX9" fmla="*/ 1740785 w 2980320"/>
              <a:gd name="connsiteY9" fmla="*/ 1011810 h 1011810"/>
              <a:gd name="connsiteX10" fmla="*/ 1740785 w 2980320"/>
              <a:gd name="connsiteY10" fmla="*/ 1011810 h 1011810"/>
              <a:gd name="connsiteX11" fmla="*/ 112235 w 2980320"/>
              <a:gd name="connsiteY11" fmla="*/ 1011810 h 1011810"/>
              <a:gd name="connsiteX12" fmla="*/ 0 w 2980320"/>
              <a:gd name="connsiteY12" fmla="*/ 899575 h 1011810"/>
              <a:gd name="connsiteX13" fmla="*/ 0 w 2980320"/>
              <a:gd name="connsiteY13" fmla="*/ 618996 h 1011810"/>
              <a:gd name="connsiteX14" fmla="*/ 0 w 2980320"/>
              <a:gd name="connsiteY14" fmla="*/ 450648 h 1011810"/>
              <a:gd name="connsiteX15" fmla="*/ 0 w 2980320"/>
              <a:gd name="connsiteY15" fmla="*/ 450648 h 1011810"/>
              <a:gd name="connsiteX16" fmla="*/ 0 w 2980320"/>
              <a:gd name="connsiteY16" fmla="*/ 450650 h 1011810"/>
              <a:gd name="connsiteX0" fmla="*/ 0 w 2980320"/>
              <a:gd name="connsiteY0" fmla="*/ 450650 h 1021858"/>
              <a:gd name="connsiteX1" fmla="*/ 112235 w 2980320"/>
              <a:gd name="connsiteY1" fmla="*/ 338415 h 1021858"/>
              <a:gd name="connsiteX2" fmla="*/ 1740785 w 2980320"/>
              <a:gd name="connsiteY2" fmla="*/ 338415 h 1021858"/>
              <a:gd name="connsiteX3" fmla="*/ 2103565 w 2980320"/>
              <a:gd name="connsiteY3" fmla="*/ 14 h 1021858"/>
              <a:gd name="connsiteX4" fmla="*/ 2255724 w 2980320"/>
              <a:gd name="connsiteY4" fmla="*/ 343440 h 1021858"/>
              <a:gd name="connsiteX5" fmla="*/ 2665976 w 2980320"/>
              <a:gd name="connsiteY5" fmla="*/ 338415 h 1021858"/>
              <a:gd name="connsiteX6" fmla="*/ 2979178 w 2980320"/>
              <a:gd name="connsiteY6" fmla="*/ 686786 h 1021858"/>
              <a:gd name="connsiteX7" fmla="*/ 2701146 w 2980320"/>
              <a:gd name="connsiteY7" fmla="*/ 1021858 h 1021858"/>
              <a:gd name="connsiteX8" fmla="*/ 2486836 w 2980320"/>
              <a:gd name="connsiteY8" fmla="*/ 1011810 h 1021858"/>
              <a:gd name="connsiteX9" fmla="*/ 1740785 w 2980320"/>
              <a:gd name="connsiteY9" fmla="*/ 1011810 h 1021858"/>
              <a:gd name="connsiteX10" fmla="*/ 1740785 w 2980320"/>
              <a:gd name="connsiteY10" fmla="*/ 1011810 h 1021858"/>
              <a:gd name="connsiteX11" fmla="*/ 112235 w 2980320"/>
              <a:gd name="connsiteY11" fmla="*/ 1011810 h 1021858"/>
              <a:gd name="connsiteX12" fmla="*/ 0 w 2980320"/>
              <a:gd name="connsiteY12" fmla="*/ 899575 h 1021858"/>
              <a:gd name="connsiteX13" fmla="*/ 0 w 2980320"/>
              <a:gd name="connsiteY13" fmla="*/ 618996 h 1021858"/>
              <a:gd name="connsiteX14" fmla="*/ 0 w 2980320"/>
              <a:gd name="connsiteY14" fmla="*/ 450648 h 1021858"/>
              <a:gd name="connsiteX15" fmla="*/ 0 w 2980320"/>
              <a:gd name="connsiteY15" fmla="*/ 450648 h 1021858"/>
              <a:gd name="connsiteX16" fmla="*/ 0 w 2980320"/>
              <a:gd name="connsiteY16" fmla="*/ 450650 h 1021858"/>
              <a:gd name="connsiteX0" fmla="*/ 0 w 2980320"/>
              <a:gd name="connsiteY0" fmla="*/ 450650 h 1021858"/>
              <a:gd name="connsiteX1" fmla="*/ 112235 w 2980320"/>
              <a:gd name="connsiteY1" fmla="*/ 338415 h 1021858"/>
              <a:gd name="connsiteX2" fmla="*/ 1740785 w 2980320"/>
              <a:gd name="connsiteY2" fmla="*/ 338415 h 1021858"/>
              <a:gd name="connsiteX3" fmla="*/ 2103565 w 2980320"/>
              <a:gd name="connsiteY3" fmla="*/ 14 h 1021858"/>
              <a:gd name="connsiteX4" fmla="*/ 2255724 w 2980320"/>
              <a:gd name="connsiteY4" fmla="*/ 343440 h 1021858"/>
              <a:gd name="connsiteX5" fmla="*/ 2665976 w 2980320"/>
              <a:gd name="connsiteY5" fmla="*/ 338415 h 1021858"/>
              <a:gd name="connsiteX6" fmla="*/ 2979178 w 2980320"/>
              <a:gd name="connsiteY6" fmla="*/ 686786 h 1021858"/>
              <a:gd name="connsiteX7" fmla="*/ 2701146 w 2980320"/>
              <a:gd name="connsiteY7" fmla="*/ 1021858 h 1021858"/>
              <a:gd name="connsiteX8" fmla="*/ 2486836 w 2980320"/>
              <a:gd name="connsiteY8" fmla="*/ 1011810 h 1021858"/>
              <a:gd name="connsiteX9" fmla="*/ 1740785 w 2980320"/>
              <a:gd name="connsiteY9" fmla="*/ 1011810 h 1021858"/>
              <a:gd name="connsiteX10" fmla="*/ 1740785 w 2980320"/>
              <a:gd name="connsiteY10" fmla="*/ 1011810 h 1021858"/>
              <a:gd name="connsiteX11" fmla="*/ 112235 w 2980320"/>
              <a:gd name="connsiteY11" fmla="*/ 1011810 h 1021858"/>
              <a:gd name="connsiteX12" fmla="*/ 0 w 2980320"/>
              <a:gd name="connsiteY12" fmla="*/ 899575 h 1021858"/>
              <a:gd name="connsiteX13" fmla="*/ 0 w 2980320"/>
              <a:gd name="connsiteY13" fmla="*/ 618996 h 1021858"/>
              <a:gd name="connsiteX14" fmla="*/ 0 w 2980320"/>
              <a:gd name="connsiteY14" fmla="*/ 450648 h 1021858"/>
              <a:gd name="connsiteX15" fmla="*/ 0 w 2980320"/>
              <a:gd name="connsiteY15" fmla="*/ 450648 h 1021858"/>
              <a:gd name="connsiteX16" fmla="*/ 0 w 2980320"/>
              <a:gd name="connsiteY16" fmla="*/ 450650 h 1021858"/>
              <a:gd name="connsiteX0" fmla="*/ 0 w 2980320"/>
              <a:gd name="connsiteY0" fmla="*/ 450650 h 1011810"/>
              <a:gd name="connsiteX1" fmla="*/ 112235 w 2980320"/>
              <a:gd name="connsiteY1" fmla="*/ 338415 h 1011810"/>
              <a:gd name="connsiteX2" fmla="*/ 1740785 w 2980320"/>
              <a:gd name="connsiteY2" fmla="*/ 338415 h 1011810"/>
              <a:gd name="connsiteX3" fmla="*/ 2103565 w 2980320"/>
              <a:gd name="connsiteY3" fmla="*/ 14 h 1011810"/>
              <a:gd name="connsiteX4" fmla="*/ 2255724 w 2980320"/>
              <a:gd name="connsiteY4" fmla="*/ 343440 h 1011810"/>
              <a:gd name="connsiteX5" fmla="*/ 2665976 w 2980320"/>
              <a:gd name="connsiteY5" fmla="*/ 338415 h 1011810"/>
              <a:gd name="connsiteX6" fmla="*/ 2979178 w 2980320"/>
              <a:gd name="connsiteY6" fmla="*/ 686786 h 1011810"/>
              <a:gd name="connsiteX7" fmla="*/ 2716219 w 2980320"/>
              <a:gd name="connsiteY7" fmla="*/ 1001761 h 1011810"/>
              <a:gd name="connsiteX8" fmla="*/ 2486836 w 2980320"/>
              <a:gd name="connsiteY8" fmla="*/ 1011810 h 1011810"/>
              <a:gd name="connsiteX9" fmla="*/ 1740785 w 2980320"/>
              <a:gd name="connsiteY9" fmla="*/ 1011810 h 1011810"/>
              <a:gd name="connsiteX10" fmla="*/ 1740785 w 2980320"/>
              <a:gd name="connsiteY10" fmla="*/ 1011810 h 1011810"/>
              <a:gd name="connsiteX11" fmla="*/ 112235 w 2980320"/>
              <a:gd name="connsiteY11" fmla="*/ 1011810 h 1011810"/>
              <a:gd name="connsiteX12" fmla="*/ 0 w 2980320"/>
              <a:gd name="connsiteY12" fmla="*/ 899575 h 1011810"/>
              <a:gd name="connsiteX13" fmla="*/ 0 w 2980320"/>
              <a:gd name="connsiteY13" fmla="*/ 618996 h 1011810"/>
              <a:gd name="connsiteX14" fmla="*/ 0 w 2980320"/>
              <a:gd name="connsiteY14" fmla="*/ 450648 h 1011810"/>
              <a:gd name="connsiteX15" fmla="*/ 0 w 2980320"/>
              <a:gd name="connsiteY15" fmla="*/ 450648 h 1011810"/>
              <a:gd name="connsiteX16" fmla="*/ 0 w 2980320"/>
              <a:gd name="connsiteY16" fmla="*/ 450650 h 1011810"/>
              <a:gd name="connsiteX0" fmla="*/ 0 w 2980320"/>
              <a:gd name="connsiteY0" fmla="*/ 450650 h 1021858"/>
              <a:gd name="connsiteX1" fmla="*/ 112235 w 2980320"/>
              <a:gd name="connsiteY1" fmla="*/ 338415 h 1021858"/>
              <a:gd name="connsiteX2" fmla="*/ 1740785 w 2980320"/>
              <a:gd name="connsiteY2" fmla="*/ 338415 h 1021858"/>
              <a:gd name="connsiteX3" fmla="*/ 2103565 w 2980320"/>
              <a:gd name="connsiteY3" fmla="*/ 14 h 1021858"/>
              <a:gd name="connsiteX4" fmla="*/ 2255724 w 2980320"/>
              <a:gd name="connsiteY4" fmla="*/ 343440 h 1021858"/>
              <a:gd name="connsiteX5" fmla="*/ 2665976 w 2980320"/>
              <a:gd name="connsiteY5" fmla="*/ 338415 h 1021858"/>
              <a:gd name="connsiteX6" fmla="*/ 2979178 w 2980320"/>
              <a:gd name="connsiteY6" fmla="*/ 686786 h 1021858"/>
              <a:gd name="connsiteX7" fmla="*/ 2721244 w 2980320"/>
              <a:gd name="connsiteY7" fmla="*/ 1021858 h 1021858"/>
              <a:gd name="connsiteX8" fmla="*/ 2486836 w 2980320"/>
              <a:gd name="connsiteY8" fmla="*/ 1011810 h 1021858"/>
              <a:gd name="connsiteX9" fmla="*/ 1740785 w 2980320"/>
              <a:gd name="connsiteY9" fmla="*/ 1011810 h 1021858"/>
              <a:gd name="connsiteX10" fmla="*/ 1740785 w 2980320"/>
              <a:gd name="connsiteY10" fmla="*/ 1011810 h 1021858"/>
              <a:gd name="connsiteX11" fmla="*/ 112235 w 2980320"/>
              <a:gd name="connsiteY11" fmla="*/ 1011810 h 1021858"/>
              <a:gd name="connsiteX12" fmla="*/ 0 w 2980320"/>
              <a:gd name="connsiteY12" fmla="*/ 899575 h 1021858"/>
              <a:gd name="connsiteX13" fmla="*/ 0 w 2980320"/>
              <a:gd name="connsiteY13" fmla="*/ 618996 h 1021858"/>
              <a:gd name="connsiteX14" fmla="*/ 0 w 2980320"/>
              <a:gd name="connsiteY14" fmla="*/ 450648 h 1021858"/>
              <a:gd name="connsiteX15" fmla="*/ 0 w 2980320"/>
              <a:gd name="connsiteY15" fmla="*/ 450648 h 1021858"/>
              <a:gd name="connsiteX16" fmla="*/ 0 w 2980320"/>
              <a:gd name="connsiteY16" fmla="*/ 450650 h 1021858"/>
              <a:gd name="connsiteX0" fmla="*/ 0 w 2980320"/>
              <a:gd name="connsiteY0" fmla="*/ 450650 h 1011810"/>
              <a:gd name="connsiteX1" fmla="*/ 112235 w 2980320"/>
              <a:gd name="connsiteY1" fmla="*/ 338415 h 1011810"/>
              <a:gd name="connsiteX2" fmla="*/ 1740785 w 2980320"/>
              <a:gd name="connsiteY2" fmla="*/ 338415 h 1011810"/>
              <a:gd name="connsiteX3" fmla="*/ 2103565 w 2980320"/>
              <a:gd name="connsiteY3" fmla="*/ 14 h 1011810"/>
              <a:gd name="connsiteX4" fmla="*/ 2255724 w 2980320"/>
              <a:gd name="connsiteY4" fmla="*/ 343440 h 1011810"/>
              <a:gd name="connsiteX5" fmla="*/ 2665976 w 2980320"/>
              <a:gd name="connsiteY5" fmla="*/ 338415 h 1011810"/>
              <a:gd name="connsiteX6" fmla="*/ 2979178 w 2980320"/>
              <a:gd name="connsiteY6" fmla="*/ 686786 h 1011810"/>
              <a:gd name="connsiteX7" fmla="*/ 2728119 w 2980320"/>
              <a:gd name="connsiteY7" fmla="*/ 1008107 h 1011810"/>
              <a:gd name="connsiteX8" fmla="*/ 2486836 w 2980320"/>
              <a:gd name="connsiteY8" fmla="*/ 1011810 h 1011810"/>
              <a:gd name="connsiteX9" fmla="*/ 1740785 w 2980320"/>
              <a:gd name="connsiteY9" fmla="*/ 1011810 h 1011810"/>
              <a:gd name="connsiteX10" fmla="*/ 1740785 w 2980320"/>
              <a:gd name="connsiteY10" fmla="*/ 1011810 h 1011810"/>
              <a:gd name="connsiteX11" fmla="*/ 112235 w 2980320"/>
              <a:gd name="connsiteY11" fmla="*/ 1011810 h 1011810"/>
              <a:gd name="connsiteX12" fmla="*/ 0 w 2980320"/>
              <a:gd name="connsiteY12" fmla="*/ 899575 h 1011810"/>
              <a:gd name="connsiteX13" fmla="*/ 0 w 2980320"/>
              <a:gd name="connsiteY13" fmla="*/ 618996 h 1011810"/>
              <a:gd name="connsiteX14" fmla="*/ 0 w 2980320"/>
              <a:gd name="connsiteY14" fmla="*/ 450648 h 1011810"/>
              <a:gd name="connsiteX15" fmla="*/ 0 w 2980320"/>
              <a:gd name="connsiteY15" fmla="*/ 450648 h 1011810"/>
              <a:gd name="connsiteX16" fmla="*/ 0 w 2980320"/>
              <a:gd name="connsiteY16" fmla="*/ 450650 h 1011810"/>
              <a:gd name="connsiteX0" fmla="*/ 0 w 2980320"/>
              <a:gd name="connsiteY0" fmla="*/ 450650 h 1014043"/>
              <a:gd name="connsiteX1" fmla="*/ 112235 w 2980320"/>
              <a:gd name="connsiteY1" fmla="*/ 338415 h 1014043"/>
              <a:gd name="connsiteX2" fmla="*/ 1740785 w 2980320"/>
              <a:gd name="connsiteY2" fmla="*/ 338415 h 1014043"/>
              <a:gd name="connsiteX3" fmla="*/ 2103565 w 2980320"/>
              <a:gd name="connsiteY3" fmla="*/ 14 h 1014043"/>
              <a:gd name="connsiteX4" fmla="*/ 2255724 w 2980320"/>
              <a:gd name="connsiteY4" fmla="*/ 343440 h 1014043"/>
              <a:gd name="connsiteX5" fmla="*/ 2665976 w 2980320"/>
              <a:gd name="connsiteY5" fmla="*/ 338415 h 1014043"/>
              <a:gd name="connsiteX6" fmla="*/ 2979178 w 2980320"/>
              <a:gd name="connsiteY6" fmla="*/ 686786 h 1014043"/>
              <a:gd name="connsiteX7" fmla="*/ 2728119 w 2980320"/>
              <a:gd name="connsiteY7" fmla="*/ 1008107 h 1014043"/>
              <a:gd name="connsiteX8" fmla="*/ 2486836 w 2980320"/>
              <a:gd name="connsiteY8" fmla="*/ 1011810 h 1014043"/>
              <a:gd name="connsiteX9" fmla="*/ 1740785 w 2980320"/>
              <a:gd name="connsiteY9" fmla="*/ 1011810 h 1014043"/>
              <a:gd name="connsiteX10" fmla="*/ 1740785 w 2980320"/>
              <a:gd name="connsiteY10" fmla="*/ 1011810 h 1014043"/>
              <a:gd name="connsiteX11" fmla="*/ 112235 w 2980320"/>
              <a:gd name="connsiteY11" fmla="*/ 1011810 h 1014043"/>
              <a:gd name="connsiteX12" fmla="*/ 0 w 2980320"/>
              <a:gd name="connsiteY12" fmla="*/ 899575 h 1014043"/>
              <a:gd name="connsiteX13" fmla="*/ 0 w 2980320"/>
              <a:gd name="connsiteY13" fmla="*/ 618996 h 1014043"/>
              <a:gd name="connsiteX14" fmla="*/ 0 w 2980320"/>
              <a:gd name="connsiteY14" fmla="*/ 450648 h 1014043"/>
              <a:gd name="connsiteX15" fmla="*/ 0 w 2980320"/>
              <a:gd name="connsiteY15" fmla="*/ 450648 h 1014043"/>
              <a:gd name="connsiteX16" fmla="*/ 0 w 2980320"/>
              <a:gd name="connsiteY16" fmla="*/ 450650 h 1014043"/>
              <a:gd name="connsiteX0" fmla="*/ 0 w 2980320"/>
              <a:gd name="connsiteY0" fmla="*/ 450650 h 1014043"/>
              <a:gd name="connsiteX1" fmla="*/ 112235 w 2980320"/>
              <a:gd name="connsiteY1" fmla="*/ 338415 h 1014043"/>
              <a:gd name="connsiteX2" fmla="*/ 1740785 w 2980320"/>
              <a:gd name="connsiteY2" fmla="*/ 338415 h 1014043"/>
              <a:gd name="connsiteX3" fmla="*/ 2103565 w 2980320"/>
              <a:gd name="connsiteY3" fmla="*/ 14 h 1014043"/>
              <a:gd name="connsiteX4" fmla="*/ 2255724 w 2980320"/>
              <a:gd name="connsiteY4" fmla="*/ 343440 h 1014043"/>
              <a:gd name="connsiteX5" fmla="*/ 2665976 w 2980320"/>
              <a:gd name="connsiteY5" fmla="*/ 338415 h 1014043"/>
              <a:gd name="connsiteX6" fmla="*/ 2979178 w 2980320"/>
              <a:gd name="connsiteY6" fmla="*/ 686786 h 1014043"/>
              <a:gd name="connsiteX7" fmla="*/ 2728119 w 2980320"/>
              <a:gd name="connsiteY7" fmla="*/ 1008107 h 1014043"/>
              <a:gd name="connsiteX8" fmla="*/ 2486836 w 2980320"/>
              <a:gd name="connsiteY8" fmla="*/ 1011810 h 1014043"/>
              <a:gd name="connsiteX9" fmla="*/ 2495853 w 2980320"/>
              <a:gd name="connsiteY9" fmla="*/ 996995 h 1014043"/>
              <a:gd name="connsiteX10" fmla="*/ 1740785 w 2980320"/>
              <a:gd name="connsiteY10" fmla="*/ 1011810 h 1014043"/>
              <a:gd name="connsiteX11" fmla="*/ 1740785 w 2980320"/>
              <a:gd name="connsiteY11" fmla="*/ 1011810 h 1014043"/>
              <a:gd name="connsiteX12" fmla="*/ 112235 w 2980320"/>
              <a:gd name="connsiteY12" fmla="*/ 1011810 h 1014043"/>
              <a:gd name="connsiteX13" fmla="*/ 0 w 2980320"/>
              <a:gd name="connsiteY13" fmla="*/ 899575 h 1014043"/>
              <a:gd name="connsiteX14" fmla="*/ 0 w 2980320"/>
              <a:gd name="connsiteY14" fmla="*/ 618996 h 1014043"/>
              <a:gd name="connsiteX15" fmla="*/ 0 w 2980320"/>
              <a:gd name="connsiteY15" fmla="*/ 450648 h 1014043"/>
              <a:gd name="connsiteX16" fmla="*/ 0 w 2980320"/>
              <a:gd name="connsiteY16" fmla="*/ 450648 h 1014043"/>
              <a:gd name="connsiteX17" fmla="*/ 0 w 2980320"/>
              <a:gd name="connsiteY17" fmla="*/ 450650 h 1014043"/>
              <a:gd name="connsiteX0" fmla="*/ 0 w 2980320"/>
              <a:gd name="connsiteY0" fmla="*/ 450650 h 1014043"/>
              <a:gd name="connsiteX1" fmla="*/ 112235 w 2980320"/>
              <a:gd name="connsiteY1" fmla="*/ 338415 h 1014043"/>
              <a:gd name="connsiteX2" fmla="*/ 1740785 w 2980320"/>
              <a:gd name="connsiteY2" fmla="*/ 338415 h 1014043"/>
              <a:gd name="connsiteX3" fmla="*/ 2103565 w 2980320"/>
              <a:gd name="connsiteY3" fmla="*/ 14 h 1014043"/>
              <a:gd name="connsiteX4" fmla="*/ 2255724 w 2980320"/>
              <a:gd name="connsiteY4" fmla="*/ 343440 h 1014043"/>
              <a:gd name="connsiteX5" fmla="*/ 2665976 w 2980320"/>
              <a:gd name="connsiteY5" fmla="*/ 338415 h 1014043"/>
              <a:gd name="connsiteX6" fmla="*/ 2979178 w 2980320"/>
              <a:gd name="connsiteY6" fmla="*/ 686786 h 1014043"/>
              <a:gd name="connsiteX7" fmla="*/ 2728119 w 2980320"/>
              <a:gd name="connsiteY7" fmla="*/ 1008107 h 1014043"/>
              <a:gd name="connsiteX8" fmla="*/ 2486836 w 2980320"/>
              <a:gd name="connsiteY8" fmla="*/ 1011810 h 1014043"/>
              <a:gd name="connsiteX9" fmla="*/ 1740785 w 2980320"/>
              <a:gd name="connsiteY9" fmla="*/ 1011810 h 1014043"/>
              <a:gd name="connsiteX10" fmla="*/ 1740785 w 2980320"/>
              <a:gd name="connsiteY10" fmla="*/ 1011810 h 1014043"/>
              <a:gd name="connsiteX11" fmla="*/ 112235 w 2980320"/>
              <a:gd name="connsiteY11" fmla="*/ 1011810 h 1014043"/>
              <a:gd name="connsiteX12" fmla="*/ 0 w 2980320"/>
              <a:gd name="connsiteY12" fmla="*/ 899575 h 1014043"/>
              <a:gd name="connsiteX13" fmla="*/ 0 w 2980320"/>
              <a:gd name="connsiteY13" fmla="*/ 618996 h 1014043"/>
              <a:gd name="connsiteX14" fmla="*/ 0 w 2980320"/>
              <a:gd name="connsiteY14" fmla="*/ 450648 h 1014043"/>
              <a:gd name="connsiteX15" fmla="*/ 0 w 2980320"/>
              <a:gd name="connsiteY15" fmla="*/ 450648 h 1014043"/>
              <a:gd name="connsiteX16" fmla="*/ 0 w 2980320"/>
              <a:gd name="connsiteY16" fmla="*/ 450650 h 1014043"/>
              <a:gd name="connsiteX0" fmla="*/ 0 w 2980320"/>
              <a:gd name="connsiteY0" fmla="*/ 450650 h 1013039"/>
              <a:gd name="connsiteX1" fmla="*/ 112235 w 2980320"/>
              <a:gd name="connsiteY1" fmla="*/ 338415 h 1013039"/>
              <a:gd name="connsiteX2" fmla="*/ 1740785 w 2980320"/>
              <a:gd name="connsiteY2" fmla="*/ 338415 h 1013039"/>
              <a:gd name="connsiteX3" fmla="*/ 2103565 w 2980320"/>
              <a:gd name="connsiteY3" fmla="*/ 14 h 1013039"/>
              <a:gd name="connsiteX4" fmla="*/ 2255724 w 2980320"/>
              <a:gd name="connsiteY4" fmla="*/ 343440 h 1013039"/>
              <a:gd name="connsiteX5" fmla="*/ 2665976 w 2980320"/>
              <a:gd name="connsiteY5" fmla="*/ 338415 h 1013039"/>
              <a:gd name="connsiteX6" fmla="*/ 2979178 w 2980320"/>
              <a:gd name="connsiteY6" fmla="*/ 686786 h 1013039"/>
              <a:gd name="connsiteX7" fmla="*/ 2728119 w 2980320"/>
              <a:gd name="connsiteY7" fmla="*/ 1008107 h 1013039"/>
              <a:gd name="connsiteX8" fmla="*/ 2149951 w 2980320"/>
              <a:gd name="connsiteY8" fmla="*/ 1008372 h 1013039"/>
              <a:gd name="connsiteX9" fmla="*/ 1740785 w 2980320"/>
              <a:gd name="connsiteY9" fmla="*/ 1011810 h 1013039"/>
              <a:gd name="connsiteX10" fmla="*/ 1740785 w 2980320"/>
              <a:gd name="connsiteY10" fmla="*/ 1011810 h 1013039"/>
              <a:gd name="connsiteX11" fmla="*/ 112235 w 2980320"/>
              <a:gd name="connsiteY11" fmla="*/ 1011810 h 1013039"/>
              <a:gd name="connsiteX12" fmla="*/ 0 w 2980320"/>
              <a:gd name="connsiteY12" fmla="*/ 899575 h 1013039"/>
              <a:gd name="connsiteX13" fmla="*/ 0 w 2980320"/>
              <a:gd name="connsiteY13" fmla="*/ 618996 h 1013039"/>
              <a:gd name="connsiteX14" fmla="*/ 0 w 2980320"/>
              <a:gd name="connsiteY14" fmla="*/ 450648 h 1013039"/>
              <a:gd name="connsiteX15" fmla="*/ 0 w 2980320"/>
              <a:gd name="connsiteY15" fmla="*/ 450648 h 1013039"/>
              <a:gd name="connsiteX16" fmla="*/ 0 w 2980320"/>
              <a:gd name="connsiteY16" fmla="*/ 450650 h 1013039"/>
              <a:gd name="connsiteX0" fmla="*/ 0 w 2980320"/>
              <a:gd name="connsiteY0" fmla="*/ 450650 h 1015247"/>
              <a:gd name="connsiteX1" fmla="*/ 112235 w 2980320"/>
              <a:gd name="connsiteY1" fmla="*/ 338415 h 1015247"/>
              <a:gd name="connsiteX2" fmla="*/ 1740785 w 2980320"/>
              <a:gd name="connsiteY2" fmla="*/ 338415 h 1015247"/>
              <a:gd name="connsiteX3" fmla="*/ 2103565 w 2980320"/>
              <a:gd name="connsiteY3" fmla="*/ 14 h 1015247"/>
              <a:gd name="connsiteX4" fmla="*/ 2255724 w 2980320"/>
              <a:gd name="connsiteY4" fmla="*/ 343440 h 1015247"/>
              <a:gd name="connsiteX5" fmla="*/ 2665976 w 2980320"/>
              <a:gd name="connsiteY5" fmla="*/ 338415 h 1015247"/>
              <a:gd name="connsiteX6" fmla="*/ 2979178 w 2980320"/>
              <a:gd name="connsiteY6" fmla="*/ 686786 h 1015247"/>
              <a:gd name="connsiteX7" fmla="*/ 2728119 w 2980320"/>
              <a:gd name="connsiteY7" fmla="*/ 1008107 h 1015247"/>
              <a:gd name="connsiteX8" fmla="*/ 2149951 w 2980320"/>
              <a:gd name="connsiteY8" fmla="*/ 1008372 h 1015247"/>
              <a:gd name="connsiteX9" fmla="*/ 1740785 w 2980320"/>
              <a:gd name="connsiteY9" fmla="*/ 1011810 h 1015247"/>
              <a:gd name="connsiteX10" fmla="*/ 1740785 w 2980320"/>
              <a:gd name="connsiteY10" fmla="*/ 1011810 h 1015247"/>
              <a:gd name="connsiteX11" fmla="*/ 297865 w 2980320"/>
              <a:gd name="connsiteY11" fmla="*/ 1015247 h 1015247"/>
              <a:gd name="connsiteX12" fmla="*/ 0 w 2980320"/>
              <a:gd name="connsiteY12" fmla="*/ 899575 h 1015247"/>
              <a:gd name="connsiteX13" fmla="*/ 0 w 2980320"/>
              <a:gd name="connsiteY13" fmla="*/ 618996 h 1015247"/>
              <a:gd name="connsiteX14" fmla="*/ 0 w 2980320"/>
              <a:gd name="connsiteY14" fmla="*/ 450648 h 1015247"/>
              <a:gd name="connsiteX15" fmla="*/ 0 w 2980320"/>
              <a:gd name="connsiteY15" fmla="*/ 450648 h 1015247"/>
              <a:gd name="connsiteX16" fmla="*/ 0 w 2980320"/>
              <a:gd name="connsiteY16" fmla="*/ 450650 h 1015247"/>
              <a:gd name="connsiteX0" fmla="*/ 0 w 2980320"/>
              <a:gd name="connsiteY0" fmla="*/ 450650 h 1015247"/>
              <a:gd name="connsiteX1" fmla="*/ 112235 w 2980320"/>
              <a:gd name="connsiteY1" fmla="*/ 338415 h 1015247"/>
              <a:gd name="connsiteX2" fmla="*/ 1740785 w 2980320"/>
              <a:gd name="connsiteY2" fmla="*/ 338415 h 1015247"/>
              <a:gd name="connsiteX3" fmla="*/ 2103565 w 2980320"/>
              <a:gd name="connsiteY3" fmla="*/ 14 h 1015247"/>
              <a:gd name="connsiteX4" fmla="*/ 2255724 w 2980320"/>
              <a:gd name="connsiteY4" fmla="*/ 343440 h 1015247"/>
              <a:gd name="connsiteX5" fmla="*/ 2665976 w 2980320"/>
              <a:gd name="connsiteY5" fmla="*/ 338415 h 1015247"/>
              <a:gd name="connsiteX6" fmla="*/ 2979178 w 2980320"/>
              <a:gd name="connsiteY6" fmla="*/ 686786 h 1015247"/>
              <a:gd name="connsiteX7" fmla="*/ 2728119 w 2980320"/>
              <a:gd name="connsiteY7" fmla="*/ 1008107 h 1015247"/>
              <a:gd name="connsiteX8" fmla="*/ 2149951 w 2980320"/>
              <a:gd name="connsiteY8" fmla="*/ 1008372 h 1015247"/>
              <a:gd name="connsiteX9" fmla="*/ 1740785 w 2980320"/>
              <a:gd name="connsiteY9" fmla="*/ 1011810 h 1015247"/>
              <a:gd name="connsiteX10" fmla="*/ 1740785 w 2980320"/>
              <a:gd name="connsiteY10" fmla="*/ 1011810 h 1015247"/>
              <a:gd name="connsiteX11" fmla="*/ 297865 w 2980320"/>
              <a:gd name="connsiteY11" fmla="*/ 1015247 h 1015247"/>
              <a:gd name="connsiteX12" fmla="*/ 0 w 2980320"/>
              <a:gd name="connsiteY12" fmla="*/ 618996 h 1015247"/>
              <a:gd name="connsiteX13" fmla="*/ 0 w 2980320"/>
              <a:gd name="connsiteY13" fmla="*/ 450648 h 1015247"/>
              <a:gd name="connsiteX14" fmla="*/ 0 w 2980320"/>
              <a:gd name="connsiteY14" fmla="*/ 450648 h 1015247"/>
              <a:gd name="connsiteX15" fmla="*/ 0 w 2980320"/>
              <a:gd name="connsiteY15" fmla="*/ 450650 h 1015247"/>
              <a:gd name="connsiteX0" fmla="*/ 6875 w 2987195"/>
              <a:gd name="connsiteY0" fmla="*/ 450650 h 1015247"/>
              <a:gd name="connsiteX1" fmla="*/ 119110 w 2987195"/>
              <a:gd name="connsiteY1" fmla="*/ 338415 h 1015247"/>
              <a:gd name="connsiteX2" fmla="*/ 1747660 w 2987195"/>
              <a:gd name="connsiteY2" fmla="*/ 338415 h 1015247"/>
              <a:gd name="connsiteX3" fmla="*/ 2110440 w 2987195"/>
              <a:gd name="connsiteY3" fmla="*/ 14 h 1015247"/>
              <a:gd name="connsiteX4" fmla="*/ 2262599 w 2987195"/>
              <a:gd name="connsiteY4" fmla="*/ 343440 h 1015247"/>
              <a:gd name="connsiteX5" fmla="*/ 2672851 w 2987195"/>
              <a:gd name="connsiteY5" fmla="*/ 338415 h 1015247"/>
              <a:gd name="connsiteX6" fmla="*/ 2986053 w 2987195"/>
              <a:gd name="connsiteY6" fmla="*/ 686786 h 1015247"/>
              <a:gd name="connsiteX7" fmla="*/ 2734994 w 2987195"/>
              <a:gd name="connsiteY7" fmla="*/ 1008107 h 1015247"/>
              <a:gd name="connsiteX8" fmla="*/ 2156826 w 2987195"/>
              <a:gd name="connsiteY8" fmla="*/ 1008372 h 1015247"/>
              <a:gd name="connsiteX9" fmla="*/ 1747660 w 2987195"/>
              <a:gd name="connsiteY9" fmla="*/ 1011810 h 1015247"/>
              <a:gd name="connsiteX10" fmla="*/ 1747660 w 2987195"/>
              <a:gd name="connsiteY10" fmla="*/ 1011810 h 1015247"/>
              <a:gd name="connsiteX11" fmla="*/ 304740 w 2987195"/>
              <a:gd name="connsiteY11" fmla="*/ 1015247 h 1015247"/>
              <a:gd name="connsiteX12" fmla="*/ 0 w 2987195"/>
              <a:gd name="connsiteY12" fmla="*/ 701498 h 1015247"/>
              <a:gd name="connsiteX13" fmla="*/ 6875 w 2987195"/>
              <a:gd name="connsiteY13" fmla="*/ 450648 h 1015247"/>
              <a:gd name="connsiteX14" fmla="*/ 6875 w 2987195"/>
              <a:gd name="connsiteY14" fmla="*/ 450648 h 1015247"/>
              <a:gd name="connsiteX15" fmla="*/ 6875 w 2987195"/>
              <a:gd name="connsiteY15" fmla="*/ 450650 h 1015247"/>
              <a:gd name="connsiteX0" fmla="*/ 6875 w 2987195"/>
              <a:gd name="connsiteY0" fmla="*/ 450650 h 1015247"/>
              <a:gd name="connsiteX1" fmla="*/ 119110 w 2987195"/>
              <a:gd name="connsiteY1" fmla="*/ 338415 h 1015247"/>
              <a:gd name="connsiteX2" fmla="*/ 1747660 w 2987195"/>
              <a:gd name="connsiteY2" fmla="*/ 338415 h 1015247"/>
              <a:gd name="connsiteX3" fmla="*/ 2110440 w 2987195"/>
              <a:gd name="connsiteY3" fmla="*/ 14 h 1015247"/>
              <a:gd name="connsiteX4" fmla="*/ 2262599 w 2987195"/>
              <a:gd name="connsiteY4" fmla="*/ 343440 h 1015247"/>
              <a:gd name="connsiteX5" fmla="*/ 2672851 w 2987195"/>
              <a:gd name="connsiteY5" fmla="*/ 338415 h 1015247"/>
              <a:gd name="connsiteX6" fmla="*/ 2986053 w 2987195"/>
              <a:gd name="connsiteY6" fmla="*/ 686786 h 1015247"/>
              <a:gd name="connsiteX7" fmla="*/ 2734994 w 2987195"/>
              <a:gd name="connsiteY7" fmla="*/ 1008107 h 1015247"/>
              <a:gd name="connsiteX8" fmla="*/ 2156826 w 2987195"/>
              <a:gd name="connsiteY8" fmla="*/ 1008372 h 1015247"/>
              <a:gd name="connsiteX9" fmla="*/ 1747660 w 2987195"/>
              <a:gd name="connsiteY9" fmla="*/ 1011810 h 1015247"/>
              <a:gd name="connsiteX10" fmla="*/ 1747660 w 2987195"/>
              <a:gd name="connsiteY10" fmla="*/ 1011810 h 1015247"/>
              <a:gd name="connsiteX11" fmla="*/ 304740 w 2987195"/>
              <a:gd name="connsiteY11" fmla="*/ 1015247 h 1015247"/>
              <a:gd name="connsiteX12" fmla="*/ 0 w 2987195"/>
              <a:gd name="connsiteY12" fmla="*/ 701498 h 1015247"/>
              <a:gd name="connsiteX13" fmla="*/ 6875 w 2987195"/>
              <a:gd name="connsiteY13" fmla="*/ 450648 h 1015247"/>
              <a:gd name="connsiteX14" fmla="*/ 6875 w 2987195"/>
              <a:gd name="connsiteY14" fmla="*/ 450648 h 1015247"/>
              <a:gd name="connsiteX15" fmla="*/ 6875 w 2987195"/>
              <a:gd name="connsiteY15" fmla="*/ 450650 h 1015247"/>
              <a:gd name="connsiteX0" fmla="*/ 6875 w 2987195"/>
              <a:gd name="connsiteY0" fmla="*/ 450650 h 1018685"/>
              <a:gd name="connsiteX1" fmla="*/ 119110 w 2987195"/>
              <a:gd name="connsiteY1" fmla="*/ 338415 h 1018685"/>
              <a:gd name="connsiteX2" fmla="*/ 1747660 w 2987195"/>
              <a:gd name="connsiteY2" fmla="*/ 338415 h 1018685"/>
              <a:gd name="connsiteX3" fmla="*/ 2110440 w 2987195"/>
              <a:gd name="connsiteY3" fmla="*/ 14 h 1018685"/>
              <a:gd name="connsiteX4" fmla="*/ 2262599 w 2987195"/>
              <a:gd name="connsiteY4" fmla="*/ 343440 h 1018685"/>
              <a:gd name="connsiteX5" fmla="*/ 2672851 w 2987195"/>
              <a:gd name="connsiteY5" fmla="*/ 338415 h 1018685"/>
              <a:gd name="connsiteX6" fmla="*/ 2986053 w 2987195"/>
              <a:gd name="connsiteY6" fmla="*/ 686786 h 1018685"/>
              <a:gd name="connsiteX7" fmla="*/ 2734994 w 2987195"/>
              <a:gd name="connsiteY7" fmla="*/ 1008107 h 1018685"/>
              <a:gd name="connsiteX8" fmla="*/ 2156826 w 2987195"/>
              <a:gd name="connsiteY8" fmla="*/ 1008372 h 1018685"/>
              <a:gd name="connsiteX9" fmla="*/ 1747660 w 2987195"/>
              <a:gd name="connsiteY9" fmla="*/ 1011810 h 1018685"/>
              <a:gd name="connsiteX10" fmla="*/ 1747660 w 2987195"/>
              <a:gd name="connsiteY10" fmla="*/ 1011810 h 1018685"/>
              <a:gd name="connsiteX11" fmla="*/ 321927 w 2987195"/>
              <a:gd name="connsiteY11" fmla="*/ 1018685 h 1018685"/>
              <a:gd name="connsiteX12" fmla="*/ 0 w 2987195"/>
              <a:gd name="connsiteY12" fmla="*/ 701498 h 1018685"/>
              <a:gd name="connsiteX13" fmla="*/ 6875 w 2987195"/>
              <a:gd name="connsiteY13" fmla="*/ 450648 h 1018685"/>
              <a:gd name="connsiteX14" fmla="*/ 6875 w 2987195"/>
              <a:gd name="connsiteY14" fmla="*/ 450648 h 1018685"/>
              <a:gd name="connsiteX15" fmla="*/ 6875 w 2987195"/>
              <a:gd name="connsiteY15" fmla="*/ 450650 h 1018685"/>
              <a:gd name="connsiteX0" fmla="*/ 6875 w 2987195"/>
              <a:gd name="connsiteY0" fmla="*/ 450650 h 1018685"/>
              <a:gd name="connsiteX1" fmla="*/ 119110 w 2987195"/>
              <a:gd name="connsiteY1" fmla="*/ 338415 h 1018685"/>
              <a:gd name="connsiteX2" fmla="*/ 1747660 w 2987195"/>
              <a:gd name="connsiteY2" fmla="*/ 338415 h 1018685"/>
              <a:gd name="connsiteX3" fmla="*/ 2110440 w 2987195"/>
              <a:gd name="connsiteY3" fmla="*/ 14 h 1018685"/>
              <a:gd name="connsiteX4" fmla="*/ 2262599 w 2987195"/>
              <a:gd name="connsiteY4" fmla="*/ 343440 h 1018685"/>
              <a:gd name="connsiteX5" fmla="*/ 2672851 w 2987195"/>
              <a:gd name="connsiteY5" fmla="*/ 338415 h 1018685"/>
              <a:gd name="connsiteX6" fmla="*/ 2986053 w 2987195"/>
              <a:gd name="connsiteY6" fmla="*/ 686786 h 1018685"/>
              <a:gd name="connsiteX7" fmla="*/ 2734994 w 2987195"/>
              <a:gd name="connsiteY7" fmla="*/ 1008107 h 1018685"/>
              <a:gd name="connsiteX8" fmla="*/ 2156826 w 2987195"/>
              <a:gd name="connsiteY8" fmla="*/ 1008372 h 1018685"/>
              <a:gd name="connsiteX9" fmla="*/ 1747660 w 2987195"/>
              <a:gd name="connsiteY9" fmla="*/ 1011810 h 1018685"/>
              <a:gd name="connsiteX10" fmla="*/ 1747660 w 2987195"/>
              <a:gd name="connsiteY10" fmla="*/ 1011810 h 1018685"/>
              <a:gd name="connsiteX11" fmla="*/ 321927 w 2987195"/>
              <a:gd name="connsiteY11" fmla="*/ 1018685 h 1018685"/>
              <a:gd name="connsiteX12" fmla="*/ 0 w 2987195"/>
              <a:gd name="connsiteY12" fmla="*/ 701498 h 1018685"/>
              <a:gd name="connsiteX13" fmla="*/ 6875 w 2987195"/>
              <a:gd name="connsiteY13" fmla="*/ 450648 h 1018685"/>
              <a:gd name="connsiteX14" fmla="*/ 6875 w 2987195"/>
              <a:gd name="connsiteY14" fmla="*/ 450648 h 1018685"/>
              <a:gd name="connsiteX15" fmla="*/ 6875 w 2987195"/>
              <a:gd name="connsiteY15" fmla="*/ 450650 h 1018685"/>
              <a:gd name="connsiteX0" fmla="*/ 6875 w 2987195"/>
              <a:gd name="connsiteY0" fmla="*/ 450648 h 1018685"/>
              <a:gd name="connsiteX1" fmla="*/ 119110 w 2987195"/>
              <a:gd name="connsiteY1" fmla="*/ 338415 h 1018685"/>
              <a:gd name="connsiteX2" fmla="*/ 1747660 w 2987195"/>
              <a:gd name="connsiteY2" fmla="*/ 338415 h 1018685"/>
              <a:gd name="connsiteX3" fmla="*/ 2110440 w 2987195"/>
              <a:gd name="connsiteY3" fmla="*/ 14 h 1018685"/>
              <a:gd name="connsiteX4" fmla="*/ 2262599 w 2987195"/>
              <a:gd name="connsiteY4" fmla="*/ 343440 h 1018685"/>
              <a:gd name="connsiteX5" fmla="*/ 2672851 w 2987195"/>
              <a:gd name="connsiteY5" fmla="*/ 338415 h 1018685"/>
              <a:gd name="connsiteX6" fmla="*/ 2986053 w 2987195"/>
              <a:gd name="connsiteY6" fmla="*/ 686786 h 1018685"/>
              <a:gd name="connsiteX7" fmla="*/ 2734994 w 2987195"/>
              <a:gd name="connsiteY7" fmla="*/ 1008107 h 1018685"/>
              <a:gd name="connsiteX8" fmla="*/ 2156826 w 2987195"/>
              <a:gd name="connsiteY8" fmla="*/ 1008372 h 1018685"/>
              <a:gd name="connsiteX9" fmla="*/ 1747660 w 2987195"/>
              <a:gd name="connsiteY9" fmla="*/ 1011810 h 1018685"/>
              <a:gd name="connsiteX10" fmla="*/ 1747660 w 2987195"/>
              <a:gd name="connsiteY10" fmla="*/ 1011810 h 1018685"/>
              <a:gd name="connsiteX11" fmla="*/ 321927 w 2987195"/>
              <a:gd name="connsiteY11" fmla="*/ 1018685 h 1018685"/>
              <a:gd name="connsiteX12" fmla="*/ 0 w 2987195"/>
              <a:gd name="connsiteY12" fmla="*/ 701498 h 1018685"/>
              <a:gd name="connsiteX13" fmla="*/ 6875 w 2987195"/>
              <a:gd name="connsiteY13" fmla="*/ 450648 h 1018685"/>
              <a:gd name="connsiteX14" fmla="*/ 6875 w 2987195"/>
              <a:gd name="connsiteY14" fmla="*/ 450648 h 1018685"/>
              <a:gd name="connsiteX0" fmla="*/ 216569 w 2987195"/>
              <a:gd name="connsiteY0" fmla="*/ 546901 h 1018685"/>
              <a:gd name="connsiteX1" fmla="*/ 119110 w 2987195"/>
              <a:gd name="connsiteY1" fmla="*/ 338415 h 1018685"/>
              <a:gd name="connsiteX2" fmla="*/ 1747660 w 2987195"/>
              <a:gd name="connsiteY2" fmla="*/ 338415 h 1018685"/>
              <a:gd name="connsiteX3" fmla="*/ 2110440 w 2987195"/>
              <a:gd name="connsiteY3" fmla="*/ 14 h 1018685"/>
              <a:gd name="connsiteX4" fmla="*/ 2262599 w 2987195"/>
              <a:gd name="connsiteY4" fmla="*/ 343440 h 1018685"/>
              <a:gd name="connsiteX5" fmla="*/ 2672851 w 2987195"/>
              <a:gd name="connsiteY5" fmla="*/ 338415 h 1018685"/>
              <a:gd name="connsiteX6" fmla="*/ 2986053 w 2987195"/>
              <a:gd name="connsiteY6" fmla="*/ 686786 h 1018685"/>
              <a:gd name="connsiteX7" fmla="*/ 2734994 w 2987195"/>
              <a:gd name="connsiteY7" fmla="*/ 1008107 h 1018685"/>
              <a:gd name="connsiteX8" fmla="*/ 2156826 w 2987195"/>
              <a:gd name="connsiteY8" fmla="*/ 1008372 h 1018685"/>
              <a:gd name="connsiteX9" fmla="*/ 1747660 w 2987195"/>
              <a:gd name="connsiteY9" fmla="*/ 1011810 h 1018685"/>
              <a:gd name="connsiteX10" fmla="*/ 1747660 w 2987195"/>
              <a:gd name="connsiteY10" fmla="*/ 1011810 h 1018685"/>
              <a:gd name="connsiteX11" fmla="*/ 321927 w 2987195"/>
              <a:gd name="connsiteY11" fmla="*/ 1018685 h 1018685"/>
              <a:gd name="connsiteX12" fmla="*/ 0 w 2987195"/>
              <a:gd name="connsiteY12" fmla="*/ 701498 h 1018685"/>
              <a:gd name="connsiteX13" fmla="*/ 6875 w 2987195"/>
              <a:gd name="connsiteY13" fmla="*/ 450648 h 1018685"/>
              <a:gd name="connsiteX14" fmla="*/ 216569 w 2987195"/>
              <a:gd name="connsiteY14" fmla="*/ 546901 h 1018685"/>
              <a:gd name="connsiteX0" fmla="*/ 6875 w 2987195"/>
              <a:gd name="connsiteY0" fmla="*/ 450648 h 1018685"/>
              <a:gd name="connsiteX1" fmla="*/ 119110 w 2987195"/>
              <a:gd name="connsiteY1" fmla="*/ 338415 h 1018685"/>
              <a:gd name="connsiteX2" fmla="*/ 1747660 w 2987195"/>
              <a:gd name="connsiteY2" fmla="*/ 338415 h 1018685"/>
              <a:gd name="connsiteX3" fmla="*/ 2110440 w 2987195"/>
              <a:gd name="connsiteY3" fmla="*/ 14 h 1018685"/>
              <a:gd name="connsiteX4" fmla="*/ 2262599 w 2987195"/>
              <a:gd name="connsiteY4" fmla="*/ 343440 h 1018685"/>
              <a:gd name="connsiteX5" fmla="*/ 2672851 w 2987195"/>
              <a:gd name="connsiteY5" fmla="*/ 338415 h 1018685"/>
              <a:gd name="connsiteX6" fmla="*/ 2986053 w 2987195"/>
              <a:gd name="connsiteY6" fmla="*/ 686786 h 1018685"/>
              <a:gd name="connsiteX7" fmla="*/ 2734994 w 2987195"/>
              <a:gd name="connsiteY7" fmla="*/ 1008107 h 1018685"/>
              <a:gd name="connsiteX8" fmla="*/ 2156826 w 2987195"/>
              <a:gd name="connsiteY8" fmla="*/ 1008372 h 1018685"/>
              <a:gd name="connsiteX9" fmla="*/ 1747660 w 2987195"/>
              <a:gd name="connsiteY9" fmla="*/ 1011810 h 1018685"/>
              <a:gd name="connsiteX10" fmla="*/ 1747660 w 2987195"/>
              <a:gd name="connsiteY10" fmla="*/ 1011810 h 1018685"/>
              <a:gd name="connsiteX11" fmla="*/ 321927 w 2987195"/>
              <a:gd name="connsiteY11" fmla="*/ 1018685 h 1018685"/>
              <a:gd name="connsiteX12" fmla="*/ 0 w 2987195"/>
              <a:gd name="connsiteY12" fmla="*/ 701498 h 1018685"/>
              <a:gd name="connsiteX13" fmla="*/ 6875 w 2987195"/>
              <a:gd name="connsiteY13" fmla="*/ 450648 h 1018685"/>
              <a:gd name="connsiteX0" fmla="*/ 0 w 2987195"/>
              <a:gd name="connsiteY0" fmla="*/ 701498 h 1018685"/>
              <a:gd name="connsiteX1" fmla="*/ 119110 w 2987195"/>
              <a:gd name="connsiteY1" fmla="*/ 338415 h 1018685"/>
              <a:gd name="connsiteX2" fmla="*/ 1747660 w 2987195"/>
              <a:gd name="connsiteY2" fmla="*/ 338415 h 1018685"/>
              <a:gd name="connsiteX3" fmla="*/ 2110440 w 2987195"/>
              <a:gd name="connsiteY3" fmla="*/ 14 h 1018685"/>
              <a:gd name="connsiteX4" fmla="*/ 2262599 w 2987195"/>
              <a:gd name="connsiteY4" fmla="*/ 343440 h 1018685"/>
              <a:gd name="connsiteX5" fmla="*/ 2672851 w 2987195"/>
              <a:gd name="connsiteY5" fmla="*/ 338415 h 1018685"/>
              <a:gd name="connsiteX6" fmla="*/ 2986053 w 2987195"/>
              <a:gd name="connsiteY6" fmla="*/ 686786 h 1018685"/>
              <a:gd name="connsiteX7" fmla="*/ 2734994 w 2987195"/>
              <a:gd name="connsiteY7" fmla="*/ 1008107 h 1018685"/>
              <a:gd name="connsiteX8" fmla="*/ 2156826 w 2987195"/>
              <a:gd name="connsiteY8" fmla="*/ 1008372 h 1018685"/>
              <a:gd name="connsiteX9" fmla="*/ 1747660 w 2987195"/>
              <a:gd name="connsiteY9" fmla="*/ 1011810 h 1018685"/>
              <a:gd name="connsiteX10" fmla="*/ 1747660 w 2987195"/>
              <a:gd name="connsiteY10" fmla="*/ 1011810 h 1018685"/>
              <a:gd name="connsiteX11" fmla="*/ 321927 w 2987195"/>
              <a:gd name="connsiteY11" fmla="*/ 1018685 h 1018685"/>
              <a:gd name="connsiteX12" fmla="*/ 0 w 2987195"/>
              <a:gd name="connsiteY12" fmla="*/ 701498 h 1018685"/>
              <a:gd name="connsiteX0" fmla="*/ 565 w 2987760"/>
              <a:gd name="connsiteY0" fmla="*/ 701498 h 1018685"/>
              <a:gd name="connsiteX1" fmla="*/ 119675 w 2987760"/>
              <a:gd name="connsiteY1" fmla="*/ 338415 h 1018685"/>
              <a:gd name="connsiteX2" fmla="*/ 1748225 w 2987760"/>
              <a:gd name="connsiteY2" fmla="*/ 338415 h 1018685"/>
              <a:gd name="connsiteX3" fmla="*/ 2111005 w 2987760"/>
              <a:gd name="connsiteY3" fmla="*/ 14 h 1018685"/>
              <a:gd name="connsiteX4" fmla="*/ 2263164 w 2987760"/>
              <a:gd name="connsiteY4" fmla="*/ 343440 h 1018685"/>
              <a:gd name="connsiteX5" fmla="*/ 2673416 w 2987760"/>
              <a:gd name="connsiteY5" fmla="*/ 338415 h 1018685"/>
              <a:gd name="connsiteX6" fmla="*/ 2986618 w 2987760"/>
              <a:gd name="connsiteY6" fmla="*/ 686786 h 1018685"/>
              <a:gd name="connsiteX7" fmla="*/ 2735559 w 2987760"/>
              <a:gd name="connsiteY7" fmla="*/ 1008107 h 1018685"/>
              <a:gd name="connsiteX8" fmla="*/ 2157391 w 2987760"/>
              <a:gd name="connsiteY8" fmla="*/ 1008372 h 1018685"/>
              <a:gd name="connsiteX9" fmla="*/ 1748225 w 2987760"/>
              <a:gd name="connsiteY9" fmla="*/ 1011810 h 1018685"/>
              <a:gd name="connsiteX10" fmla="*/ 1748225 w 2987760"/>
              <a:gd name="connsiteY10" fmla="*/ 1011810 h 1018685"/>
              <a:gd name="connsiteX11" fmla="*/ 322492 w 2987760"/>
              <a:gd name="connsiteY11" fmla="*/ 1018685 h 1018685"/>
              <a:gd name="connsiteX12" fmla="*/ 565 w 2987760"/>
              <a:gd name="connsiteY12" fmla="*/ 701498 h 1018685"/>
              <a:gd name="connsiteX0" fmla="*/ 3986 w 2991181"/>
              <a:gd name="connsiteY0" fmla="*/ 701498 h 1018685"/>
              <a:gd name="connsiteX1" fmla="*/ 123096 w 2991181"/>
              <a:gd name="connsiteY1" fmla="*/ 338415 h 1018685"/>
              <a:gd name="connsiteX2" fmla="*/ 1751646 w 2991181"/>
              <a:gd name="connsiteY2" fmla="*/ 338415 h 1018685"/>
              <a:gd name="connsiteX3" fmla="*/ 2114426 w 2991181"/>
              <a:gd name="connsiteY3" fmla="*/ 14 h 1018685"/>
              <a:gd name="connsiteX4" fmla="*/ 2266585 w 2991181"/>
              <a:gd name="connsiteY4" fmla="*/ 343440 h 1018685"/>
              <a:gd name="connsiteX5" fmla="*/ 2676837 w 2991181"/>
              <a:gd name="connsiteY5" fmla="*/ 338415 h 1018685"/>
              <a:gd name="connsiteX6" fmla="*/ 2990039 w 2991181"/>
              <a:gd name="connsiteY6" fmla="*/ 686786 h 1018685"/>
              <a:gd name="connsiteX7" fmla="*/ 2738980 w 2991181"/>
              <a:gd name="connsiteY7" fmla="*/ 1008107 h 1018685"/>
              <a:gd name="connsiteX8" fmla="*/ 2160812 w 2991181"/>
              <a:gd name="connsiteY8" fmla="*/ 1008372 h 1018685"/>
              <a:gd name="connsiteX9" fmla="*/ 1751646 w 2991181"/>
              <a:gd name="connsiteY9" fmla="*/ 1011810 h 1018685"/>
              <a:gd name="connsiteX10" fmla="*/ 1751646 w 2991181"/>
              <a:gd name="connsiteY10" fmla="*/ 1011810 h 1018685"/>
              <a:gd name="connsiteX11" fmla="*/ 325913 w 2991181"/>
              <a:gd name="connsiteY11" fmla="*/ 1018685 h 1018685"/>
              <a:gd name="connsiteX12" fmla="*/ 3986 w 2991181"/>
              <a:gd name="connsiteY12" fmla="*/ 701498 h 1018685"/>
              <a:gd name="connsiteX0" fmla="*/ 3986 w 2991181"/>
              <a:gd name="connsiteY0" fmla="*/ 701498 h 1018685"/>
              <a:gd name="connsiteX1" fmla="*/ 301851 w 2991181"/>
              <a:gd name="connsiteY1" fmla="*/ 352165 h 1018685"/>
              <a:gd name="connsiteX2" fmla="*/ 1751646 w 2991181"/>
              <a:gd name="connsiteY2" fmla="*/ 338415 h 1018685"/>
              <a:gd name="connsiteX3" fmla="*/ 2114426 w 2991181"/>
              <a:gd name="connsiteY3" fmla="*/ 14 h 1018685"/>
              <a:gd name="connsiteX4" fmla="*/ 2266585 w 2991181"/>
              <a:gd name="connsiteY4" fmla="*/ 343440 h 1018685"/>
              <a:gd name="connsiteX5" fmla="*/ 2676837 w 2991181"/>
              <a:gd name="connsiteY5" fmla="*/ 338415 h 1018685"/>
              <a:gd name="connsiteX6" fmla="*/ 2990039 w 2991181"/>
              <a:gd name="connsiteY6" fmla="*/ 686786 h 1018685"/>
              <a:gd name="connsiteX7" fmla="*/ 2738980 w 2991181"/>
              <a:gd name="connsiteY7" fmla="*/ 1008107 h 1018685"/>
              <a:gd name="connsiteX8" fmla="*/ 2160812 w 2991181"/>
              <a:gd name="connsiteY8" fmla="*/ 1008372 h 1018685"/>
              <a:gd name="connsiteX9" fmla="*/ 1751646 w 2991181"/>
              <a:gd name="connsiteY9" fmla="*/ 1011810 h 1018685"/>
              <a:gd name="connsiteX10" fmla="*/ 1751646 w 2991181"/>
              <a:gd name="connsiteY10" fmla="*/ 1011810 h 1018685"/>
              <a:gd name="connsiteX11" fmla="*/ 325913 w 2991181"/>
              <a:gd name="connsiteY11" fmla="*/ 1018685 h 1018685"/>
              <a:gd name="connsiteX12" fmla="*/ 3986 w 2991181"/>
              <a:gd name="connsiteY12" fmla="*/ 701498 h 1018685"/>
              <a:gd name="connsiteX0" fmla="*/ 3986 w 2991181"/>
              <a:gd name="connsiteY0" fmla="*/ 701498 h 1018685"/>
              <a:gd name="connsiteX1" fmla="*/ 301851 w 2991181"/>
              <a:gd name="connsiteY1" fmla="*/ 352165 h 1018685"/>
              <a:gd name="connsiteX2" fmla="*/ 1751646 w 2991181"/>
              <a:gd name="connsiteY2" fmla="*/ 338415 h 1018685"/>
              <a:gd name="connsiteX3" fmla="*/ 2114426 w 2991181"/>
              <a:gd name="connsiteY3" fmla="*/ 14 h 1018685"/>
              <a:gd name="connsiteX4" fmla="*/ 2266585 w 2991181"/>
              <a:gd name="connsiteY4" fmla="*/ 343440 h 1018685"/>
              <a:gd name="connsiteX5" fmla="*/ 2676837 w 2991181"/>
              <a:gd name="connsiteY5" fmla="*/ 338415 h 1018685"/>
              <a:gd name="connsiteX6" fmla="*/ 2990039 w 2991181"/>
              <a:gd name="connsiteY6" fmla="*/ 686786 h 1018685"/>
              <a:gd name="connsiteX7" fmla="*/ 2738980 w 2991181"/>
              <a:gd name="connsiteY7" fmla="*/ 1008107 h 1018685"/>
              <a:gd name="connsiteX8" fmla="*/ 2160812 w 2991181"/>
              <a:gd name="connsiteY8" fmla="*/ 1008372 h 1018685"/>
              <a:gd name="connsiteX9" fmla="*/ 1751646 w 2991181"/>
              <a:gd name="connsiteY9" fmla="*/ 1011810 h 1018685"/>
              <a:gd name="connsiteX10" fmla="*/ 1751646 w 2991181"/>
              <a:gd name="connsiteY10" fmla="*/ 1011810 h 1018685"/>
              <a:gd name="connsiteX11" fmla="*/ 325913 w 2991181"/>
              <a:gd name="connsiteY11" fmla="*/ 1018685 h 1018685"/>
              <a:gd name="connsiteX12" fmla="*/ 3986 w 2991181"/>
              <a:gd name="connsiteY12" fmla="*/ 701498 h 1018685"/>
              <a:gd name="connsiteX0" fmla="*/ 3986 w 2991181"/>
              <a:gd name="connsiteY0" fmla="*/ 701498 h 1018685"/>
              <a:gd name="connsiteX1" fmla="*/ 301851 w 2991181"/>
              <a:gd name="connsiteY1" fmla="*/ 352165 h 1018685"/>
              <a:gd name="connsiteX2" fmla="*/ 1751646 w 2991181"/>
              <a:gd name="connsiteY2" fmla="*/ 338415 h 1018685"/>
              <a:gd name="connsiteX3" fmla="*/ 2114426 w 2991181"/>
              <a:gd name="connsiteY3" fmla="*/ 14 h 1018685"/>
              <a:gd name="connsiteX4" fmla="*/ 2266585 w 2991181"/>
              <a:gd name="connsiteY4" fmla="*/ 343440 h 1018685"/>
              <a:gd name="connsiteX5" fmla="*/ 2676837 w 2991181"/>
              <a:gd name="connsiteY5" fmla="*/ 338415 h 1018685"/>
              <a:gd name="connsiteX6" fmla="*/ 2990039 w 2991181"/>
              <a:gd name="connsiteY6" fmla="*/ 686786 h 1018685"/>
              <a:gd name="connsiteX7" fmla="*/ 2738980 w 2991181"/>
              <a:gd name="connsiteY7" fmla="*/ 1008107 h 1018685"/>
              <a:gd name="connsiteX8" fmla="*/ 2160812 w 2991181"/>
              <a:gd name="connsiteY8" fmla="*/ 1008372 h 1018685"/>
              <a:gd name="connsiteX9" fmla="*/ 1751646 w 2991181"/>
              <a:gd name="connsiteY9" fmla="*/ 1011810 h 1018685"/>
              <a:gd name="connsiteX10" fmla="*/ 1751646 w 2991181"/>
              <a:gd name="connsiteY10" fmla="*/ 1011810 h 1018685"/>
              <a:gd name="connsiteX11" fmla="*/ 325913 w 2991181"/>
              <a:gd name="connsiteY11" fmla="*/ 1018685 h 1018685"/>
              <a:gd name="connsiteX12" fmla="*/ 3986 w 2991181"/>
              <a:gd name="connsiteY12" fmla="*/ 701498 h 1018685"/>
              <a:gd name="connsiteX0" fmla="*/ 2906 w 2990101"/>
              <a:gd name="connsiteY0" fmla="*/ 701498 h 1018730"/>
              <a:gd name="connsiteX1" fmla="*/ 300771 w 2990101"/>
              <a:gd name="connsiteY1" fmla="*/ 352165 h 1018730"/>
              <a:gd name="connsiteX2" fmla="*/ 1750566 w 2990101"/>
              <a:gd name="connsiteY2" fmla="*/ 338415 h 1018730"/>
              <a:gd name="connsiteX3" fmla="*/ 2113346 w 2990101"/>
              <a:gd name="connsiteY3" fmla="*/ 14 h 1018730"/>
              <a:gd name="connsiteX4" fmla="*/ 2265505 w 2990101"/>
              <a:gd name="connsiteY4" fmla="*/ 343440 h 1018730"/>
              <a:gd name="connsiteX5" fmla="*/ 2675757 w 2990101"/>
              <a:gd name="connsiteY5" fmla="*/ 338415 h 1018730"/>
              <a:gd name="connsiteX6" fmla="*/ 2988959 w 2990101"/>
              <a:gd name="connsiteY6" fmla="*/ 686786 h 1018730"/>
              <a:gd name="connsiteX7" fmla="*/ 2737900 w 2990101"/>
              <a:gd name="connsiteY7" fmla="*/ 1008107 h 1018730"/>
              <a:gd name="connsiteX8" fmla="*/ 2159732 w 2990101"/>
              <a:gd name="connsiteY8" fmla="*/ 1008372 h 1018730"/>
              <a:gd name="connsiteX9" fmla="*/ 1750566 w 2990101"/>
              <a:gd name="connsiteY9" fmla="*/ 1011810 h 1018730"/>
              <a:gd name="connsiteX10" fmla="*/ 1750566 w 2990101"/>
              <a:gd name="connsiteY10" fmla="*/ 1011810 h 1018730"/>
              <a:gd name="connsiteX11" fmla="*/ 324833 w 2990101"/>
              <a:gd name="connsiteY11" fmla="*/ 1018685 h 1018730"/>
              <a:gd name="connsiteX12" fmla="*/ 2906 w 2990101"/>
              <a:gd name="connsiteY12" fmla="*/ 701498 h 1018730"/>
              <a:gd name="connsiteX0" fmla="*/ 2906 w 2990101"/>
              <a:gd name="connsiteY0" fmla="*/ 701498 h 1018730"/>
              <a:gd name="connsiteX1" fmla="*/ 300771 w 2990101"/>
              <a:gd name="connsiteY1" fmla="*/ 352165 h 1018730"/>
              <a:gd name="connsiteX2" fmla="*/ 1750566 w 2990101"/>
              <a:gd name="connsiteY2" fmla="*/ 338415 h 1018730"/>
              <a:gd name="connsiteX3" fmla="*/ 2113346 w 2990101"/>
              <a:gd name="connsiteY3" fmla="*/ 14 h 1018730"/>
              <a:gd name="connsiteX4" fmla="*/ 2265505 w 2990101"/>
              <a:gd name="connsiteY4" fmla="*/ 343440 h 1018730"/>
              <a:gd name="connsiteX5" fmla="*/ 2675757 w 2990101"/>
              <a:gd name="connsiteY5" fmla="*/ 338415 h 1018730"/>
              <a:gd name="connsiteX6" fmla="*/ 2988959 w 2990101"/>
              <a:gd name="connsiteY6" fmla="*/ 686786 h 1018730"/>
              <a:gd name="connsiteX7" fmla="*/ 2737900 w 2990101"/>
              <a:gd name="connsiteY7" fmla="*/ 1008107 h 1018730"/>
              <a:gd name="connsiteX8" fmla="*/ 2159732 w 2990101"/>
              <a:gd name="connsiteY8" fmla="*/ 1008372 h 1018730"/>
              <a:gd name="connsiteX9" fmla="*/ 1750566 w 2990101"/>
              <a:gd name="connsiteY9" fmla="*/ 1011810 h 1018730"/>
              <a:gd name="connsiteX10" fmla="*/ 1750566 w 2990101"/>
              <a:gd name="connsiteY10" fmla="*/ 1011810 h 1018730"/>
              <a:gd name="connsiteX11" fmla="*/ 324833 w 2990101"/>
              <a:gd name="connsiteY11" fmla="*/ 1018685 h 1018730"/>
              <a:gd name="connsiteX12" fmla="*/ 2906 w 2990101"/>
              <a:gd name="connsiteY12" fmla="*/ 701498 h 1018730"/>
              <a:gd name="connsiteX0" fmla="*/ 2906 w 2990101"/>
              <a:gd name="connsiteY0" fmla="*/ 701498 h 1018730"/>
              <a:gd name="connsiteX1" fmla="*/ 300771 w 2990101"/>
              <a:gd name="connsiteY1" fmla="*/ 352165 h 1018730"/>
              <a:gd name="connsiteX2" fmla="*/ 1750566 w 2990101"/>
              <a:gd name="connsiteY2" fmla="*/ 338415 h 1018730"/>
              <a:gd name="connsiteX3" fmla="*/ 2113346 w 2990101"/>
              <a:gd name="connsiteY3" fmla="*/ 14 h 1018730"/>
              <a:gd name="connsiteX4" fmla="*/ 2265505 w 2990101"/>
              <a:gd name="connsiteY4" fmla="*/ 343440 h 1018730"/>
              <a:gd name="connsiteX5" fmla="*/ 2675757 w 2990101"/>
              <a:gd name="connsiteY5" fmla="*/ 338415 h 1018730"/>
              <a:gd name="connsiteX6" fmla="*/ 2988959 w 2990101"/>
              <a:gd name="connsiteY6" fmla="*/ 686786 h 1018730"/>
              <a:gd name="connsiteX7" fmla="*/ 2737900 w 2990101"/>
              <a:gd name="connsiteY7" fmla="*/ 1008107 h 1018730"/>
              <a:gd name="connsiteX8" fmla="*/ 2159732 w 2990101"/>
              <a:gd name="connsiteY8" fmla="*/ 1008372 h 1018730"/>
              <a:gd name="connsiteX9" fmla="*/ 1750566 w 2990101"/>
              <a:gd name="connsiteY9" fmla="*/ 1011810 h 1018730"/>
              <a:gd name="connsiteX10" fmla="*/ 1750566 w 2990101"/>
              <a:gd name="connsiteY10" fmla="*/ 1011810 h 1018730"/>
              <a:gd name="connsiteX11" fmla="*/ 324833 w 2990101"/>
              <a:gd name="connsiteY11" fmla="*/ 1018685 h 1018730"/>
              <a:gd name="connsiteX12" fmla="*/ 2906 w 2990101"/>
              <a:gd name="connsiteY12" fmla="*/ 701498 h 1018730"/>
              <a:gd name="connsiteX0" fmla="*/ 2906 w 2990101"/>
              <a:gd name="connsiteY0" fmla="*/ 701498 h 1018730"/>
              <a:gd name="connsiteX1" fmla="*/ 300771 w 2990101"/>
              <a:gd name="connsiteY1" fmla="*/ 352165 h 1018730"/>
              <a:gd name="connsiteX2" fmla="*/ 1750566 w 2990101"/>
              <a:gd name="connsiteY2" fmla="*/ 338415 h 1018730"/>
              <a:gd name="connsiteX3" fmla="*/ 2113346 w 2990101"/>
              <a:gd name="connsiteY3" fmla="*/ 14 h 1018730"/>
              <a:gd name="connsiteX4" fmla="*/ 2265505 w 2990101"/>
              <a:gd name="connsiteY4" fmla="*/ 343440 h 1018730"/>
              <a:gd name="connsiteX5" fmla="*/ 2675757 w 2990101"/>
              <a:gd name="connsiteY5" fmla="*/ 338415 h 1018730"/>
              <a:gd name="connsiteX6" fmla="*/ 2988959 w 2990101"/>
              <a:gd name="connsiteY6" fmla="*/ 686786 h 1018730"/>
              <a:gd name="connsiteX7" fmla="*/ 2737900 w 2990101"/>
              <a:gd name="connsiteY7" fmla="*/ 1008107 h 1018730"/>
              <a:gd name="connsiteX8" fmla="*/ 2159732 w 2990101"/>
              <a:gd name="connsiteY8" fmla="*/ 1008372 h 1018730"/>
              <a:gd name="connsiteX9" fmla="*/ 1750566 w 2990101"/>
              <a:gd name="connsiteY9" fmla="*/ 1011810 h 1018730"/>
              <a:gd name="connsiteX10" fmla="*/ 1750566 w 2990101"/>
              <a:gd name="connsiteY10" fmla="*/ 1011810 h 1018730"/>
              <a:gd name="connsiteX11" fmla="*/ 324833 w 2990101"/>
              <a:gd name="connsiteY11" fmla="*/ 1018685 h 1018730"/>
              <a:gd name="connsiteX12" fmla="*/ 2906 w 2990101"/>
              <a:gd name="connsiteY12" fmla="*/ 701498 h 1018730"/>
              <a:gd name="connsiteX0" fmla="*/ 2906 w 2990101"/>
              <a:gd name="connsiteY0" fmla="*/ 701498 h 1018730"/>
              <a:gd name="connsiteX1" fmla="*/ 300771 w 2990101"/>
              <a:gd name="connsiteY1" fmla="*/ 352165 h 1018730"/>
              <a:gd name="connsiteX2" fmla="*/ 1750566 w 2990101"/>
              <a:gd name="connsiteY2" fmla="*/ 338415 h 1018730"/>
              <a:gd name="connsiteX3" fmla="*/ 2113346 w 2990101"/>
              <a:gd name="connsiteY3" fmla="*/ 14 h 1018730"/>
              <a:gd name="connsiteX4" fmla="*/ 2265505 w 2990101"/>
              <a:gd name="connsiteY4" fmla="*/ 343440 h 1018730"/>
              <a:gd name="connsiteX5" fmla="*/ 2675757 w 2990101"/>
              <a:gd name="connsiteY5" fmla="*/ 338415 h 1018730"/>
              <a:gd name="connsiteX6" fmla="*/ 2988959 w 2990101"/>
              <a:gd name="connsiteY6" fmla="*/ 686786 h 1018730"/>
              <a:gd name="connsiteX7" fmla="*/ 2737900 w 2990101"/>
              <a:gd name="connsiteY7" fmla="*/ 1008107 h 1018730"/>
              <a:gd name="connsiteX8" fmla="*/ 2159732 w 2990101"/>
              <a:gd name="connsiteY8" fmla="*/ 1008372 h 1018730"/>
              <a:gd name="connsiteX9" fmla="*/ 1750566 w 2990101"/>
              <a:gd name="connsiteY9" fmla="*/ 1011810 h 1018730"/>
              <a:gd name="connsiteX10" fmla="*/ 1750566 w 2990101"/>
              <a:gd name="connsiteY10" fmla="*/ 1011810 h 1018730"/>
              <a:gd name="connsiteX11" fmla="*/ 324833 w 2990101"/>
              <a:gd name="connsiteY11" fmla="*/ 1018685 h 1018730"/>
              <a:gd name="connsiteX12" fmla="*/ 2906 w 2990101"/>
              <a:gd name="connsiteY12" fmla="*/ 701498 h 1018730"/>
              <a:gd name="connsiteX0" fmla="*/ 2906 w 2990101"/>
              <a:gd name="connsiteY0" fmla="*/ 701485 h 1018717"/>
              <a:gd name="connsiteX1" fmla="*/ 300771 w 2990101"/>
              <a:gd name="connsiteY1" fmla="*/ 352152 h 1018717"/>
              <a:gd name="connsiteX2" fmla="*/ 1826766 w 2990101"/>
              <a:gd name="connsiteY2" fmla="*/ 341577 h 1018717"/>
              <a:gd name="connsiteX3" fmla="*/ 2113346 w 2990101"/>
              <a:gd name="connsiteY3" fmla="*/ 1 h 1018717"/>
              <a:gd name="connsiteX4" fmla="*/ 2265505 w 2990101"/>
              <a:gd name="connsiteY4" fmla="*/ 343427 h 1018717"/>
              <a:gd name="connsiteX5" fmla="*/ 2675757 w 2990101"/>
              <a:gd name="connsiteY5" fmla="*/ 338402 h 1018717"/>
              <a:gd name="connsiteX6" fmla="*/ 2988959 w 2990101"/>
              <a:gd name="connsiteY6" fmla="*/ 686773 h 1018717"/>
              <a:gd name="connsiteX7" fmla="*/ 2737900 w 2990101"/>
              <a:gd name="connsiteY7" fmla="*/ 1008094 h 1018717"/>
              <a:gd name="connsiteX8" fmla="*/ 2159732 w 2990101"/>
              <a:gd name="connsiteY8" fmla="*/ 1008359 h 1018717"/>
              <a:gd name="connsiteX9" fmla="*/ 1750566 w 2990101"/>
              <a:gd name="connsiteY9" fmla="*/ 1011797 h 1018717"/>
              <a:gd name="connsiteX10" fmla="*/ 1750566 w 2990101"/>
              <a:gd name="connsiteY10" fmla="*/ 1011797 h 1018717"/>
              <a:gd name="connsiteX11" fmla="*/ 324833 w 2990101"/>
              <a:gd name="connsiteY11" fmla="*/ 1018672 h 1018717"/>
              <a:gd name="connsiteX12" fmla="*/ 2906 w 2990101"/>
              <a:gd name="connsiteY12" fmla="*/ 701485 h 1018717"/>
              <a:gd name="connsiteX0" fmla="*/ 2906 w 2990101"/>
              <a:gd name="connsiteY0" fmla="*/ 701578 h 1018810"/>
              <a:gd name="connsiteX1" fmla="*/ 300771 w 2990101"/>
              <a:gd name="connsiteY1" fmla="*/ 352245 h 1018810"/>
              <a:gd name="connsiteX2" fmla="*/ 1826766 w 2990101"/>
              <a:gd name="connsiteY2" fmla="*/ 341670 h 1018810"/>
              <a:gd name="connsiteX3" fmla="*/ 2113346 w 2990101"/>
              <a:gd name="connsiteY3" fmla="*/ 94 h 1018810"/>
              <a:gd name="connsiteX4" fmla="*/ 2265505 w 2990101"/>
              <a:gd name="connsiteY4" fmla="*/ 343520 h 1018810"/>
              <a:gd name="connsiteX5" fmla="*/ 2675757 w 2990101"/>
              <a:gd name="connsiteY5" fmla="*/ 338495 h 1018810"/>
              <a:gd name="connsiteX6" fmla="*/ 2988959 w 2990101"/>
              <a:gd name="connsiteY6" fmla="*/ 686866 h 1018810"/>
              <a:gd name="connsiteX7" fmla="*/ 2737900 w 2990101"/>
              <a:gd name="connsiteY7" fmla="*/ 1008187 h 1018810"/>
              <a:gd name="connsiteX8" fmla="*/ 2159732 w 2990101"/>
              <a:gd name="connsiteY8" fmla="*/ 1008452 h 1018810"/>
              <a:gd name="connsiteX9" fmla="*/ 1750566 w 2990101"/>
              <a:gd name="connsiteY9" fmla="*/ 1011890 h 1018810"/>
              <a:gd name="connsiteX10" fmla="*/ 1750566 w 2990101"/>
              <a:gd name="connsiteY10" fmla="*/ 1011890 h 1018810"/>
              <a:gd name="connsiteX11" fmla="*/ 324833 w 2990101"/>
              <a:gd name="connsiteY11" fmla="*/ 1018765 h 1018810"/>
              <a:gd name="connsiteX12" fmla="*/ 2906 w 2990101"/>
              <a:gd name="connsiteY12" fmla="*/ 701578 h 10188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990101" h="1018810">
                <a:moveTo>
                  <a:pt x="2906" y="701578"/>
                </a:moveTo>
                <a:cubicBezTo>
                  <a:pt x="-5518" y="553049"/>
                  <a:pt x="23874" y="356395"/>
                  <a:pt x="300771" y="352245"/>
                </a:cubicBezTo>
                <a:lnTo>
                  <a:pt x="1826766" y="341670"/>
                </a:lnTo>
                <a:cubicBezTo>
                  <a:pt x="2100287" y="343303"/>
                  <a:pt x="2113248" y="2961"/>
                  <a:pt x="2113346" y="94"/>
                </a:cubicBezTo>
                <a:cubicBezTo>
                  <a:pt x="2113444" y="-2773"/>
                  <a:pt x="2340389" y="58223"/>
                  <a:pt x="2265505" y="343520"/>
                </a:cubicBezTo>
                <a:lnTo>
                  <a:pt x="2675757" y="338495"/>
                </a:lnTo>
                <a:cubicBezTo>
                  <a:pt x="2868372" y="348544"/>
                  <a:pt x="3004031" y="469130"/>
                  <a:pt x="2988959" y="686866"/>
                </a:cubicBezTo>
                <a:cubicBezTo>
                  <a:pt x="2983367" y="935884"/>
                  <a:pt x="2924362" y="985257"/>
                  <a:pt x="2737900" y="1008187"/>
                </a:cubicBezTo>
                <a:cubicBezTo>
                  <a:pt x="2599032" y="1019734"/>
                  <a:pt x="2240160" y="1007218"/>
                  <a:pt x="2159732" y="1008452"/>
                </a:cubicBezTo>
                <a:lnTo>
                  <a:pt x="1750566" y="1011890"/>
                </a:lnTo>
                <a:lnTo>
                  <a:pt x="1750566" y="1011890"/>
                </a:lnTo>
                <a:lnTo>
                  <a:pt x="324833" y="1018765"/>
                </a:lnTo>
                <a:cubicBezTo>
                  <a:pt x="55328" y="1022047"/>
                  <a:pt x="-16202" y="847241"/>
                  <a:pt x="2906" y="701578"/>
                </a:cubicBezTo>
                <a:close/>
              </a:path>
            </a:pathLst>
          </a:custGeom>
          <a:solidFill>
            <a:schemeClr val="bg1"/>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ounded Rectangular Callout 1">
            <a:extLst>
              <a:ext uri="{FF2B5EF4-FFF2-40B4-BE49-F238E27FC236}">
                <a16:creationId xmlns:a16="http://schemas.microsoft.com/office/drawing/2014/main" id="{83FB5B30-5D68-EDE6-C29F-E7416FFE6440}"/>
              </a:ext>
            </a:extLst>
          </p:cNvPr>
          <p:cNvSpPr/>
          <p:nvPr userDrawn="1"/>
        </p:nvSpPr>
        <p:spPr>
          <a:xfrm>
            <a:off x="8615134" y="5395287"/>
            <a:ext cx="2990101" cy="1018810"/>
          </a:xfrm>
          <a:custGeom>
            <a:avLst/>
            <a:gdLst>
              <a:gd name="connsiteX0" fmla="*/ 0 w 2984203"/>
              <a:gd name="connsiteY0" fmla="*/ 112235 h 673395"/>
              <a:gd name="connsiteX1" fmla="*/ 112235 w 2984203"/>
              <a:gd name="connsiteY1" fmla="*/ 0 h 673395"/>
              <a:gd name="connsiteX2" fmla="*/ 1740785 w 2984203"/>
              <a:gd name="connsiteY2" fmla="*/ 0 h 673395"/>
              <a:gd name="connsiteX3" fmla="*/ 2103565 w 2984203"/>
              <a:gd name="connsiteY3" fmla="*/ -338401 h 673395"/>
              <a:gd name="connsiteX4" fmla="*/ 2486836 w 2984203"/>
              <a:gd name="connsiteY4" fmla="*/ 0 h 673395"/>
              <a:gd name="connsiteX5" fmla="*/ 2871968 w 2984203"/>
              <a:gd name="connsiteY5" fmla="*/ 0 h 673395"/>
              <a:gd name="connsiteX6" fmla="*/ 2984203 w 2984203"/>
              <a:gd name="connsiteY6" fmla="*/ 112235 h 673395"/>
              <a:gd name="connsiteX7" fmla="*/ 2984203 w 2984203"/>
              <a:gd name="connsiteY7" fmla="*/ 112233 h 673395"/>
              <a:gd name="connsiteX8" fmla="*/ 2984203 w 2984203"/>
              <a:gd name="connsiteY8" fmla="*/ 112233 h 673395"/>
              <a:gd name="connsiteX9" fmla="*/ 2984203 w 2984203"/>
              <a:gd name="connsiteY9" fmla="*/ 280581 h 673395"/>
              <a:gd name="connsiteX10" fmla="*/ 2984203 w 2984203"/>
              <a:gd name="connsiteY10" fmla="*/ 561160 h 673395"/>
              <a:gd name="connsiteX11" fmla="*/ 2871968 w 2984203"/>
              <a:gd name="connsiteY11" fmla="*/ 673395 h 673395"/>
              <a:gd name="connsiteX12" fmla="*/ 2486836 w 2984203"/>
              <a:gd name="connsiteY12" fmla="*/ 673395 h 673395"/>
              <a:gd name="connsiteX13" fmla="*/ 1740785 w 2984203"/>
              <a:gd name="connsiteY13" fmla="*/ 673395 h 673395"/>
              <a:gd name="connsiteX14" fmla="*/ 1740785 w 2984203"/>
              <a:gd name="connsiteY14" fmla="*/ 673395 h 673395"/>
              <a:gd name="connsiteX15" fmla="*/ 112235 w 2984203"/>
              <a:gd name="connsiteY15" fmla="*/ 673395 h 673395"/>
              <a:gd name="connsiteX16" fmla="*/ 0 w 2984203"/>
              <a:gd name="connsiteY16" fmla="*/ 561160 h 673395"/>
              <a:gd name="connsiteX17" fmla="*/ 0 w 2984203"/>
              <a:gd name="connsiteY17" fmla="*/ 280581 h 673395"/>
              <a:gd name="connsiteX18" fmla="*/ 0 w 2984203"/>
              <a:gd name="connsiteY18" fmla="*/ 112233 h 673395"/>
              <a:gd name="connsiteX19" fmla="*/ 0 w 2984203"/>
              <a:gd name="connsiteY19" fmla="*/ 112233 h 673395"/>
              <a:gd name="connsiteX20" fmla="*/ 0 w 2984203"/>
              <a:gd name="connsiteY20" fmla="*/ 112235 h 673395"/>
              <a:gd name="connsiteX0" fmla="*/ 0 w 2984203"/>
              <a:gd name="connsiteY0" fmla="*/ 450636 h 1011796"/>
              <a:gd name="connsiteX1" fmla="*/ 112235 w 2984203"/>
              <a:gd name="connsiteY1" fmla="*/ 338401 h 1011796"/>
              <a:gd name="connsiteX2" fmla="*/ 1740785 w 2984203"/>
              <a:gd name="connsiteY2" fmla="*/ 338401 h 1011796"/>
              <a:gd name="connsiteX3" fmla="*/ 2103565 w 2984203"/>
              <a:gd name="connsiteY3" fmla="*/ 0 h 1011796"/>
              <a:gd name="connsiteX4" fmla="*/ 2486836 w 2984203"/>
              <a:gd name="connsiteY4" fmla="*/ 338401 h 1011796"/>
              <a:gd name="connsiteX5" fmla="*/ 2871968 w 2984203"/>
              <a:gd name="connsiteY5" fmla="*/ 338401 h 1011796"/>
              <a:gd name="connsiteX6" fmla="*/ 2984203 w 2984203"/>
              <a:gd name="connsiteY6" fmla="*/ 450636 h 1011796"/>
              <a:gd name="connsiteX7" fmla="*/ 2984203 w 2984203"/>
              <a:gd name="connsiteY7" fmla="*/ 450634 h 1011796"/>
              <a:gd name="connsiteX8" fmla="*/ 2984203 w 2984203"/>
              <a:gd name="connsiteY8" fmla="*/ 450634 h 1011796"/>
              <a:gd name="connsiteX9" fmla="*/ 2984203 w 2984203"/>
              <a:gd name="connsiteY9" fmla="*/ 618982 h 1011796"/>
              <a:gd name="connsiteX10" fmla="*/ 2984203 w 2984203"/>
              <a:gd name="connsiteY10" fmla="*/ 899561 h 1011796"/>
              <a:gd name="connsiteX11" fmla="*/ 2871968 w 2984203"/>
              <a:gd name="connsiteY11" fmla="*/ 1011796 h 1011796"/>
              <a:gd name="connsiteX12" fmla="*/ 2486836 w 2984203"/>
              <a:gd name="connsiteY12" fmla="*/ 1011796 h 1011796"/>
              <a:gd name="connsiteX13" fmla="*/ 1740785 w 2984203"/>
              <a:gd name="connsiteY13" fmla="*/ 1011796 h 1011796"/>
              <a:gd name="connsiteX14" fmla="*/ 1740785 w 2984203"/>
              <a:gd name="connsiteY14" fmla="*/ 1011796 h 1011796"/>
              <a:gd name="connsiteX15" fmla="*/ 112235 w 2984203"/>
              <a:gd name="connsiteY15" fmla="*/ 1011796 h 1011796"/>
              <a:gd name="connsiteX16" fmla="*/ 0 w 2984203"/>
              <a:gd name="connsiteY16" fmla="*/ 899561 h 1011796"/>
              <a:gd name="connsiteX17" fmla="*/ 0 w 2984203"/>
              <a:gd name="connsiteY17" fmla="*/ 618982 h 1011796"/>
              <a:gd name="connsiteX18" fmla="*/ 0 w 2984203"/>
              <a:gd name="connsiteY18" fmla="*/ 450634 h 1011796"/>
              <a:gd name="connsiteX19" fmla="*/ 0 w 2984203"/>
              <a:gd name="connsiteY19" fmla="*/ 450634 h 1011796"/>
              <a:gd name="connsiteX20" fmla="*/ 0 w 2984203"/>
              <a:gd name="connsiteY20" fmla="*/ 450636 h 1011796"/>
              <a:gd name="connsiteX0" fmla="*/ 0 w 2984203"/>
              <a:gd name="connsiteY0" fmla="*/ 450636 h 1011796"/>
              <a:gd name="connsiteX1" fmla="*/ 112235 w 2984203"/>
              <a:gd name="connsiteY1" fmla="*/ 338401 h 1011796"/>
              <a:gd name="connsiteX2" fmla="*/ 1740785 w 2984203"/>
              <a:gd name="connsiteY2" fmla="*/ 338401 h 1011796"/>
              <a:gd name="connsiteX3" fmla="*/ 2103565 w 2984203"/>
              <a:gd name="connsiteY3" fmla="*/ 0 h 1011796"/>
              <a:gd name="connsiteX4" fmla="*/ 2486836 w 2984203"/>
              <a:gd name="connsiteY4" fmla="*/ 338401 h 1011796"/>
              <a:gd name="connsiteX5" fmla="*/ 2871968 w 2984203"/>
              <a:gd name="connsiteY5" fmla="*/ 338401 h 1011796"/>
              <a:gd name="connsiteX6" fmla="*/ 2984203 w 2984203"/>
              <a:gd name="connsiteY6" fmla="*/ 450636 h 1011796"/>
              <a:gd name="connsiteX7" fmla="*/ 2984203 w 2984203"/>
              <a:gd name="connsiteY7" fmla="*/ 450634 h 1011796"/>
              <a:gd name="connsiteX8" fmla="*/ 2984203 w 2984203"/>
              <a:gd name="connsiteY8" fmla="*/ 450634 h 1011796"/>
              <a:gd name="connsiteX9" fmla="*/ 2984203 w 2984203"/>
              <a:gd name="connsiteY9" fmla="*/ 618982 h 1011796"/>
              <a:gd name="connsiteX10" fmla="*/ 2984203 w 2984203"/>
              <a:gd name="connsiteY10" fmla="*/ 899561 h 1011796"/>
              <a:gd name="connsiteX11" fmla="*/ 2871968 w 2984203"/>
              <a:gd name="connsiteY11" fmla="*/ 1011796 h 1011796"/>
              <a:gd name="connsiteX12" fmla="*/ 2486836 w 2984203"/>
              <a:gd name="connsiteY12" fmla="*/ 1011796 h 1011796"/>
              <a:gd name="connsiteX13" fmla="*/ 1740785 w 2984203"/>
              <a:gd name="connsiteY13" fmla="*/ 1011796 h 1011796"/>
              <a:gd name="connsiteX14" fmla="*/ 1740785 w 2984203"/>
              <a:gd name="connsiteY14" fmla="*/ 1011796 h 1011796"/>
              <a:gd name="connsiteX15" fmla="*/ 112235 w 2984203"/>
              <a:gd name="connsiteY15" fmla="*/ 1011796 h 1011796"/>
              <a:gd name="connsiteX16" fmla="*/ 0 w 2984203"/>
              <a:gd name="connsiteY16" fmla="*/ 899561 h 1011796"/>
              <a:gd name="connsiteX17" fmla="*/ 0 w 2984203"/>
              <a:gd name="connsiteY17" fmla="*/ 618982 h 1011796"/>
              <a:gd name="connsiteX18" fmla="*/ 0 w 2984203"/>
              <a:gd name="connsiteY18" fmla="*/ 450634 h 1011796"/>
              <a:gd name="connsiteX19" fmla="*/ 0 w 2984203"/>
              <a:gd name="connsiteY19" fmla="*/ 450634 h 1011796"/>
              <a:gd name="connsiteX20" fmla="*/ 0 w 2984203"/>
              <a:gd name="connsiteY20" fmla="*/ 450636 h 1011796"/>
              <a:gd name="connsiteX0" fmla="*/ 0 w 2984203"/>
              <a:gd name="connsiteY0" fmla="*/ 450636 h 1011796"/>
              <a:gd name="connsiteX1" fmla="*/ 112235 w 2984203"/>
              <a:gd name="connsiteY1" fmla="*/ 338401 h 1011796"/>
              <a:gd name="connsiteX2" fmla="*/ 1740785 w 2984203"/>
              <a:gd name="connsiteY2" fmla="*/ 338401 h 1011796"/>
              <a:gd name="connsiteX3" fmla="*/ 2103565 w 2984203"/>
              <a:gd name="connsiteY3" fmla="*/ 0 h 1011796"/>
              <a:gd name="connsiteX4" fmla="*/ 2255724 w 2984203"/>
              <a:gd name="connsiteY4" fmla="*/ 343426 h 1011796"/>
              <a:gd name="connsiteX5" fmla="*/ 2871968 w 2984203"/>
              <a:gd name="connsiteY5" fmla="*/ 338401 h 1011796"/>
              <a:gd name="connsiteX6" fmla="*/ 2984203 w 2984203"/>
              <a:gd name="connsiteY6" fmla="*/ 450636 h 1011796"/>
              <a:gd name="connsiteX7" fmla="*/ 2984203 w 2984203"/>
              <a:gd name="connsiteY7" fmla="*/ 450634 h 1011796"/>
              <a:gd name="connsiteX8" fmla="*/ 2984203 w 2984203"/>
              <a:gd name="connsiteY8" fmla="*/ 450634 h 1011796"/>
              <a:gd name="connsiteX9" fmla="*/ 2984203 w 2984203"/>
              <a:gd name="connsiteY9" fmla="*/ 618982 h 1011796"/>
              <a:gd name="connsiteX10" fmla="*/ 2984203 w 2984203"/>
              <a:gd name="connsiteY10" fmla="*/ 899561 h 1011796"/>
              <a:gd name="connsiteX11" fmla="*/ 2871968 w 2984203"/>
              <a:gd name="connsiteY11" fmla="*/ 1011796 h 1011796"/>
              <a:gd name="connsiteX12" fmla="*/ 2486836 w 2984203"/>
              <a:gd name="connsiteY12" fmla="*/ 1011796 h 1011796"/>
              <a:gd name="connsiteX13" fmla="*/ 1740785 w 2984203"/>
              <a:gd name="connsiteY13" fmla="*/ 1011796 h 1011796"/>
              <a:gd name="connsiteX14" fmla="*/ 1740785 w 2984203"/>
              <a:gd name="connsiteY14" fmla="*/ 1011796 h 1011796"/>
              <a:gd name="connsiteX15" fmla="*/ 112235 w 2984203"/>
              <a:gd name="connsiteY15" fmla="*/ 1011796 h 1011796"/>
              <a:gd name="connsiteX16" fmla="*/ 0 w 2984203"/>
              <a:gd name="connsiteY16" fmla="*/ 899561 h 1011796"/>
              <a:gd name="connsiteX17" fmla="*/ 0 w 2984203"/>
              <a:gd name="connsiteY17" fmla="*/ 618982 h 1011796"/>
              <a:gd name="connsiteX18" fmla="*/ 0 w 2984203"/>
              <a:gd name="connsiteY18" fmla="*/ 450634 h 1011796"/>
              <a:gd name="connsiteX19" fmla="*/ 0 w 2984203"/>
              <a:gd name="connsiteY19" fmla="*/ 450634 h 1011796"/>
              <a:gd name="connsiteX20" fmla="*/ 0 w 2984203"/>
              <a:gd name="connsiteY20" fmla="*/ 450636 h 1011796"/>
              <a:gd name="connsiteX0" fmla="*/ 0 w 2984203"/>
              <a:gd name="connsiteY0" fmla="*/ 450636 h 1011796"/>
              <a:gd name="connsiteX1" fmla="*/ 112235 w 2984203"/>
              <a:gd name="connsiteY1" fmla="*/ 338401 h 1011796"/>
              <a:gd name="connsiteX2" fmla="*/ 1740785 w 2984203"/>
              <a:gd name="connsiteY2" fmla="*/ 338401 h 1011796"/>
              <a:gd name="connsiteX3" fmla="*/ 2103565 w 2984203"/>
              <a:gd name="connsiteY3" fmla="*/ 0 h 1011796"/>
              <a:gd name="connsiteX4" fmla="*/ 2255724 w 2984203"/>
              <a:gd name="connsiteY4" fmla="*/ 343426 h 1011796"/>
              <a:gd name="connsiteX5" fmla="*/ 2871968 w 2984203"/>
              <a:gd name="connsiteY5" fmla="*/ 338401 h 1011796"/>
              <a:gd name="connsiteX6" fmla="*/ 2984203 w 2984203"/>
              <a:gd name="connsiteY6" fmla="*/ 450636 h 1011796"/>
              <a:gd name="connsiteX7" fmla="*/ 2984203 w 2984203"/>
              <a:gd name="connsiteY7" fmla="*/ 450634 h 1011796"/>
              <a:gd name="connsiteX8" fmla="*/ 2984203 w 2984203"/>
              <a:gd name="connsiteY8" fmla="*/ 450634 h 1011796"/>
              <a:gd name="connsiteX9" fmla="*/ 2984203 w 2984203"/>
              <a:gd name="connsiteY9" fmla="*/ 618982 h 1011796"/>
              <a:gd name="connsiteX10" fmla="*/ 2984203 w 2984203"/>
              <a:gd name="connsiteY10" fmla="*/ 899561 h 1011796"/>
              <a:gd name="connsiteX11" fmla="*/ 2871968 w 2984203"/>
              <a:gd name="connsiteY11" fmla="*/ 1011796 h 1011796"/>
              <a:gd name="connsiteX12" fmla="*/ 2486836 w 2984203"/>
              <a:gd name="connsiteY12" fmla="*/ 1011796 h 1011796"/>
              <a:gd name="connsiteX13" fmla="*/ 1740785 w 2984203"/>
              <a:gd name="connsiteY13" fmla="*/ 1011796 h 1011796"/>
              <a:gd name="connsiteX14" fmla="*/ 1740785 w 2984203"/>
              <a:gd name="connsiteY14" fmla="*/ 1011796 h 1011796"/>
              <a:gd name="connsiteX15" fmla="*/ 112235 w 2984203"/>
              <a:gd name="connsiteY15" fmla="*/ 1011796 h 1011796"/>
              <a:gd name="connsiteX16" fmla="*/ 0 w 2984203"/>
              <a:gd name="connsiteY16" fmla="*/ 899561 h 1011796"/>
              <a:gd name="connsiteX17" fmla="*/ 0 w 2984203"/>
              <a:gd name="connsiteY17" fmla="*/ 618982 h 1011796"/>
              <a:gd name="connsiteX18" fmla="*/ 0 w 2984203"/>
              <a:gd name="connsiteY18" fmla="*/ 450634 h 1011796"/>
              <a:gd name="connsiteX19" fmla="*/ 0 w 2984203"/>
              <a:gd name="connsiteY19" fmla="*/ 450634 h 1011796"/>
              <a:gd name="connsiteX20" fmla="*/ 0 w 2984203"/>
              <a:gd name="connsiteY20" fmla="*/ 450636 h 1011796"/>
              <a:gd name="connsiteX0" fmla="*/ 0 w 2984203"/>
              <a:gd name="connsiteY0" fmla="*/ 450650 h 1011810"/>
              <a:gd name="connsiteX1" fmla="*/ 112235 w 2984203"/>
              <a:gd name="connsiteY1" fmla="*/ 338415 h 1011810"/>
              <a:gd name="connsiteX2" fmla="*/ 1740785 w 2984203"/>
              <a:gd name="connsiteY2" fmla="*/ 338415 h 1011810"/>
              <a:gd name="connsiteX3" fmla="*/ 2103565 w 2984203"/>
              <a:gd name="connsiteY3" fmla="*/ 14 h 1011810"/>
              <a:gd name="connsiteX4" fmla="*/ 2255724 w 2984203"/>
              <a:gd name="connsiteY4" fmla="*/ 343440 h 1011810"/>
              <a:gd name="connsiteX5" fmla="*/ 2871968 w 2984203"/>
              <a:gd name="connsiteY5" fmla="*/ 338415 h 1011810"/>
              <a:gd name="connsiteX6" fmla="*/ 2984203 w 2984203"/>
              <a:gd name="connsiteY6" fmla="*/ 450650 h 1011810"/>
              <a:gd name="connsiteX7" fmla="*/ 2984203 w 2984203"/>
              <a:gd name="connsiteY7" fmla="*/ 450648 h 1011810"/>
              <a:gd name="connsiteX8" fmla="*/ 2984203 w 2984203"/>
              <a:gd name="connsiteY8" fmla="*/ 450648 h 1011810"/>
              <a:gd name="connsiteX9" fmla="*/ 2984203 w 2984203"/>
              <a:gd name="connsiteY9" fmla="*/ 618996 h 1011810"/>
              <a:gd name="connsiteX10" fmla="*/ 2984203 w 2984203"/>
              <a:gd name="connsiteY10" fmla="*/ 899575 h 1011810"/>
              <a:gd name="connsiteX11" fmla="*/ 2871968 w 2984203"/>
              <a:gd name="connsiteY11" fmla="*/ 1011810 h 1011810"/>
              <a:gd name="connsiteX12" fmla="*/ 2486836 w 2984203"/>
              <a:gd name="connsiteY12" fmla="*/ 1011810 h 1011810"/>
              <a:gd name="connsiteX13" fmla="*/ 1740785 w 2984203"/>
              <a:gd name="connsiteY13" fmla="*/ 1011810 h 1011810"/>
              <a:gd name="connsiteX14" fmla="*/ 1740785 w 2984203"/>
              <a:gd name="connsiteY14" fmla="*/ 1011810 h 1011810"/>
              <a:gd name="connsiteX15" fmla="*/ 112235 w 2984203"/>
              <a:gd name="connsiteY15" fmla="*/ 1011810 h 1011810"/>
              <a:gd name="connsiteX16" fmla="*/ 0 w 2984203"/>
              <a:gd name="connsiteY16" fmla="*/ 899575 h 1011810"/>
              <a:gd name="connsiteX17" fmla="*/ 0 w 2984203"/>
              <a:gd name="connsiteY17" fmla="*/ 618996 h 1011810"/>
              <a:gd name="connsiteX18" fmla="*/ 0 w 2984203"/>
              <a:gd name="connsiteY18" fmla="*/ 450648 h 1011810"/>
              <a:gd name="connsiteX19" fmla="*/ 0 w 2984203"/>
              <a:gd name="connsiteY19" fmla="*/ 450648 h 1011810"/>
              <a:gd name="connsiteX20" fmla="*/ 0 w 2984203"/>
              <a:gd name="connsiteY20" fmla="*/ 450650 h 1011810"/>
              <a:gd name="connsiteX0" fmla="*/ 0 w 2984203"/>
              <a:gd name="connsiteY0" fmla="*/ 450650 h 1011810"/>
              <a:gd name="connsiteX1" fmla="*/ 112235 w 2984203"/>
              <a:gd name="connsiteY1" fmla="*/ 338415 h 1011810"/>
              <a:gd name="connsiteX2" fmla="*/ 1740785 w 2984203"/>
              <a:gd name="connsiteY2" fmla="*/ 338415 h 1011810"/>
              <a:gd name="connsiteX3" fmla="*/ 2103565 w 2984203"/>
              <a:gd name="connsiteY3" fmla="*/ 14 h 1011810"/>
              <a:gd name="connsiteX4" fmla="*/ 2255724 w 2984203"/>
              <a:gd name="connsiteY4" fmla="*/ 343440 h 1011810"/>
              <a:gd name="connsiteX5" fmla="*/ 2665976 w 2984203"/>
              <a:gd name="connsiteY5" fmla="*/ 338415 h 1011810"/>
              <a:gd name="connsiteX6" fmla="*/ 2984203 w 2984203"/>
              <a:gd name="connsiteY6" fmla="*/ 450650 h 1011810"/>
              <a:gd name="connsiteX7" fmla="*/ 2984203 w 2984203"/>
              <a:gd name="connsiteY7" fmla="*/ 450648 h 1011810"/>
              <a:gd name="connsiteX8" fmla="*/ 2984203 w 2984203"/>
              <a:gd name="connsiteY8" fmla="*/ 450648 h 1011810"/>
              <a:gd name="connsiteX9" fmla="*/ 2984203 w 2984203"/>
              <a:gd name="connsiteY9" fmla="*/ 618996 h 1011810"/>
              <a:gd name="connsiteX10" fmla="*/ 2984203 w 2984203"/>
              <a:gd name="connsiteY10" fmla="*/ 899575 h 1011810"/>
              <a:gd name="connsiteX11" fmla="*/ 2871968 w 2984203"/>
              <a:gd name="connsiteY11" fmla="*/ 1011810 h 1011810"/>
              <a:gd name="connsiteX12" fmla="*/ 2486836 w 2984203"/>
              <a:gd name="connsiteY12" fmla="*/ 1011810 h 1011810"/>
              <a:gd name="connsiteX13" fmla="*/ 1740785 w 2984203"/>
              <a:gd name="connsiteY13" fmla="*/ 1011810 h 1011810"/>
              <a:gd name="connsiteX14" fmla="*/ 1740785 w 2984203"/>
              <a:gd name="connsiteY14" fmla="*/ 1011810 h 1011810"/>
              <a:gd name="connsiteX15" fmla="*/ 112235 w 2984203"/>
              <a:gd name="connsiteY15" fmla="*/ 1011810 h 1011810"/>
              <a:gd name="connsiteX16" fmla="*/ 0 w 2984203"/>
              <a:gd name="connsiteY16" fmla="*/ 899575 h 1011810"/>
              <a:gd name="connsiteX17" fmla="*/ 0 w 2984203"/>
              <a:gd name="connsiteY17" fmla="*/ 618996 h 1011810"/>
              <a:gd name="connsiteX18" fmla="*/ 0 w 2984203"/>
              <a:gd name="connsiteY18" fmla="*/ 450648 h 1011810"/>
              <a:gd name="connsiteX19" fmla="*/ 0 w 2984203"/>
              <a:gd name="connsiteY19" fmla="*/ 450648 h 1011810"/>
              <a:gd name="connsiteX20" fmla="*/ 0 w 2984203"/>
              <a:gd name="connsiteY20" fmla="*/ 450650 h 1011810"/>
              <a:gd name="connsiteX0" fmla="*/ 0 w 2984203"/>
              <a:gd name="connsiteY0" fmla="*/ 450650 h 1011810"/>
              <a:gd name="connsiteX1" fmla="*/ 112235 w 2984203"/>
              <a:gd name="connsiteY1" fmla="*/ 338415 h 1011810"/>
              <a:gd name="connsiteX2" fmla="*/ 1740785 w 2984203"/>
              <a:gd name="connsiteY2" fmla="*/ 338415 h 1011810"/>
              <a:gd name="connsiteX3" fmla="*/ 2103565 w 2984203"/>
              <a:gd name="connsiteY3" fmla="*/ 14 h 1011810"/>
              <a:gd name="connsiteX4" fmla="*/ 2255724 w 2984203"/>
              <a:gd name="connsiteY4" fmla="*/ 343440 h 1011810"/>
              <a:gd name="connsiteX5" fmla="*/ 2665976 w 2984203"/>
              <a:gd name="connsiteY5" fmla="*/ 338415 h 1011810"/>
              <a:gd name="connsiteX6" fmla="*/ 2984203 w 2984203"/>
              <a:gd name="connsiteY6" fmla="*/ 450650 h 1011810"/>
              <a:gd name="connsiteX7" fmla="*/ 2984203 w 2984203"/>
              <a:gd name="connsiteY7" fmla="*/ 450648 h 1011810"/>
              <a:gd name="connsiteX8" fmla="*/ 2984203 w 2984203"/>
              <a:gd name="connsiteY8" fmla="*/ 450648 h 1011810"/>
              <a:gd name="connsiteX9" fmla="*/ 2984203 w 2984203"/>
              <a:gd name="connsiteY9" fmla="*/ 899575 h 1011810"/>
              <a:gd name="connsiteX10" fmla="*/ 2871968 w 2984203"/>
              <a:gd name="connsiteY10" fmla="*/ 1011810 h 1011810"/>
              <a:gd name="connsiteX11" fmla="*/ 2486836 w 2984203"/>
              <a:gd name="connsiteY11" fmla="*/ 1011810 h 1011810"/>
              <a:gd name="connsiteX12" fmla="*/ 1740785 w 2984203"/>
              <a:gd name="connsiteY12" fmla="*/ 1011810 h 1011810"/>
              <a:gd name="connsiteX13" fmla="*/ 1740785 w 2984203"/>
              <a:gd name="connsiteY13" fmla="*/ 1011810 h 1011810"/>
              <a:gd name="connsiteX14" fmla="*/ 112235 w 2984203"/>
              <a:gd name="connsiteY14" fmla="*/ 1011810 h 1011810"/>
              <a:gd name="connsiteX15" fmla="*/ 0 w 2984203"/>
              <a:gd name="connsiteY15" fmla="*/ 899575 h 1011810"/>
              <a:gd name="connsiteX16" fmla="*/ 0 w 2984203"/>
              <a:gd name="connsiteY16" fmla="*/ 618996 h 1011810"/>
              <a:gd name="connsiteX17" fmla="*/ 0 w 2984203"/>
              <a:gd name="connsiteY17" fmla="*/ 450648 h 1011810"/>
              <a:gd name="connsiteX18" fmla="*/ 0 w 2984203"/>
              <a:gd name="connsiteY18" fmla="*/ 450648 h 1011810"/>
              <a:gd name="connsiteX19" fmla="*/ 0 w 2984203"/>
              <a:gd name="connsiteY19" fmla="*/ 450650 h 1011810"/>
              <a:gd name="connsiteX0" fmla="*/ 0 w 3396186"/>
              <a:gd name="connsiteY0" fmla="*/ 450650 h 1011810"/>
              <a:gd name="connsiteX1" fmla="*/ 112235 w 3396186"/>
              <a:gd name="connsiteY1" fmla="*/ 338415 h 1011810"/>
              <a:gd name="connsiteX2" fmla="*/ 1740785 w 3396186"/>
              <a:gd name="connsiteY2" fmla="*/ 338415 h 1011810"/>
              <a:gd name="connsiteX3" fmla="*/ 2103565 w 3396186"/>
              <a:gd name="connsiteY3" fmla="*/ 14 h 1011810"/>
              <a:gd name="connsiteX4" fmla="*/ 2255724 w 3396186"/>
              <a:gd name="connsiteY4" fmla="*/ 343440 h 1011810"/>
              <a:gd name="connsiteX5" fmla="*/ 2665976 w 3396186"/>
              <a:gd name="connsiteY5" fmla="*/ 338415 h 1011810"/>
              <a:gd name="connsiteX6" fmla="*/ 2984203 w 3396186"/>
              <a:gd name="connsiteY6" fmla="*/ 450650 h 1011810"/>
              <a:gd name="connsiteX7" fmla="*/ 2984203 w 3396186"/>
              <a:gd name="connsiteY7" fmla="*/ 450648 h 1011810"/>
              <a:gd name="connsiteX8" fmla="*/ 3396186 w 3396186"/>
              <a:gd name="connsiteY8" fmla="*/ 747074 h 1011810"/>
              <a:gd name="connsiteX9" fmla="*/ 2984203 w 3396186"/>
              <a:gd name="connsiteY9" fmla="*/ 899575 h 1011810"/>
              <a:gd name="connsiteX10" fmla="*/ 2871968 w 3396186"/>
              <a:gd name="connsiteY10" fmla="*/ 1011810 h 1011810"/>
              <a:gd name="connsiteX11" fmla="*/ 2486836 w 3396186"/>
              <a:gd name="connsiteY11" fmla="*/ 1011810 h 1011810"/>
              <a:gd name="connsiteX12" fmla="*/ 1740785 w 3396186"/>
              <a:gd name="connsiteY12" fmla="*/ 1011810 h 1011810"/>
              <a:gd name="connsiteX13" fmla="*/ 1740785 w 3396186"/>
              <a:gd name="connsiteY13" fmla="*/ 1011810 h 1011810"/>
              <a:gd name="connsiteX14" fmla="*/ 112235 w 3396186"/>
              <a:gd name="connsiteY14" fmla="*/ 1011810 h 1011810"/>
              <a:gd name="connsiteX15" fmla="*/ 0 w 3396186"/>
              <a:gd name="connsiteY15" fmla="*/ 899575 h 1011810"/>
              <a:gd name="connsiteX16" fmla="*/ 0 w 3396186"/>
              <a:gd name="connsiteY16" fmla="*/ 618996 h 1011810"/>
              <a:gd name="connsiteX17" fmla="*/ 0 w 3396186"/>
              <a:gd name="connsiteY17" fmla="*/ 450648 h 1011810"/>
              <a:gd name="connsiteX18" fmla="*/ 0 w 3396186"/>
              <a:gd name="connsiteY18" fmla="*/ 450648 h 1011810"/>
              <a:gd name="connsiteX19" fmla="*/ 0 w 3396186"/>
              <a:gd name="connsiteY19" fmla="*/ 450650 h 1011810"/>
              <a:gd name="connsiteX0" fmla="*/ 0 w 2984203"/>
              <a:gd name="connsiteY0" fmla="*/ 450650 h 1011810"/>
              <a:gd name="connsiteX1" fmla="*/ 112235 w 2984203"/>
              <a:gd name="connsiteY1" fmla="*/ 338415 h 1011810"/>
              <a:gd name="connsiteX2" fmla="*/ 1740785 w 2984203"/>
              <a:gd name="connsiteY2" fmla="*/ 338415 h 1011810"/>
              <a:gd name="connsiteX3" fmla="*/ 2103565 w 2984203"/>
              <a:gd name="connsiteY3" fmla="*/ 14 h 1011810"/>
              <a:gd name="connsiteX4" fmla="*/ 2255724 w 2984203"/>
              <a:gd name="connsiteY4" fmla="*/ 343440 h 1011810"/>
              <a:gd name="connsiteX5" fmla="*/ 2665976 w 2984203"/>
              <a:gd name="connsiteY5" fmla="*/ 338415 h 1011810"/>
              <a:gd name="connsiteX6" fmla="*/ 2984203 w 2984203"/>
              <a:gd name="connsiteY6" fmla="*/ 450650 h 1011810"/>
              <a:gd name="connsiteX7" fmla="*/ 2984203 w 2984203"/>
              <a:gd name="connsiteY7" fmla="*/ 450648 h 1011810"/>
              <a:gd name="connsiteX8" fmla="*/ 2984203 w 2984203"/>
              <a:gd name="connsiteY8" fmla="*/ 899575 h 1011810"/>
              <a:gd name="connsiteX9" fmla="*/ 2871968 w 2984203"/>
              <a:gd name="connsiteY9" fmla="*/ 1011810 h 1011810"/>
              <a:gd name="connsiteX10" fmla="*/ 2486836 w 2984203"/>
              <a:gd name="connsiteY10" fmla="*/ 1011810 h 1011810"/>
              <a:gd name="connsiteX11" fmla="*/ 1740785 w 2984203"/>
              <a:gd name="connsiteY11" fmla="*/ 1011810 h 1011810"/>
              <a:gd name="connsiteX12" fmla="*/ 1740785 w 2984203"/>
              <a:gd name="connsiteY12" fmla="*/ 1011810 h 1011810"/>
              <a:gd name="connsiteX13" fmla="*/ 112235 w 2984203"/>
              <a:gd name="connsiteY13" fmla="*/ 1011810 h 1011810"/>
              <a:gd name="connsiteX14" fmla="*/ 0 w 2984203"/>
              <a:gd name="connsiteY14" fmla="*/ 899575 h 1011810"/>
              <a:gd name="connsiteX15" fmla="*/ 0 w 2984203"/>
              <a:gd name="connsiteY15" fmla="*/ 618996 h 1011810"/>
              <a:gd name="connsiteX16" fmla="*/ 0 w 2984203"/>
              <a:gd name="connsiteY16" fmla="*/ 450648 h 1011810"/>
              <a:gd name="connsiteX17" fmla="*/ 0 w 2984203"/>
              <a:gd name="connsiteY17" fmla="*/ 450648 h 1011810"/>
              <a:gd name="connsiteX18" fmla="*/ 0 w 2984203"/>
              <a:gd name="connsiteY18" fmla="*/ 450650 h 1011810"/>
              <a:gd name="connsiteX0" fmla="*/ 0 w 2984203"/>
              <a:gd name="connsiteY0" fmla="*/ 450650 h 1011810"/>
              <a:gd name="connsiteX1" fmla="*/ 112235 w 2984203"/>
              <a:gd name="connsiteY1" fmla="*/ 338415 h 1011810"/>
              <a:gd name="connsiteX2" fmla="*/ 1740785 w 2984203"/>
              <a:gd name="connsiteY2" fmla="*/ 338415 h 1011810"/>
              <a:gd name="connsiteX3" fmla="*/ 2103565 w 2984203"/>
              <a:gd name="connsiteY3" fmla="*/ 14 h 1011810"/>
              <a:gd name="connsiteX4" fmla="*/ 2255724 w 2984203"/>
              <a:gd name="connsiteY4" fmla="*/ 343440 h 1011810"/>
              <a:gd name="connsiteX5" fmla="*/ 2665976 w 2984203"/>
              <a:gd name="connsiteY5" fmla="*/ 338415 h 1011810"/>
              <a:gd name="connsiteX6" fmla="*/ 2984203 w 2984203"/>
              <a:gd name="connsiteY6" fmla="*/ 450650 h 1011810"/>
              <a:gd name="connsiteX7" fmla="*/ 2984203 w 2984203"/>
              <a:gd name="connsiteY7" fmla="*/ 676735 h 1011810"/>
              <a:gd name="connsiteX8" fmla="*/ 2984203 w 2984203"/>
              <a:gd name="connsiteY8" fmla="*/ 899575 h 1011810"/>
              <a:gd name="connsiteX9" fmla="*/ 2871968 w 2984203"/>
              <a:gd name="connsiteY9" fmla="*/ 1011810 h 1011810"/>
              <a:gd name="connsiteX10" fmla="*/ 2486836 w 2984203"/>
              <a:gd name="connsiteY10" fmla="*/ 1011810 h 1011810"/>
              <a:gd name="connsiteX11" fmla="*/ 1740785 w 2984203"/>
              <a:gd name="connsiteY11" fmla="*/ 1011810 h 1011810"/>
              <a:gd name="connsiteX12" fmla="*/ 1740785 w 2984203"/>
              <a:gd name="connsiteY12" fmla="*/ 1011810 h 1011810"/>
              <a:gd name="connsiteX13" fmla="*/ 112235 w 2984203"/>
              <a:gd name="connsiteY13" fmla="*/ 1011810 h 1011810"/>
              <a:gd name="connsiteX14" fmla="*/ 0 w 2984203"/>
              <a:gd name="connsiteY14" fmla="*/ 899575 h 1011810"/>
              <a:gd name="connsiteX15" fmla="*/ 0 w 2984203"/>
              <a:gd name="connsiteY15" fmla="*/ 618996 h 1011810"/>
              <a:gd name="connsiteX16" fmla="*/ 0 w 2984203"/>
              <a:gd name="connsiteY16" fmla="*/ 450648 h 1011810"/>
              <a:gd name="connsiteX17" fmla="*/ 0 w 2984203"/>
              <a:gd name="connsiteY17" fmla="*/ 450648 h 1011810"/>
              <a:gd name="connsiteX18" fmla="*/ 0 w 2984203"/>
              <a:gd name="connsiteY18" fmla="*/ 450650 h 1011810"/>
              <a:gd name="connsiteX0" fmla="*/ 0 w 2984203"/>
              <a:gd name="connsiteY0" fmla="*/ 450650 h 1011810"/>
              <a:gd name="connsiteX1" fmla="*/ 112235 w 2984203"/>
              <a:gd name="connsiteY1" fmla="*/ 338415 h 1011810"/>
              <a:gd name="connsiteX2" fmla="*/ 1740785 w 2984203"/>
              <a:gd name="connsiteY2" fmla="*/ 338415 h 1011810"/>
              <a:gd name="connsiteX3" fmla="*/ 2103565 w 2984203"/>
              <a:gd name="connsiteY3" fmla="*/ 14 h 1011810"/>
              <a:gd name="connsiteX4" fmla="*/ 2255724 w 2984203"/>
              <a:gd name="connsiteY4" fmla="*/ 343440 h 1011810"/>
              <a:gd name="connsiteX5" fmla="*/ 2665976 w 2984203"/>
              <a:gd name="connsiteY5" fmla="*/ 338415 h 1011810"/>
              <a:gd name="connsiteX6" fmla="*/ 2974154 w 2984203"/>
              <a:gd name="connsiteY6" fmla="*/ 566206 h 1011810"/>
              <a:gd name="connsiteX7" fmla="*/ 2984203 w 2984203"/>
              <a:gd name="connsiteY7" fmla="*/ 676735 h 1011810"/>
              <a:gd name="connsiteX8" fmla="*/ 2984203 w 2984203"/>
              <a:gd name="connsiteY8" fmla="*/ 899575 h 1011810"/>
              <a:gd name="connsiteX9" fmla="*/ 2871968 w 2984203"/>
              <a:gd name="connsiteY9" fmla="*/ 1011810 h 1011810"/>
              <a:gd name="connsiteX10" fmla="*/ 2486836 w 2984203"/>
              <a:gd name="connsiteY10" fmla="*/ 1011810 h 1011810"/>
              <a:gd name="connsiteX11" fmla="*/ 1740785 w 2984203"/>
              <a:gd name="connsiteY11" fmla="*/ 1011810 h 1011810"/>
              <a:gd name="connsiteX12" fmla="*/ 1740785 w 2984203"/>
              <a:gd name="connsiteY12" fmla="*/ 1011810 h 1011810"/>
              <a:gd name="connsiteX13" fmla="*/ 112235 w 2984203"/>
              <a:gd name="connsiteY13" fmla="*/ 1011810 h 1011810"/>
              <a:gd name="connsiteX14" fmla="*/ 0 w 2984203"/>
              <a:gd name="connsiteY14" fmla="*/ 899575 h 1011810"/>
              <a:gd name="connsiteX15" fmla="*/ 0 w 2984203"/>
              <a:gd name="connsiteY15" fmla="*/ 618996 h 1011810"/>
              <a:gd name="connsiteX16" fmla="*/ 0 w 2984203"/>
              <a:gd name="connsiteY16" fmla="*/ 450648 h 1011810"/>
              <a:gd name="connsiteX17" fmla="*/ 0 w 2984203"/>
              <a:gd name="connsiteY17" fmla="*/ 450648 h 1011810"/>
              <a:gd name="connsiteX18" fmla="*/ 0 w 2984203"/>
              <a:gd name="connsiteY18" fmla="*/ 450650 h 1011810"/>
              <a:gd name="connsiteX0" fmla="*/ 0 w 2984203"/>
              <a:gd name="connsiteY0" fmla="*/ 450650 h 1011810"/>
              <a:gd name="connsiteX1" fmla="*/ 112235 w 2984203"/>
              <a:gd name="connsiteY1" fmla="*/ 338415 h 1011810"/>
              <a:gd name="connsiteX2" fmla="*/ 1740785 w 2984203"/>
              <a:gd name="connsiteY2" fmla="*/ 338415 h 1011810"/>
              <a:gd name="connsiteX3" fmla="*/ 2103565 w 2984203"/>
              <a:gd name="connsiteY3" fmla="*/ 14 h 1011810"/>
              <a:gd name="connsiteX4" fmla="*/ 2255724 w 2984203"/>
              <a:gd name="connsiteY4" fmla="*/ 343440 h 1011810"/>
              <a:gd name="connsiteX5" fmla="*/ 2665976 w 2984203"/>
              <a:gd name="connsiteY5" fmla="*/ 338415 h 1011810"/>
              <a:gd name="connsiteX6" fmla="*/ 2974154 w 2984203"/>
              <a:gd name="connsiteY6" fmla="*/ 566206 h 1011810"/>
              <a:gd name="connsiteX7" fmla="*/ 2984203 w 2984203"/>
              <a:gd name="connsiteY7" fmla="*/ 899575 h 1011810"/>
              <a:gd name="connsiteX8" fmla="*/ 2871968 w 2984203"/>
              <a:gd name="connsiteY8" fmla="*/ 1011810 h 1011810"/>
              <a:gd name="connsiteX9" fmla="*/ 2486836 w 2984203"/>
              <a:gd name="connsiteY9" fmla="*/ 1011810 h 1011810"/>
              <a:gd name="connsiteX10" fmla="*/ 1740785 w 2984203"/>
              <a:gd name="connsiteY10" fmla="*/ 1011810 h 1011810"/>
              <a:gd name="connsiteX11" fmla="*/ 1740785 w 2984203"/>
              <a:gd name="connsiteY11" fmla="*/ 1011810 h 1011810"/>
              <a:gd name="connsiteX12" fmla="*/ 112235 w 2984203"/>
              <a:gd name="connsiteY12" fmla="*/ 1011810 h 1011810"/>
              <a:gd name="connsiteX13" fmla="*/ 0 w 2984203"/>
              <a:gd name="connsiteY13" fmla="*/ 899575 h 1011810"/>
              <a:gd name="connsiteX14" fmla="*/ 0 w 2984203"/>
              <a:gd name="connsiteY14" fmla="*/ 618996 h 1011810"/>
              <a:gd name="connsiteX15" fmla="*/ 0 w 2984203"/>
              <a:gd name="connsiteY15" fmla="*/ 450648 h 1011810"/>
              <a:gd name="connsiteX16" fmla="*/ 0 w 2984203"/>
              <a:gd name="connsiteY16" fmla="*/ 450648 h 1011810"/>
              <a:gd name="connsiteX17" fmla="*/ 0 w 2984203"/>
              <a:gd name="connsiteY17" fmla="*/ 450650 h 1011810"/>
              <a:gd name="connsiteX0" fmla="*/ 0 w 2984203"/>
              <a:gd name="connsiteY0" fmla="*/ 450650 h 1011810"/>
              <a:gd name="connsiteX1" fmla="*/ 112235 w 2984203"/>
              <a:gd name="connsiteY1" fmla="*/ 338415 h 1011810"/>
              <a:gd name="connsiteX2" fmla="*/ 1740785 w 2984203"/>
              <a:gd name="connsiteY2" fmla="*/ 338415 h 1011810"/>
              <a:gd name="connsiteX3" fmla="*/ 2103565 w 2984203"/>
              <a:gd name="connsiteY3" fmla="*/ 14 h 1011810"/>
              <a:gd name="connsiteX4" fmla="*/ 2255724 w 2984203"/>
              <a:gd name="connsiteY4" fmla="*/ 343440 h 1011810"/>
              <a:gd name="connsiteX5" fmla="*/ 2665976 w 2984203"/>
              <a:gd name="connsiteY5" fmla="*/ 338415 h 1011810"/>
              <a:gd name="connsiteX6" fmla="*/ 2979178 w 2984203"/>
              <a:gd name="connsiteY6" fmla="*/ 686786 h 1011810"/>
              <a:gd name="connsiteX7" fmla="*/ 2984203 w 2984203"/>
              <a:gd name="connsiteY7" fmla="*/ 899575 h 1011810"/>
              <a:gd name="connsiteX8" fmla="*/ 2871968 w 2984203"/>
              <a:gd name="connsiteY8" fmla="*/ 1011810 h 1011810"/>
              <a:gd name="connsiteX9" fmla="*/ 2486836 w 2984203"/>
              <a:gd name="connsiteY9" fmla="*/ 1011810 h 1011810"/>
              <a:gd name="connsiteX10" fmla="*/ 1740785 w 2984203"/>
              <a:gd name="connsiteY10" fmla="*/ 1011810 h 1011810"/>
              <a:gd name="connsiteX11" fmla="*/ 1740785 w 2984203"/>
              <a:gd name="connsiteY11" fmla="*/ 1011810 h 1011810"/>
              <a:gd name="connsiteX12" fmla="*/ 112235 w 2984203"/>
              <a:gd name="connsiteY12" fmla="*/ 1011810 h 1011810"/>
              <a:gd name="connsiteX13" fmla="*/ 0 w 2984203"/>
              <a:gd name="connsiteY13" fmla="*/ 899575 h 1011810"/>
              <a:gd name="connsiteX14" fmla="*/ 0 w 2984203"/>
              <a:gd name="connsiteY14" fmla="*/ 618996 h 1011810"/>
              <a:gd name="connsiteX15" fmla="*/ 0 w 2984203"/>
              <a:gd name="connsiteY15" fmla="*/ 450648 h 1011810"/>
              <a:gd name="connsiteX16" fmla="*/ 0 w 2984203"/>
              <a:gd name="connsiteY16" fmla="*/ 450648 h 1011810"/>
              <a:gd name="connsiteX17" fmla="*/ 0 w 2984203"/>
              <a:gd name="connsiteY17" fmla="*/ 450650 h 1011810"/>
              <a:gd name="connsiteX0" fmla="*/ 0 w 2984203"/>
              <a:gd name="connsiteY0" fmla="*/ 450650 h 1011810"/>
              <a:gd name="connsiteX1" fmla="*/ 112235 w 2984203"/>
              <a:gd name="connsiteY1" fmla="*/ 338415 h 1011810"/>
              <a:gd name="connsiteX2" fmla="*/ 1740785 w 2984203"/>
              <a:gd name="connsiteY2" fmla="*/ 338415 h 1011810"/>
              <a:gd name="connsiteX3" fmla="*/ 2103565 w 2984203"/>
              <a:gd name="connsiteY3" fmla="*/ 14 h 1011810"/>
              <a:gd name="connsiteX4" fmla="*/ 2255724 w 2984203"/>
              <a:gd name="connsiteY4" fmla="*/ 343440 h 1011810"/>
              <a:gd name="connsiteX5" fmla="*/ 2665976 w 2984203"/>
              <a:gd name="connsiteY5" fmla="*/ 338415 h 1011810"/>
              <a:gd name="connsiteX6" fmla="*/ 2979178 w 2984203"/>
              <a:gd name="connsiteY6" fmla="*/ 686786 h 1011810"/>
              <a:gd name="connsiteX7" fmla="*/ 2984203 w 2984203"/>
              <a:gd name="connsiteY7" fmla="*/ 899575 h 1011810"/>
              <a:gd name="connsiteX8" fmla="*/ 2871968 w 2984203"/>
              <a:gd name="connsiteY8" fmla="*/ 1011810 h 1011810"/>
              <a:gd name="connsiteX9" fmla="*/ 2486836 w 2984203"/>
              <a:gd name="connsiteY9" fmla="*/ 1011810 h 1011810"/>
              <a:gd name="connsiteX10" fmla="*/ 1740785 w 2984203"/>
              <a:gd name="connsiteY10" fmla="*/ 1011810 h 1011810"/>
              <a:gd name="connsiteX11" fmla="*/ 1740785 w 2984203"/>
              <a:gd name="connsiteY11" fmla="*/ 1011810 h 1011810"/>
              <a:gd name="connsiteX12" fmla="*/ 112235 w 2984203"/>
              <a:gd name="connsiteY12" fmla="*/ 1011810 h 1011810"/>
              <a:gd name="connsiteX13" fmla="*/ 0 w 2984203"/>
              <a:gd name="connsiteY13" fmla="*/ 899575 h 1011810"/>
              <a:gd name="connsiteX14" fmla="*/ 0 w 2984203"/>
              <a:gd name="connsiteY14" fmla="*/ 618996 h 1011810"/>
              <a:gd name="connsiteX15" fmla="*/ 0 w 2984203"/>
              <a:gd name="connsiteY15" fmla="*/ 450648 h 1011810"/>
              <a:gd name="connsiteX16" fmla="*/ 0 w 2984203"/>
              <a:gd name="connsiteY16" fmla="*/ 450648 h 1011810"/>
              <a:gd name="connsiteX17" fmla="*/ 0 w 2984203"/>
              <a:gd name="connsiteY17" fmla="*/ 450650 h 1011810"/>
              <a:gd name="connsiteX0" fmla="*/ 0 w 2984203"/>
              <a:gd name="connsiteY0" fmla="*/ 450650 h 1011810"/>
              <a:gd name="connsiteX1" fmla="*/ 112235 w 2984203"/>
              <a:gd name="connsiteY1" fmla="*/ 338415 h 1011810"/>
              <a:gd name="connsiteX2" fmla="*/ 1740785 w 2984203"/>
              <a:gd name="connsiteY2" fmla="*/ 338415 h 1011810"/>
              <a:gd name="connsiteX3" fmla="*/ 2103565 w 2984203"/>
              <a:gd name="connsiteY3" fmla="*/ 14 h 1011810"/>
              <a:gd name="connsiteX4" fmla="*/ 2255724 w 2984203"/>
              <a:gd name="connsiteY4" fmla="*/ 343440 h 1011810"/>
              <a:gd name="connsiteX5" fmla="*/ 2665976 w 2984203"/>
              <a:gd name="connsiteY5" fmla="*/ 338415 h 1011810"/>
              <a:gd name="connsiteX6" fmla="*/ 2979178 w 2984203"/>
              <a:gd name="connsiteY6" fmla="*/ 686786 h 1011810"/>
              <a:gd name="connsiteX7" fmla="*/ 2984203 w 2984203"/>
              <a:gd name="connsiteY7" fmla="*/ 899575 h 1011810"/>
              <a:gd name="connsiteX8" fmla="*/ 2871968 w 2984203"/>
              <a:gd name="connsiteY8" fmla="*/ 1011810 h 1011810"/>
              <a:gd name="connsiteX9" fmla="*/ 2486836 w 2984203"/>
              <a:gd name="connsiteY9" fmla="*/ 1011810 h 1011810"/>
              <a:gd name="connsiteX10" fmla="*/ 1740785 w 2984203"/>
              <a:gd name="connsiteY10" fmla="*/ 1011810 h 1011810"/>
              <a:gd name="connsiteX11" fmla="*/ 1740785 w 2984203"/>
              <a:gd name="connsiteY11" fmla="*/ 1011810 h 1011810"/>
              <a:gd name="connsiteX12" fmla="*/ 112235 w 2984203"/>
              <a:gd name="connsiteY12" fmla="*/ 1011810 h 1011810"/>
              <a:gd name="connsiteX13" fmla="*/ 0 w 2984203"/>
              <a:gd name="connsiteY13" fmla="*/ 899575 h 1011810"/>
              <a:gd name="connsiteX14" fmla="*/ 0 w 2984203"/>
              <a:gd name="connsiteY14" fmla="*/ 618996 h 1011810"/>
              <a:gd name="connsiteX15" fmla="*/ 0 w 2984203"/>
              <a:gd name="connsiteY15" fmla="*/ 450648 h 1011810"/>
              <a:gd name="connsiteX16" fmla="*/ 0 w 2984203"/>
              <a:gd name="connsiteY16" fmla="*/ 450648 h 1011810"/>
              <a:gd name="connsiteX17" fmla="*/ 0 w 2984203"/>
              <a:gd name="connsiteY17" fmla="*/ 450650 h 1011810"/>
              <a:gd name="connsiteX0" fmla="*/ 0 w 2984203"/>
              <a:gd name="connsiteY0" fmla="*/ 450650 h 1011810"/>
              <a:gd name="connsiteX1" fmla="*/ 112235 w 2984203"/>
              <a:gd name="connsiteY1" fmla="*/ 338415 h 1011810"/>
              <a:gd name="connsiteX2" fmla="*/ 1740785 w 2984203"/>
              <a:gd name="connsiteY2" fmla="*/ 338415 h 1011810"/>
              <a:gd name="connsiteX3" fmla="*/ 2103565 w 2984203"/>
              <a:gd name="connsiteY3" fmla="*/ 14 h 1011810"/>
              <a:gd name="connsiteX4" fmla="*/ 2255724 w 2984203"/>
              <a:gd name="connsiteY4" fmla="*/ 343440 h 1011810"/>
              <a:gd name="connsiteX5" fmla="*/ 2665976 w 2984203"/>
              <a:gd name="connsiteY5" fmla="*/ 338415 h 1011810"/>
              <a:gd name="connsiteX6" fmla="*/ 2979178 w 2984203"/>
              <a:gd name="connsiteY6" fmla="*/ 686786 h 1011810"/>
              <a:gd name="connsiteX7" fmla="*/ 2984203 w 2984203"/>
              <a:gd name="connsiteY7" fmla="*/ 899575 h 1011810"/>
              <a:gd name="connsiteX8" fmla="*/ 2871968 w 2984203"/>
              <a:gd name="connsiteY8" fmla="*/ 1011810 h 1011810"/>
              <a:gd name="connsiteX9" fmla="*/ 2486836 w 2984203"/>
              <a:gd name="connsiteY9" fmla="*/ 1011810 h 1011810"/>
              <a:gd name="connsiteX10" fmla="*/ 1740785 w 2984203"/>
              <a:gd name="connsiteY10" fmla="*/ 1011810 h 1011810"/>
              <a:gd name="connsiteX11" fmla="*/ 1740785 w 2984203"/>
              <a:gd name="connsiteY11" fmla="*/ 1011810 h 1011810"/>
              <a:gd name="connsiteX12" fmla="*/ 112235 w 2984203"/>
              <a:gd name="connsiteY12" fmla="*/ 1011810 h 1011810"/>
              <a:gd name="connsiteX13" fmla="*/ 0 w 2984203"/>
              <a:gd name="connsiteY13" fmla="*/ 899575 h 1011810"/>
              <a:gd name="connsiteX14" fmla="*/ 0 w 2984203"/>
              <a:gd name="connsiteY14" fmla="*/ 618996 h 1011810"/>
              <a:gd name="connsiteX15" fmla="*/ 0 w 2984203"/>
              <a:gd name="connsiteY15" fmla="*/ 450648 h 1011810"/>
              <a:gd name="connsiteX16" fmla="*/ 0 w 2984203"/>
              <a:gd name="connsiteY16" fmla="*/ 450648 h 1011810"/>
              <a:gd name="connsiteX17" fmla="*/ 0 w 2984203"/>
              <a:gd name="connsiteY17" fmla="*/ 450650 h 1011810"/>
              <a:gd name="connsiteX0" fmla="*/ 0 w 2984203"/>
              <a:gd name="connsiteY0" fmla="*/ 450650 h 1011810"/>
              <a:gd name="connsiteX1" fmla="*/ 112235 w 2984203"/>
              <a:gd name="connsiteY1" fmla="*/ 338415 h 1011810"/>
              <a:gd name="connsiteX2" fmla="*/ 1740785 w 2984203"/>
              <a:gd name="connsiteY2" fmla="*/ 338415 h 1011810"/>
              <a:gd name="connsiteX3" fmla="*/ 2103565 w 2984203"/>
              <a:gd name="connsiteY3" fmla="*/ 14 h 1011810"/>
              <a:gd name="connsiteX4" fmla="*/ 2255724 w 2984203"/>
              <a:gd name="connsiteY4" fmla="*/ 343440 h 1011810"/>
              <a:gd name="connsiteX5" fmla="*/ 2665976 w 2984203"/>
              <a:gd name="connsiteY5" fmla="*/ 338415 h 1011810"/>
              <a:gd name="connsiteX6" fmla="*/ 2979178 w 2984203"/>
              <a:gd name="connsiteY6" fmla="*/ 686786 h 1011810"/>
              <a:gd name="connsiteX7" fmla="*/ 2984203 w 2984203"/>
              <a:gd name="connsiteY7" fmla="*/ 899575 h 1011810"/>
              <a:gd name="connsiteX8" fmla="*/ 2871968 w 2984203"/>
              <a:gd name="connsiteY8" fmla="*/ 1011810 h 1011810"/>
              <a:gd name="connsiteX9" fmla="*/ 2486836 w 2984203"/>
              <a:gd name="connsiteY9" fmla="*/ 1011810 h 1011810"/>
              <a:gd name="connsiteX10" fmla="*/ 1740785 w 2984203"/>
              <a:gd name="connsiteY10" fmla="*/ 1011810 h 1011810"/>
              <a:gd name="connsiteX11" fmla="*/ 1740785 w 2984203"/>
              <a:gd name="connsiteY11" fmla="*/ 1011810 h 1011810"/>
              <a:gd name="connsiteX12" fmla="*/ 112235 w 2984203"/>
              <a:gd name="connsiteY12" fmla="*/ 1011810 h 1011810"/>
              <a:gd name="connsiteX13" fmla="*/ 0 w 2984203"/>
              <a:gd name="connsiteY13" fmla="*/ 899575 h 1011810"/>
              <a:gd name="connsiteX14" fmla="*/ 0 w 2984203"/>
              <a:gd name="connsiteY14" fmla="*/ 618996 h 1011810"/>
              <a:gd name="connsiteX15" fmla="*/ 0 w 2984203"/>
              <a:gd name="connsiteY15" fmla="*/ 450648 h 1011810"/>
              <a:gd name="connsiteX16" fmla="*/ 0 w 2984203"/>
              <a:gd name="connsiteY16" fmla="*/ 450648 h 1011810"/>
              <a:gd name="connsiteX17" fmla="*/ 0 w 2984203"/>
              <a:gd name="connsiteY17" fmla="*/ 450650 h 1011810"/>
              <a:gd name="connsiteX0" fmla="*/ 0 w 2980320"/>
              <a:gd name="connsiteY0" fmla="*/ 450650 h 1011810"/>
              <a:gd name="connsiteX1" fmla="*/ 112235 w 2980320"/>
              <a:gd name="connsiteY1" fmla="*/ 338415 h 1011810"/>
              <a:gd name="connsiteX2" fmla="*/ 1740785 w 2980320"/>
              <a:gd name="connsiteY2" fmla="*/ 338415 h 1011810"/>
              <a:gd name="connsiteX3" fmla="*/ 2103565 w 2980320"/>
              <a:gd name="connsiteY3" fmla="*/ 14 h 1011810"/>
              <a:gd name="connsiteX4" fmla="*/ 2255724 w 2980320"/>
              <a:gd name="connsiteY4" fmla="*/ 343440 h 1011810"/>
              <a:gd name="connsiteX5" fmla="*/ 2665976 w 2980320"/>
              <a:gd name="connsiteY5" fmla="*/ 338415 h 1011810"/>
              <a:gd name="connsiteX6" fmla="*/ 2979178 w 2980320"/>
              <a:gd name="connsiteY6" fmla="*/ 686786 h 1011810"/>
              <a:gd name="connsiteX7" fmla="*/ 2871968 w 2980320"/>
              <a:gd name="connsiteY7" fmla="*/ 1011810 h 1011810"/>
              <a:gd name="connsiteX8" fmla="*/ 2486836 w 2980320"/>
              <a:gd name="connsiteY8" fmla="*/ 1011810 h 1011810"/>
              <a:gd name="connsiteX9" fmla="*/ 1740785 w 2980320"/>
              <a:gd name="connsiteY9" fmla="*/ 1011810 h 1011810"/>
              <a:gd name="connsiteX10" fmla="*/ 1740785 w 2980320"/>
              <a:gd name="connsiteY10" fmla="*/ 1011810 h 1011810"/>
              <a:gd name="connsiteX11" fmla="*/ 112235 w 2980320"/>
              <a:gd name="connsiteY11" fmla="*/ 1011810 h 1011810"/>
              <a:gd name="connsiteX12" fmla="*/ 0 w 2980320"/>
              <a:gd name="connsiteY12" fmla="*/ 899575 h 1011810"/>
              <a:gd name="connsiteX13" fmla="*/ 0 w 2980320"/>
              <a:gd name="connsiteY13" fmla="*/ 618996 h 1011810"/>
              <a:gd name="connsiteX14" fmla="*/ 0 w 2980320"/>
              <a:gd name="connsiteY14" fmla="*/ 450648 h 1011810"/>
              <a:gd name="connsiteX15" fmla="*/ 0 w 2980320"/>
              <a:gd name="connsiteY15" fmla="*/ 450648 h 1011810"/>
              <a:gd name="connsiteX16" fmla="*/ 0 w 2980320"/>
              <a:gd name="connsiteY16" fmla="*/ 450650 h 1011810"/>
              <a:gd name="connsiteX0" fmla="*/ 0 w 2980320"/>
              <a:gd name="connsiteY0" fmla="*/ 450650 h 1011810"/>
              <a:gd name="connsiteX1" fmla="*/ 112235 w 2980320"/>
              <a:gd name="connsiteY1" fmla="*/ 338415 h 1011810"/>
              <a:gd name="connsiteX2" fmla="*/ 1740785 w 2980320"/>
              <a:gd name="connsiteY2" fmla="*/ 338415 h 1011810"/>
              <a:gd name="connsiteX3" fmla="*/ 2103565 w 2980320"/>
              <a:gd name="connsiteY3" fmla="*/ 14 h 1011810"/>
              <a:gd name="connsiteX4" fmla="*/ 2255724 w 2980320"/>
              <a:gd name="connsiteY4" fmla="*/ 343440 h 1011810"/>
              <a:gd name="connsiteX5" fmla="*/ 2665976 w 2980320"/>
              <a:gd name="connsiteY5" fmla="*/ 338415 h 1011810"/>
              <a:gd name="connsiteX6" fmla="*/ 2979178 w 2980320"/>
              <a:gd name="connsiteY6" fmla="*/ 686786 h 1011810"/>
              <a:gd name="connsiteX7" fmla="*/ 2871968 w 2980320"/>
              <a:gd name="connsiteY7" fmla="*/ 1011810 h 1011810"/>
              <a:gd name="connsiteX8" fmla="*/ 2486836 w 2980320"/>
              <a:gd name="connsiteY8" fmla="*/ 1011810 h 1011810"/>
              <a:gd name="connsiteX9" fmla="*/ 1740785 w 2980320"/>
              <a:gd name="connsiteY9" fmla="*/ 1011810 h 1011810"/>
              <a:gd name="connsiteX10" fmla="*/ 1740785 w 2980320"/>
              <a:gd name="connsiteY10" fmla="*/ 1011810 h 1011810"/>
              <a:gd name="connsiteX11" fmla="*/ 112235 w 2980320"/>
              <a:gd name="connsiteY11" fmla="*/ 1011810 h 1011810"/>
              <a:gd name="connsiteX12" fmla="*/ 0 w 2980320"/>
              <a:gd name="connsiteY12" fmla="*/ 899575 h 1011810"/>
              <a:gd name="connsiteX13" fmla="*/ 0 w 2980320"/>
              <a:gd name="connsiteY13" fmla="*/ 618996 h 1011810"/>
              <a:gd name="connsiteX14" fmla="*/ 0 w 2980320"/>
              <a:gd name="connsiteY14" fmla="*/ 450648 h 1011810"/>
              <a:gd name="connsiteX15" fmla="*/ 0 w 2980320"/>
              <a:gd name="connsiteY15" fmla="*/ 450648 h 1011810"/>
              <a:gd name="connsiteX16" fmla="*/ 0 w 2980320"/>
              <a:gd name="connsiteY16" fmla="*/ 450650 h 1011810"/>
              <a:gd name="connsiteX0" fmla="*/ 0 w 2980320"/>
              <a:gd name="connsiteY0" fmla="*/ 450650 h 1021858"/>
              <a:gd name="connsiteX1" fmla="*/ 112235 w 2980320"/>
              <a:gd name="connsiteY1" fmla="*/ 338415 h 1021858"/>
              <a:gd name="connsiteX2" fmla="*/ 1740785 w 2980320"/>
              <a:gd name="connsiteY2" fmla="*/ 338415 h 1021858"/>
              <a:gd name="connsiteX3" fmla="*/ 2103565 w 2980320"/>
              <a:gd name="connsiteY3" fmla="*/ 14 h 1021858"/>
              <a:gd name="connsiteX4" fmla="*/ 2255724 w 2980320"/>
              <a:gd name="connsiteY4" fmla="*/ 343440 h 1021858"/>
              <a:gd name="connsiteX5" fmla="*/ 2665976 w 2980320"/>
              <a:gd name="connsiteY5" fmla="*/ 338415 h 1021858"/>
              <a:gd name="connsiteX6" fmla="*/ 2979178 w 2980320"/>
              <a:gd name="connsiteY6" fmla="*/ 686786 h 1021858"/>
              <a:gd name="connsiteX7" fmla="*/ 2701146 w 2980320"/>
              <a:gd name="connsiteY7" fmla="*/ 1021858 h 1021858"/>
              <a:gd name="connsiteX8" fmla="*/ 2486836 w 2980320"/>
              <a:gd name="connsiteY8" fmla="*/ 1011810 h 1021858"/>
              <a:gd name="connsiteX9" fmla="*/ 1740785 w 2980320"/>
              <a:gd name="connsiteY9" fmla="*/ 1011810 h 1021858"/>
              <a:gd name="connsiteX10" fmla="*/ 1740785 w 2980320"/>
              <a:gd name="connsiteY10" fmla="*/ 1011810 h 1021858"/>
              <a:gd name="connsiteX11" fmla="*/ 112235 w 2980320"/>
              <a:gd name="connsiteY11" fmla="*/ 1011810 h 1021858"/>
              <a:gd name="connsiteX12" fmla="*/ 0 w 2980320"/>
              <a:gd name="connsiteY12" fmla="*/ 899575 h 1021858"/>
              <a:gd name="connsiteX13" fmla="*/ 0 w 2980320"/>
              <a:gd name="connsiteY13" fmla="*/ 618996 h 1021858"/>
              <a:gd name="connsiteX14" fmla="*/ 0 w 2980320"/>
              <a:gd name="connsiteY14" fmla="*/ 450648 h 1021858"/>
              <a:gd name="connsiteX15" fmla="*/ 0 w 2980320"/>
              <a:gd name="connsiteY15" fmla="*/ 450648 h 1021858"/>
              <a:gd name="connsiteX16" fmla="*/ 0 w 2980320"/>
              <a:gd name="connsiteY16" fmla="*/ 450650 h 1021858"/>
              <a:gd name="connsiteX0" fmla="*/ 0 w 2980320"/>
              <a:gd name="connsiteY0" fmla="*/ 450650 h 1021858"/>
              <a:gd name="connsiteX1" fmla="*/ 112235 w 2980320"/>
              <a:gd name="connsiteY1" fmla="*/ 338415 h 1021858"/>
              <a:gd name="connsiteX2" fmla="*/ 1740785 w 2980320"/>
              <a:gd name="connsiteY2" fmla="*/ 338415 h 1021858"/>
              <a:gd name="connsiteX3" fmla="*/ 2103565 w 2980320"/>
              <a:gd name="connsiteY3" fmla="*/ 14 h 1021858"/>
              <a:gd name="connsiteX4" fmla="*/ 2255724 w 2980320"/>
              <a:gd name="connsiteY4" fmla="*/ 343440 h 1021858"/>
              <a:gd name="connsiteX5" fmla="*/ 2665976 w 2980320"/>
              <a:gd name="connsiteY5" fmla="*/ 338415 h 1021858"/>
              <a:gd name="connsiteX6" fmla="*/ 2979178 w 2980320"/>
              <a:gd name="connsiteY6" fmla="*/ 686786 h 1021858"/>
              <a:gd name="connsiteX7" fmla="*/ 2701146 w 2980320"/>
              <a:gd name="connsiteY7" fmla="*/ 1021858 h 1021858"/>
              <a:gd name="connsiteX8" fmla="*/ 2486836 w 2980320"/>
              <a:gd name="connsiteY8" fmla="*/ 1011810 h 1021858"/>
              <a:gd name="connsiteX9" fmla="*/ 1740785 w 2980320"/>
              <a:gd name="connsiteY9" fmla="*/ 1011810 h 1021858"/>
              <a:gd name="connsiteX10" fmla="*/ 1740785 w 2980320"/>
              <a:gd name="connsiteY10" fmla="*/ 1011810 h 1021858"/>
              <a:gd name="connsiteX11" fmla="*/ 112235 w 2980320"/>
              <a:gd name="connsiteY11" fmla="*/ 1011810 h 1021858"/>
              <a:gd name="connsiteX12" fmla="*/ 0 w 2980320"/>
              <a:gd name="connsiteY12" fmla="*/ 899575 h 1021858"/>
              <a:gd name="connsiteX13" fmla="*/ 0 w 2980320"/>
              <a:gd name="connsiteY13" fmla="*/ 618996 h 1021858"/>
              <a:gd name="connsiteX14" fmla="*/ 0 w 2980320"/>
              <a:gd name="connsiteY14" fmla="*/ 450648 h 1021858"/>
              <a:gd name="connsiteX15" fmla="*/ 0 w 2980320"/>
              <a:gd name="connsiteY15" fmla="*/ 450648 h 1021858"/>
              <a:gd name="connsiteX16" fmla="*/ 0 w 2980320"/>
              <a:gd name="connsiteY16" fmla="*/ 450650 h 1021858"/>
              <a:gd name="connsiteX0" fmla="*/ 0 w 2980320"/>
              <a:gd name="connsiteY0" fmla="*/ 450650 h 1011810"/>
              <a:gd name="connsiteX1" fmla="*/ 112235 w 2980320"/>
              <a:gd name="connsiteY1" fmla="*/ 338415 h 1011810"/>
              <a:gd name="connsiteX2" fmla="*/ 1740785 w 2980320"/>
              <a:gd name="connsiteY2" fmla="*/ 338415 h 1011810"/>
              <a:gd name="connsiteX3" fmla="*/ 2103565 w 2980320"/>
              <a:gd name="connsiteY3" fmla="*/ 14 h 1011810"/>
              <a:gd name="connsiteX4" fmla="*/ 2255724 w 2980320"/>
              <a:gd name="connsiteY4" fmla="*/ 343440 h 1011810"/>
              <a:gd name="connsiteX5" fmla="*/ 2665976 w 2980320"/>
              <a:gd name="connsiteY5" fmla="*/ 338415 h 1011810"/>
              <a:gd name="connsiteX6" fmla="*/ 2979178 w 2980320"/>
              <a:gd name="connsiteY6" fmla="*/ 686786 h 1011810"/>
              <a:gd name="connsiteX7" fmla="*/ 2716219 w 2980320"/>
              <a:gd name="connsiteY7" fmla="*/ 1001761 h 1011810"/>
              <a:gd name="connsiteX8" fmla="*/ 2486836 w 2980320"/>
              <a:gd name="connsiteY8" fmla="*/ 1011810 h 1011810"/>
              <a:gd name="connsiteX9" fmla="*/ 1740785 w 2980320"/>
              <a:gd name="connsiteY9" fmla="*/ 1011810 h 1011810"/>
              <a:gd name="connsiteX10" fmla="*/ 1740785 w 2980320"/>
              <a:gd name="connsiteY10" fmla="*/ 1011810 h 1011810"/>
              <a:gd name="connsiteX11" fmla="*/ 112235 w 2980320"/>
              <a:gd name="connsiteY11" fmla="*/ 1011810 h 1011810"/>
              <a:gd name="connsiteX12" fmla="*/ 0 w 2980320"/>
              <a:gd name="connsiteY12" fmla="*/ 899575 h 1011810"/>
              <a:gd name="connsiteX13" fmla="*/ 0 w 2980320"/>
              <a:gd name="connsiteY13" fmla="*/ 618996 h 1011810"/>
              <a:gd name="connsiteX14" fmla="*/ 0 w 2980320"/>
              <a:gd name="connsiteY14" fmla="*/ 450648 h 1011810"/>
              <a:gd name="connsiteX15" fmla="*/ 0 w 2980320"/>
              <a:gd name="connsiteY15" fmla="*/ 450648 h 1011810"/>
              <a:gd name="connsiteX16" fmla="*/ 0 w 2980320"/>
              <a:gd name="connsiteY16" fmla="*/ 450650 h 1011810"/>
              <a:gd name="connsiteX0" fmla="*/ 0 w 2980320"/>
              <a:gd name="connsiteY0" fmla="*/ 450650 h 1021858"/>
              <a:gd name="connsiteX1" fmla="*/ 112235 w 2980320"/>
              <a:gd name="connsiteY1" fmla="*/ 338415 h 1021858"/>
              <a:gd name="connsiteX2" fmla="*/ 1740785 w 2980320"/>
              <a:gd name="connsiteY2" fmla="*/ 338415 h 1021858"/>
              <a:gd name="connsiteX3" fmla="*/ 2103565 w 2980320"/>
              <a:gd name="connsiteY3" fmla="*/ 14 h 1021858"/>
              <a:gd name="connsiteX4" fmla="*/ 2255724 w 2980320"/>
              <a:gd name="connsiteY4" fmla="*/ 343440 h 1021858"/>
              <a:gd name="connsiteX5" fmla="*/ 2665976 w 2980320"/>
              <a:gd name="connsiteY5" fmla="*/ 338415 h 1021858"/>
              <a:gd name="connsiteX6" fmla="*/ 2979178 w 2980320"/>
              <a:gd name="connsiteY6" fmla="*/ 686786 h 1021858"/>
              <a:gd name="connsiteX7" fmla="*/ 2721244 w 2980320"/>
              <a:gd name="connsiteY7" fmla="*/ 1021858 h 1021858"/>
              <a:gd name="connsiteX8" fmla="*/ 2486836 w 2980320"/>
              <a:gd name="connsiteY8" fmla="*/ 1011810 h 1021858"/>
              <a:gd name="connsiteX9" fmla="*/ 1740785 w 2980320"/>
              <a:gd name="connsiteY9" fmla="*/ 1011810 h 1021858"/>
              <a:gd name="connsiteX10" fmla="*/ 1740785 w 2980320"/>
              <a:gd name="connsiteY10" fmla="*/ 1011810 h 1021858"/>
              <a:gd name="connsiteX11" fmla="*/ 112235 w 2980320"/>
              <a:gd name="connsiteY11" fmla="*/ 1011810 h 1021858"/>
              <a:gd name="connsiteX12" fmla="*/ 0 w 2980320"/>
              <a:gd name="connsiteY12" fmla="*/ 899575 h 1021858"/>
              <a:gd name="connsiteX13" fmla="*/ 0 w 2980320"/>
              <a:gd name="connsiteY13" fmla="*/ 618996 h 1021858"/>
              <a:gd name="connsiteX14" fmla="*/ 0 w 2980320"/>
              <a:gd name="connsiteY14" fmla="*/ 450648 h 1021858"/>
              <a:gd name="connsiteX15" fmla="*/ 0 w 2980320"/>
              <a:gd name="connsiteY15" fmla="*/ 450648 h 1021858"/>
              <a:gd name="connsiteX16" fmla="*/ 0 w 2980320"/>
              <a:gd name="connsiteY16" fmla="*/ 450650 h 1021858"/>
              <a:gd name="connsiteX0" fmla="*/ 0 w 2980320"/>
              <a:gd name="connsiteY0" fmla="*/ 450650 h 1011810"/>
              <a:gd name="connsiteX1" fmla="*/ 112235 w 2980320"/>
              <a:gd name="connsiteY1" fmla="*/ 338415 h 1011810"/>
              <a:gd name="connsiteX2" fmla="*/ 1740785 w 2980320"/>
              <a:gd name="connsiteY2" fmla="*/ 338415 h 1011810"/>
              <a:gd name="connsiteX3" fmla="*/ 2103565 w 2980320"/>
              <a:gd name="connsiteY3" fmla="*/ 14 h 1011810"/>
              <a:gd name="connsiteX4" fmla="*/ 2255724 w 2980320"/>
              <a:gd name="connsiteY4" fmla="*/ 343440 h 1011810"/>
              <a:gd name="connsiteX5" fmla="*/ 2665976 w 2980320"/>
              <a:gd name="connsiteY5" fmla="*/ 338415 h 1011810"/>
              <a:gd name="connsiteX6" fmla="*/ 2979178 w 2980320"/>
              <a:gd name="connsiteY6" fmla="*/ 686786 h 1011810"/>
              <a:gd name="connsiteX7" fmla="*/ 2728119 w 2980320"/>
              <a:gd name="connsiteY7" fmla="*/ 1008107 h 1011810"/>
              <a:gd name="connsiteX8" fmla="*/ 2486836 w 2980320"/>
              <a:gd name="connsiteY8" fmla="*/ 1011810 h 1011810"/>
              <a:gd name="connsiteX9" fmla="*/ 1740785 w 2980320"/>
              <a:gd name="connsiteY9" fmla="*/ 1011810 h 1011810"/>
              <a:gd name="connsiteX10" fmla="*/ 1740785 w 2980320"/>
              <a:gd name="connsiteY10" fmla="*/ 1011810 h 1011810"/>
              <a:gd name="connsiteX11" fmla="*/ 112235 w 2980320"/>
              <a:gd name="connsiteY11" fmla="*/ 1011810 h 1011810"/>
              <a:gd name="connsiteX12" fmla="*/ 0 w 2980320"/>
              <a:gd name="connsiteY12" fmla="*/ 899575 h 1011810"/>
              <a:gd name="connsiteX13" fmla="*/ 0 w 2980320"/>
              <a:gd name="connsiteY13" fmla="*/ 618996 h 1011810"/>
              <a:gd name="connsiteX14" fmla="*/ 0 w 2980320"/>
              <a:gd name="connsiteY14" fmla="*/ 450648 h 1011810"/>
              <a:gd name="connsiteX15" fmla="*/ 0 w 2980320"/>
              <a:gd name="connsiteY15" fmla="*/ 450648 h 1011810"/>
              <a:gd name="connsiteX16" fmla="*/ 0 w 2980320"/>
              <a:gd name="connsiteY16" fmla="*/ 450650 h 1011810"/>
              <a:gd name="connsiteX0" fmla="*/ 0 w 2980320"/>
              <a:gd name="connsiteY0" fmla="*/ 450650 h 1014043"/>
              <a:gd name="connsiteX1" fmla="*/ 112235 w 2980320"/>
              <a:gd name="connsiteY1" fmla="*/ 338415 h 1014043"/>
              <a:gd name="connsiteX2" fmla="*/ 1740785 w 2980320"/>
              <a:gd name="connsiteY2" fmla="*/ 338415 h 1014043"/>
              <a:gd name="connsiteX3" fmla="*/ 2103565 w 2980320"/>
              <a:gd name="connsiteY3" fmla="*/ 14 h 1014043"/>
              <a:gd name="connsiteX4" fmla="*/ 2255724 w 2980320"/>
              <a:gd name="connsiteY4" fmla="*/ 343440 h 1014043"/>
              <a:gd name="connsiteX5" fmla="*/ 2665976 w 2980320"/>
              <a:gd name="connsiteY5" fmla="*/ 338415 h 1014043"/>
              <a:gd name="connsiteX6" fmla="*/ 2979178 w 2980320"/>
              <a:gd name="connsiteY6" fmla="*/ 686786 h 1014043"/>
              <a:gd name="connsiteX7" fmla="*/ 2728119 w 2980320"/>
              <a:gd name="connsiteY7" fmla="*/ 1008107 h 1014043"/>
              <a:gd name="connsiteX8" fmla="*/ 2486836 w 2980320"/>
              <a:gd name="connsiteY8" fmla="*/ 1011810 h 1014043"/>
              <a:gd name="connsiteX9" fmla="*/ 1740785 w 2980320"/>
              <a:gd name="connsiteY9" fmla="*/ 1011810 h 1014043"/>
              <a:gd name="connsiteX10" fmla="*/ 1740785 w 2980320"/>
              <a:gd name="connsiteY10" fmla="*/ 1011810 h 1014043"/>
              <a:gd name="connsiteX11" fmla="*/ 112235 w 2980320"/>
              <a:gd name="connsiteY11" fmla="*/ 1011810 h 1014043"/>
              <a:gd name="connsiteX12" fmla="*/ 0 w 2980320"/>
              <a:gd name="connsiteY12" fmla="*/ 899575 h 1014043"/>
              <a:gd name="connsiteX13" fmla="*/ 0 w 2980320"/>
              <a:gd name="connsiteY13" fmla="*/ 618996 h 1014043"/>
              <a:gd name="connsiteX14" fmla="*/ 0 w 2980320"/>
              <a:gd name="connsiteY14" fmla="*/ 450648 h 1014043"/>
              <a:gd name="connsiteX15" fmla="*/ 0 w 2980320"/>
              <a:gd name="connsiteY15" fmla="*/ 450648 h 1014043"/>
              <a:gd name="connsiteX16" fmla="*/ 0 w 2980320"/>
              <a:gd name="connsiteY16" fmla="*/ 450650 h 1014043"/>
              <a:gd name="connsiteX0" fmla="*/ 0 w 2980320"/>
              <a:gd name="connsiteY0" fmla="*/ 450650 h 1014043"/>
              <a:gd name="connsiteX1" fmla="*/ 112235 w 2980320"/>
              <a:gd name="connsiteY1" fmla="*/ 338415 h 1014043"/>
              <a:gd name="connsiteX2" fmla="*/ 1740785 w 2980320"/>
              <a:gd name="connsiteY2" fmla="*/ 338415 h 1014043"/>
              <a:gd name="connsiteX3" fmla="*/ 2103565 w 2980320"/>
              <a:gd name="connsiteY3" fmla="*/ 14 h 1014043"/>
              <a:gd name="connsiteX4" fmla="*/ 2255724 w 2980320"/>
              <a:gd name="connsiteY4" fmla="*/ 343440 h 1014043"/>
              <a:gd name="connsiteX5" fmla="*/ 2665976 w 2980320"/>
              <a:gd name="connsiteY5" fmla="*/ 338415 h 1014043"/>
              <a:gd name="connsiteX6" fmla="*/ 2979178 w 2980320"/>
              <a:gd name="connsiteY6" fmla="*/ 686786 h 1014043"/>
              <a:gd name="connsiteX7" fmla="*/ 2728119 w 2980320"/>
              <a:gd name="connsiteY7" fmla="*/ 1008107 h 1014043"/>
              <a:gd name="connsiteX8" fmla="*/ 2486836 w 2980320"/>
              <a:gd name="connsiteY8" fmla="*/ 1011810 h 1014043"/>
              <a:gd name="connsiteX9" fmla="*/ 2495853 w 2980320"/>
              <a:gd name="connsiteY9" fmla="*/ 996995 h 1014043"/>
              <a:gd name="connsiteX10" fmla="*/ 1740785 w 2980320"/>
              <a:gd name="connsiteY10" fmla="*/ 1011810 h 1014043"/>
              <a:gd name="connsiteX11" fmla="*/ 1740785 w 2980320"/>
              <a:gd name="connsiteY11" fmla="*/ 1011810 h 1014043"/>
              <a:gd name="connsiteX12" fmla="*/ 112235 w 2980320"/>
              <a:gd name="connsiteY12" fmla="*/ 1011810 h 1014043"/>
              <a:gd name="connsiteX13" fmla="*/ 0 w 2980320"/>
              <a:gd name="connsiteY13" fmla="*/ 899575 h 1014043"/>
              <a:gd name="connsiteX14" fmla="*/ 0 w 2980320"/>
              <a:gd name="connsiteY14" fmla="*/ 618996 h 1014043"/>
              <a:gd name="connsiteX15" fmla="*/ 0 w 2980320"/>
              <a:gd name="connsiteY15" fmla="*/ 450648 h 1014043"/>
              <a:gd name="connsiteX16" fmla="*/ 0 w 2980320"/>
              <a:gd name="connsiteY16" fmla="*/ 450648 h 1014043"/>
              <a:gd name="connsiteX17" fmla="*/ 0 w 2980320"/>
              <a:gd name="connsiteY17" fmla="*/ 450650 h 1014043"/>
              <a:gd name="connsiteX0" fmla="*/ 0 w 2980320"/>
              <a:gd name="connsiteY0" fmla="*/ 450650 h 1014043"/>
              <a:gd name="connsiteX1" fmla="*/ 112235 w 2980320"/>
              <a:gd name="connsiteY1" fmla="*/ 338415 h 1014043"/>
              <a:gd name="connsiteX2" fmla="*/ 1740785 w 2980320"/>
              <a:gd name="connsiteY2" fmla="*/ 338415 h 1014043"/>
              <a:gd name="connsiteX3" fmla="*/ 2103565 w 2980320"/>
              <a:gd name="connsiteY3" fmla="*/ 14 h 1014043"/>
              <a:gd name="connsiteX4" fmla="*/ 2255724 w 2980320"/>
              <a:gd name="connsiteY4" fmla="*/ 343440 h 1014043"/>
              <a:gd name="connsiteX5" fmla="*/ 2665976 w 2980320"/>
              <a:gd name="connsiteY5" fmla="*/ 338415 h 1014043"/>
              <a:gd name="connsiteX6" fmla="*/ 2979178 w 2980320"/>
              <a:gd name="connsiteY6" fmla="*/ 686786 h 1014043"/>
              <a:gd name="connsiteX7" fmla="*/ 2728119 w 2980320"/>
              <a:gd name="connsiteY7" fmla="*/ 1008107 h 1014043"/>
              <a:gd name="connsiteX8" fmla="*/ 2486836 w 2980320"/>
              <a:gd name="connsiteY8" fmla="*/ 1011810 h 1014043"/>
              <a:gd name="connsiteX9" fmla="*/ 1740785 w 2980320"/>
              <a:gd name="connsiteY9" fmla="*/ 1011810 h 1014043"/>
              <a:gd name="connsiteX10" fmla="*/ 1740785 w 2980320"/>
              <a:gd name="connsiteY10" fmla="*/ 1011810 h 1014043"/>
              <a:gd name="connsiteX11" fmla="*/ 112235 w 2980320"/>
              <a:gd name="connsiteY11" fmla="*/ 1011810 h 1014043"/>
              <a:gd name="connsiteX12" fmla="*/ 0 w 2980320"/>
              <a:gd name="connsiteY12" fmla="*/ 899575 h 1014043"/>
              <a:gd name="connsiteX13" fmla="*/ 0 w 2980320"/>
              <a:gd name="connsiteY13" fmla="*/ 618996 h 1014043"/>
              <a:gd name="connsiteX14" fmla="*/ 0 w 2980320"/>
              <a:gd name="connsiteY14" fmla="*/ 450648 h 1014043"/>
              <a:gd name="connsiteX15" fmla="*/ 0 w 2980320"/>
              <a:gd name="connsiteY15" fmla="*/ 450648 h 1014043"/>
              <a:gd name="connsiteX16" fmla="*/ 0 w 2980320"/>
              <a:gd name="connsiteY16" fmla="*/ 450650 h 1014043"/>
              <a:gd name="connsiteX0" fmla="*/ 0 w 2980320"/>
              <a:gd name="connsiteY0" fmla="*/ 450650 h 1013039"/>
              <a:gd name="connsiteX1" fmla="*/ 112235 w 2980320"/>
              <a:gd name="connsiteY1" fmla="*/ 338415 h 1013039"/>
              <a:gd name="connsiteX2" fmla="*/ 1740785 w 2980320"/>
              <a:gd name="connsiteY2" fmla="*/ 338415 h 1013039"/>
              <a:gd name="connsiteX3" fmla="*/ 2103565 w 2980320"/>
              <a:gd name="connsiteY3" fmla="*/ 14 h 1013039"/>
              <a:gd name="connsiteX4" fmla="*/ 2255724 w 2980320"/>
              <a:gd name="connsiteY4" fmla="*/ 343440 h 1013039"/>
              <a:gd name="connsiteX5" fmla="*/ 2665976 w 2980320"/>
              <a:gd name="connsiteY5" fmla="*/ 338415 h 1013039"/>
              <a:gd name="connsiteX6" fmla="*/ 2979178 w 2980320"/>
              <a:gd name="connsiteY6" fmla="*/ 686786 h 1013039"/>
              <a:gd name="connsiteX7" fmla="*/ 2728119 w 2980320"/>
              <a:gd name="connsiteY7" fmla="*/ 1008107 h 1013039"/>
              <a:gd name="connsiteX8" fmla="*/ 2149951 w 2980320"/>
              <a:gd name="connsiteY8" fmla="*/ 1008372 h 1013039"/>
              <a:gd name="connsiteX9" fmla="*/ 1740785 w 2980320"/>
              <a:gd name="connsiteY9" fmla="*/ 1011810 h 1013039"/>
              <a:gd name="connsiteX10" fmla="*/ 1740785 w 2980320"/>
              <a:gd name="connsiteY10" fmla="*/ 1011810 h 1013039"/>
              <a:gd name="connsiteX11" fmla="*/ 112235 w 2980320"/>
              <a:gd name="connsiteY11" fmla="*/ 1011810 h 1013039"/>
              <a:gd name="connsiteX12" fmla="*/ 0 w 2980320"/>
              <a:gd name="connsiteY12" fmla="*/ 899575 h 1013039"/>
              <a:gd name="connsiteX13" fmla="*/ 0 w 2980320"/>
              <a:gd name="connsiteY13" fmla="*/ 618996 h 1013039"/>
              <a:gd name="connsiteX14" fmla="*/ 0 w 2980320"/>
              <a:gd name="connsiteY14" fmla="*/ 450648 h 1013039"/>
              <a:gd name="connsiteX15" fmla="*/ 0 w 2980320"/>
              <a:gd name="connsiteY15" fmla="*/ 450648 h 1013039"/>
              <a:gd name="connsiteX16" fmla="*/ 0 w 2980320"/>
              <a:gd name="connsiteY16" fmla="*/ 450650 h 1013039"/>
              <a:gd name="connsiteX0" fmla="*/ 0 w 2980320"/>
              <a:gd name="connsiteY0" fmla="*/ 450650 h 1015247"/>
              <a:gd name="connsiteX1" fmla="*/ 112235 w 2980320"/>
              <a:gd name="connsiteY1" fmla="*/ 338415 h 1015247"/>
              <a:gd name="connsiteX2" fmla="*/ 1740785 w 2980320"/>
              <a:gd name="connsiteY2" fmla="*/ 338415 h 1015247"/>
              <a:gd name="connsiteX3" fmla="*/ 2103565 w 2980320"/>
              <a:gd name="connsiteY3" fmla="*/ 14 h 1015247"/>
              <a:gd name="connsiteX4" fmla="*/ 2255724 w 2980320"/>
              <a:gd name="connsiteY4" fmla="*/ 343440 h 1015247"/>
              <a:gd name="connsiteX5" fmla="*/ 2665976 w 2980320"/>
              <a:gd name="connsiteY5" fmla="*/ 338415 h 1015247"/>
              <a:gd name="connsiteX6" fmla="*/ 2979178 w 2980320"/>
              <a:gd name="connsiteY6" fmla="*/ 686786 h 1015247"/>
              <a:gd name="connsiteX7" fmla="*/ 2728119 w 2980320"/>
              <a:gd name="connsiteY7" fmla="*/ 1008107 h 1015247"/>
              <a:gd name="connsiteX8" fmla="*/ 2149951 w 2980320"/>
              <a:gd name="connsiteY8" fmla="*/ 1008372 h 1015247"/>
              <a:gd name="connsiteX9" fmla="*/ 1740785 w 2980320"/>
              <a:gd name="connsiteY9" fmla="*/ 1011810 h 1015247"/>
              <a:gd name="connsiteX10" fmla="*/ 1740785 w 2980320"/>
              <a:gd name="connsiteY10" fmla="*/ 1011810 h 1015247"/>
              <a:gd name="connsiteX11" fmla="*/ 297865 w 2980320"/>
              <a:gd name="connsiteY11" fmla="*/ 1015247 h 1015247"/>
              <a:gd name="connsiteX12" fmla="*/ 0 w 2980320"/>
              <a:gd name="connsiteY12" fmla="*/ 899575 h 1015247"/>
              <a:gd name="connsiteX13" fmla="*/ 0 w 2980320"/>
              <a:gd name="connsiteY13" fmla="*/ 618996 h 1015247"/>
              <a:gd name="connsiteX14" fmla="*/ 0 w 2980320"/>
              <a:gd name="connsiteY14" fmla="*/ 450648 h 1015247"/>
              <a:gd name="connsiteX15" fmla="*/ 0 w 2980320"/>
              <a:gd name="connsiteY15" fmla="*/ 450648 h 1015247"/>
              <a:gd name="connsiteX16" fmla="*/ 0 w 2980320"/>
              <a:gd name="connsiteY16" fmla="*/ 450650 h 1015247"/>
              <a:gd name="connsiteX0" fmla="*/ 0 w 2980320"/>
              <a:gd name="connsiteY0" fmla="*/ 450650 h 1015247"/>
              <a:gd name="connsiteX1" fmla="*/ 112235 w 2980320"/>
              <a:gd name="connsiteY1" fmla="*/ 338415 h 1015247"/>
              <a:gd name="connsiteX2" fmla="*/ 1740785 w 2980320"/>
              <a:gd name="connsiteY2" fmla="*/ 338415 h 1015247"/>
              <a:gd name="connsiteX3" fmla="*/ 2103565 w 2980320"/>
              <a:gd name="connsiteY3" fmla="*/ 14 h 1015247"/>
              <a:gd name="connsiteX4" fmla="*/ 2255724 w 2980320"/>
              <a:gd name="connsiteY4" fmla="*/ 343440 h 1015247"/>
              <a:gd name="connsiteX5" fmla="*/ 2665976 w 2980320"/>
              <a:gd name="connsiteY5" fmla="*/ 338415 h 1015247"/>
              <a:gd name="connsiteX6" fmla="*/ 2979178 w 2980320"/>
              <a:gd name="connsiteY6" fmla="*/ 686786 h 1015247"/>
              <a:gd name="connsiteX7" fmla="*/ 2728119 w 2980320"/>
              <a:gd name="connsiteY7" fmla="*/ 1008107 h 1015247"/>
              <a:gd name="connsiteX8" fmla="*/ 2149951 w 2980320"/>
              <a:gd name="connsiteY8" fmla="*/ 1008372 h 1015247"/>
              <a:gd name="connsiteX9" fmla="*/ 1740785 w 2980320"/>
              <a:gd name="connsiteY9" fmla="*/ 1011810 h 1015247"/>
              <a:gd name="connsiteX10" fmla="*/ 1740785 w 2980320"/>
              <a:gd name="connsiteY10" fmla="*/ 1011810 h 1015247"/>
              <a:gd name="connsiteX11" fmla="*/ 297865 w 2980320"/>
              <a:gd name="connsiteY11" fmla="*/ 1015247 h 1015247"/>
              <a:gd name="connsiteX12" fmla="*/ 0 w 2980320"/>
              <a:gd name="connsiteY12" fmla="*/ 618996 h 1015247"/>
              <a:gd name="connsiteX13" fmla="*/ 0 w 2980320"/>
              <a:gd name="connsiteY13" fmla="*/ 450648 h 1015247"/>
              <a:gd name="connsiteX14" fmla="*/ 0 w 2980320"/>
              <a:gd name="connsiteY14" fmla="*/ 450648 h 1015247"/>
              <a:gd name="connsiteX15" fmla="*/ 0 w 2980320"/>
              <a:gd name="connsiteY15" fmla="*/ 450650 h 1015247"/>
              <a:gd name="connsiteX0" fmla="*/ 6875 w 2987195"/>
              <a:gd name="connsiteY0" fmla="*/ 450650 h 1015247"/>
              <a:gd name="connsiteX1" fmla="*/ 119110 w 2987195"/>
              <a:gd name="connsiteY1" fmla="*/ 338415 h 1015247"/>
              <a:gd name="connsiteX2" fmla="*/ 1747660 w 2987195"/>
              <a:gd name="connsiteY2" fmla="*/ 338415 h 1015247"/>
              <a:gd name="connsiteX3" fmla="*/ 2110440 w 2987195"/>
              <a:gd name="connsiteY3" fmla="*/ 14 h 1015247"/>
              <a:gd name="connsiteX4" fmla="*/ 2262599 w 2987195"/>
              <a:gd name="connsiteY4" fmla="*/ 343440 h 1015247"/>
              <a:gd name="connsiteX5" fmla="*/ 2672851 w 2987195"/>
              <a:gd name="connsiteY5" fmla="*/ 338415 h 1015247"/>
              <a:gd name="connsiteX6" fmla="*/ 2986053 w 2987195"/>
              <a:gd name="connsiteY6" fmla="*/ 686786 h 1015247"/>
              <a:gd name="connsiteX7" fmla="*/ 2734994 w 2987195"/>
              <a:gd name="connsiteY7" fmla="*/ 1008107 h 1015247"/>
              <a:gd name="connsiteX8" fmla="*/ 2156826 w 2987195"/>
              <a:gd name="connsiteY8" fmla="*/ 1008372 h 1015247"/>
              <a:gd name="connsiteX9" fmla="*/ 1747660 w 2987195"/>
              <a:gd name="connsiteY9" fmla="*/ 1011810 h 1015247"/>
              <a:gd name="connsiteX10" fmla="*/ 1747660 w 2987195"/>
              <a:gd name="connsiteY10" fmla="*/ 1011810 h 1015247"/>
              <a:gd name="connsiteX11" fmla="*/ 304740 w 2987195"/>
              <a:gd name="connsiteY11" fmla="*/ 1015247 h 1015247"/>
              <a:gd name="connsiteX12" fmla="*/ 0 w 2987195"/>
              <a:gd name="connsiteY12" fmla="*/ 701498 h 1015247"/>
              <a:gd name="connsiteX13" fmla="*/ 6875 w 2987195"/>
              <a:gd name="connsiteY13" fmla="*/ 450648 h 1015247"/>
              <a:gd name="connsiteX14" fmla="*/ 6875 w 2987195"/>
              <a:gd name="connsiteY14" fmla="*/ 450648 h 1015247"/>
              <a:gd name="connsiteX15" fmla="*/ 6875 w 2987195"/>
              <a:gd name="connsiteY15" fmla="*/ 450650 h 1015247"/>
              <a:gd name="connsiteX0" fmla="*/ 6875 w 2987195"/>
              <a:gd name="connsiteY0" fmla="*/ 450650 h 1015247"/>
              <a:gd name="connsiteX1" fmla="*/ 119110 w 2987195"/>
              <a:gd name="connsiteY1" fmla="*/ 338415 h 1015247"/>
              <a:gd name="connsiteX2" fmla="*/ 1747660 w 2987195"/>
              <a:gd name="connsiteY2" fmla="*/ 338415 h 1015247"/>
              <a:gd name="connsiteX3" fmla="*/ 2110440 w 2987195"/>
              <a:gd name="connsiteY3" fmla="*/ 14 h 1015247"/>
              <a:gd name="connsiteX4" fmla="*/ 2262599 w 2987195"/>
              <a:gd name="connsiteY4" fmla="*/ 343440 h 1015247"/>
              <a:gd name="connsiteX5" fmla="*/ 2672851 w 2987195"/>
              <a:gd name="connsiteY5" fmla="*/ 338415 h 1015247"/>
              <a:gd name="connsiteX6" fmla="*/ 2986053 w 2987195"/>
              <a:gd name="connsiteY6" fmla="*/ 686786 h 1015247"/>
              <a:gd name="connsiteX7" fmla="*/ 2734994 w 2987195"/>
              <a:gd name="connsiteY7" fmla="*/ 1008107 h 1015247"/>
              <a:gd name="connsiteX8" fmla="*/ 2156826 w 2987195"/>
              <a:gd name="connsiteY8" fmla="*/ 1008372 h 1015247"/>
              <a:gd name="connsiteX9" fmla="*/ 1747660 w 2987195"/>
              <a:gd name="connsiteY9" fmla="*/ 1011810 h 1015247"/>
              <a:gd name="connsiteX10" fmla="*/ 1747660 w 2987195"/>
              <a:gd name="connsiteY10" fmla="*/ 1011810 h 1015247"/>
              <a:gd name="connsiteX11" fmla="*/ 304740 w 2987195"/>
              <a:gd name="connsiteY11" fmla="*/ 1015247 h 1015247"/>
              <a:gd name="connsiteX12" fmla="*/ 0 w 2987195"/>
              <a:gd name="connsiteY12" fmla="*/ 701498 h 1015247"/>
              <a:gd name="connsiteX13" fmla="*/ 6875 w 2987195"/>
              <a:gd name="connsiteY13" fmla="*/ 450648 h 1015247"/>
              <a:gd name="connsiteX14" fmla="*/ 6875 w 2987195"/>
              <a:gd name="connsiteY14" fmla="*/ 450648 h 1015247"/>
              <a:gd name="connsiteX15" fmla="*/ 6875 w 2987195"/>
              <a:gd name="connsiteY15" fmla="*/ 450650 h 1015247"/>
              <a:gd name="connsiteX0" fmla="*/ 6875 w 2987195"/>
              <a:gd name="connsiteY0" fmla="*/ 450650 h 1018685"/>
              <a:gd name="connsiteX1" fmla="*/ 119110 w 2987195"/>
              <a:gd name="connsiteY1" fmla="*/ 338415 h 1018685"/>
              <a:gd name="connsiteX2" fmla="*/ 1747660 w 2987195"/>
              <a:gd name="connsiteY2" fmla="*/ 338415 h 1018685"/>
              <a:gd name="connsiteX3" fmla="*/ 2110440 w 2987195"/>
              <a:gd name="connsiteY3" fmla="*/ 14 h 1018685"/>
              <a:gd name="connsiteX4" fmla="*/ 2262599 w 2987195"/>
              <a:gd name="connsiteY4" fmla="*/ 343440 h 1018685"/>
              <a:gd name="connsiteX5" fmla="*/ 2672851 w 2987195"/>
              <a:gd name="connsiteY5" fmla="*/ 338415 h 1018685"/>
              <a:gd name="connsiteX6" fmla="*/ 2986053 w 2987195"/>
              <a:gd name="connsiteY6" fmla="*/ 686786 h 1018685"/>
              <a:gd name="connsiteX7" fmla="*/ 2734994 w 2987195"/>
              <a:gd name="connsiteY7" fmla="*/ 1008107 h 1018685"/>
              <a:gd name="connsiteX8" fmla="*/ 2156826 w 2987195"/>
              <a:gd name="connsiteY8" fmla="*/ 1008372 h 1018685"/>
              <a:gd name="connsiteX9" fmla="*/ 1747660 w 2987195"/>
              <a:gd name="connsiteY9" fmla="*/ 1011810 h 1018685"/>
              <a:gd name="connsiteX10" fmla="*/ 1747660 w 2987195"/>
              <a:gd name="connsiteY10" fmla="*/ 1011810 h 1018685"/>
              <a:gd name="connsiteX11" fmla="*/ 321927 w 2987195"/>
              <a:gd name="connsiteY11" fmla="*/ 1018685 h 1018685"/>
              <a:gd name="connsiteX12" fmla="*/ 0 w 2987195"/>
              <a:gd name="connsiteY12" fmla="*/ 701498 h 1018685"/>
              <a:gd name="connsiteX13" fmla="*/ 6875 w 2987195"/>
              <a:gd name="connsiteY13" fmla="*/ 450648 h 1018685"/>
              <a:gd name="connsiteX14" fmla="*/ 6875 w 2987195"/>
              <a:gd name="connsiteY14" fmla="*/ 450648 h 1018685"/>
              <a:gd name="connsiteX15" fmla="*/ 6875 w 2987195"/>
              <a:gd name="connsiteY15" fmla="*/ 450650 h 1018685"/>
              <a:gd name="connsiteX0" fmla="*/ 6875 w 2987195"/>
              <a:gd name="connsiteY0" fmla="*/ 450650 h 1018685"/>
              <a:gd name="connsiteX1" fmla="*/ 119110 w 2987195"/>
              <a:gd name="connsiteY1" fmla="*/ 338415 h 1018685"/>
              <a:gd name="connsiteX2" fmla="*/ 1747660 w 2987195"/>
              <a:gd name="connsiteY2" fmla="*/ 338415 h 1018685"/>
              <a:gd name="connsiteX3" fmla="*/ 2110440 w 2987195"/>
              <a:gd name="connsiteY3" fmla="*/ 14 h 1018685"/>
              <a:gd name="connsiteX4" fmla="*/ 2262599 w 2987195"/>
              <a:gd name="connsiteY4" fmla="*/ 343440 h 1018685"/>
              <a:gd name="connsiteX5" fmla="*/ 2672851 w 2987195"/>
              <a:gd name="connsiteY5" fmla="*/ 338415 h 1018685"/>
              <a:gd name="connsiteX6" fmla="*/ 2986053 w 2987195"/>
              <a:gd name="connsiteY6" fmla="*/ 686786 h 1018685"/>
              <a:gd name="connsiteX7" fmla="*/ 2734994 w 2987195"/>
              <a:gd name="connsiteY7" fmla="*/ 1008107 h 1018685"/>
              <a:gd name="connsiteX8" fmla="*/ 2156826 w 2987195"/>
              <a:gd name="connsiteY8" fmla="*/ 1008372 h 1018685"/>
              <a:gd name="connsiteX9" fmla="*/ 1747660 w 2987195"/>
              <a:gd name="connsiteY9" fmla="*/ 1011810 h 1018685"/>
              <a:gd name="connsiteX10" fmla="*/ 1747660 w 2987195"/>
              <a:gd name="connsiteY10" fmla="*/ 1011810 h 1018685"/>
              <a:gd name="connsiteX11" fmla="*/ 321927 w 2987195"/>
              <a:gd name="connsiteY11" fmla="*/ 1018685 h 1018685"/>
              <a:gd name="connsiteX12" fmla="*/ 0 w 2987195"/>
              <a:gd name="connsiteY12" fmla="*/ 701498 h 1018685"/>
              <a:gd name="connsiteX13" fmla="*/ 6875 w 2987195"/>
              <a:gd name="connsiteY13" fmla="*/ 450648 h 1018685"/>
              <a:gd name="connsiteX14" fmla="*/ 6875 w 2987195"/>
              <a:gd name="connsiteY14" fmla="*/ 450648 h 1018685"/>
              <a:gd name="connsiteX15" fmla="*/ 6875 w 2987195"/>
              <a:gd name="connsiteY15" fmla="*/ 450650 h 1018685"/>
              <a:gd name="connsiteX0" fmla="*/ 6875 w 2987195"/>
              <a:gd name="connsiteY0" fmla="*/ 450648 h 1018685"/>
              <a:gd name="connsiteX1" fmla="*/ 119110 w 2987195"/>
              <a:gd name="connsiteY1" fmla="*/ 338415 h 1018685"/>
              <a:gd name="connsiteX2" fmla="*/ 1747660 w 2987195"/>
              <a:gd name="connsiteY2" fmla="*/ 338415 h 1018685"/>
              <a:gd name="connsiteX3" fmla="*/ 2110440 w 2987195"/>
              <a:gd name="connsiteY3" fmla="*/ 14 h 1018685"/>
              <a:gd name="connsiteX4" fmla="*/ 2262599 w 2987195"/>
              <a:gd name="connsiteY4" fmla="*/ 343440 h 1018685"/>
              <a:gd name="connsiteX5" fmla="*/ 2672851 w 2987195"/>
              <a:gd name="connsiteY5" fmla="*/ 338415 h 1018685"/>
              <a:gd name="connsiteX6" fmla="*/ 2986053 w 2987195"/>
              <a:gd name="connsiteY6" fmla="*/ 686786 h 1018685"/>
              <a:gd name="connsiteX7" fmla="*/ 2734994 w 2987195"/>
              <a:gd name="connsiteY7" fmla="*/ 1008107 h 1018685"/>
              <a:gd name="connsiteX8" fmla="*/ 2156826 w 2987195"/>
              <a:gd name="connsiteY8" fmla="*/ 1008372 h 1018685"/>
              <a:gd name="connsiteX9" fmla="*/ 1747660 w 2987195"/>
              <a:gd name="connsiteY9" fmla="*/ 1011810 h 1018685"/>
              <a:gd name="connsiteX10" fmla="*/ 1747660 w 2987195"/>
              <a:gd name="connsiteY10" fmla="*/ 1011810 h 1018685"/>
              <a:gd name="connsiteX11" fmla="*/ 321927 w 2987195"/>
              <a:gd name="connsiteY11" fmla="*/ 1018685 h 1018685"/>
              <a:gd name="connsiteX12" fmla="*/ 0 w 2987195"/>
              <a:gd name="connsiteY12" fmla="*/ 701498 h 1018685"/>
              <a:gd name="connsiteX13" fmla="*/ 6875 w 2987195"/>
              <a:gd name="connsiteY13" fmla="*/ 450648 h 1018685"/>
              <a:gd name="connsiteX14" fmla="*/ 6875 w 2987195"/>
              <a:gd name="connsiteY14" fmla="*/ 450648 h 1018685"/>
              <a:gd name="connsiteX0" fmla="*/ 216569 w 2987195"/>
              <a:gd name="connsiteY0" fmla="*/ 546901 h 1018685"/>
              <a:gd name="connsiteX1" fmla="*/ 119110 w 2987195"/>
              <a:gd name="connsiteY1" fmla="*/ 338415 h 1018685"/>
              <a:gd name="connsiteX2" fmla="*/ 1747660 w 2987195"/>
              <a:gd name="connsiteY2" fmla="*/ 338415 h 1018685"/>
              <a:gd name="connsiteX3" fmla="*/ 2110440 w 2987195"/>
              <a:gd name="connsiteY3" fmla="*/ 14 h 1018685"/>
              <a:gd name="connsiteX4" fmla="*/ 2262599 w 2987195"/>
              <a:gd name="connsiteY4" fmla="*/ 343440 h 1018685"/>
              <a:gd name="connsiteX5" fmla="*/ 2672851 w 2987195"/>
              <a:gd name="connsiteY5" fmla="*/ 338415 h 1018685"/>
              <a:gd name="connsiteX6" fmla="*/ 2986053 w 2987195"/>
              <a:gd name="connsiteY6" fmla="*/ 686786 h 1018685"/>
              <a:gd name="connsiteX7" fmla="*/ 2734994 w 2987195"/>
              <a:gd name="connsiteY7" fmla="*/ 1008107 h 1018685"/>
              <a:gd name="connsiteX8" fmla="*/ 2156826 w 2987195"/>
              <a:gd name="connsiteY8" fmla="*/ 1008372 h 1018685"/>
              <a:gd name="connsiteX9" fmla="*/ 1747660 w 2987195"/>
              <a:gd name="connsiteY9" fmla="*/ 1011810 h 1018685"/>
              <a:gd name="connsiteX10" fmla="*/ 1747660 w 2987195"/>
              <a:gd name="connsiteY10" fmla="*/ 1011810 h 1018685"/>
              <a:gd name="connsiteX11" fmla="*/ 321927 w 2987195"/>
              <a:gd name="connsiteY11" fmla="*/ 1018685 h 1018685"/>
              <a:gd name="connsiteX12" fmla="*/ 0 w 2987195"/>
              <a:gd name="connsiteY12" fmla="*/ 701498 h 1018685"/>
              <a:gd name="connsiteX13" fmla="*/ 6875 w 2987195"/>
              <a:gd name="connsiteY13" fmla="*/ 450648 h 1018685"/>
              <a:gd name="connsiteX14" fmla="*/ 216569 w 2987195"/>
              <a:gd name="connsiteY14" fmla="*/ 546901 h 1018685"/>
              <a:gd name="connsiteX0" fmla="*/ 6875 w 2987195"/>
              <a:gd name="connsiteY0" fmla="*/ 450648 h 1018685"/>
              <a:gd name="connsiteX1" fmla="*/ 119110 w 2987195"/>
              <a:gd name="connsiteY1" fmla="*/ 338415 h 1018685"/>
              <a:gd name="connsiteX2" fmla="*/ 1747660 w 2987195"/>
              <a:gd name="connsiteY2" fmla="*/ 338415 h 1018685"/>
              <a:gd name="connsiteX3" fmla="*/ 2110440 w 2987195"/>
              <a:gd name="connsiteY3" fmla="*/ 14 h 1018685"/>
              <a:gd name="connsiteX4" fmla="*/ 2262599 w 2987195"/>
              <a:gd name="connsiteY4" fmla="*/ 343440 h 1018685"/>
              <a:gd name="connsiteX5" fmla="*/ 2672851 w 2987195"/>
              <a:gd name="connsiteY5" fmla="*/ 338415 h 1018685"/>
              <a:gd name="connsiteX6" fmla="*/ 2986053 w 2987195"/>
              <a:gd name="connsiteY6" fmla="*/ 686786 h 1018685"/>
              <a:gd name="connsiteX7" fmla="*/ 2734994 w 2987195"/>
              <a:gd name="connsiteY7" fmla="*/ 1008107 h 1018685"/>
              <a:gd name="connsiteX8" fmla="*/ 2156826 w 2987195"/>
              <a:gd name="connsiteY8" fmla="*/ 1008372 h 1018685"/>
              <a:gd name="connsiteX9" fmla="*/ 1747660 w 2987195"/>
              <a:gd name="connsiteY9" fmla="*/ 1011810 h 1018685"/>
              <a:gd name="connsiteX10" fmla="*/ 1747660 w 2987195"/>
              <a:gd name="connsiteY10" fmla="*/ 1011810 h 1018685"/>
              <a:gd name="connsiteX11" fmla="*/ 321927 w 2987195"/>
              <a:gd name="connsiteY11" fmla="*/ 1018685 h 1018685"/>
              <a:gd name="connsiteX12" fmla="*/ 0 w 2987195"/>
              <a:gd name="connsiteY12" fmla="*/ 701498 h 1018685"/>
              <a:gd name="connsiteX13" fmla="*/ 6875 w 2987195"/>
              <a:gd name="connsiteY13" fmla="*/ 450648 h 1018685"/>
              <a:gd name="connsiteX0" fmla="*/ 0 w 2987195"/>
              <a:gd name="connsiteY0" fmla="*/ 701498 h 1018685"/>
              <a:gd name="connsiteX1" fmla="*/ 119110 w 2987195"/>
              <a:gd name="connsiteY1" fmla="*/ 338415 h 1018685"/>
              <a:gd name="connsiteX2" fmla="*/ 1747660 w 2987195"/>
              <a:gd name="connsiteY2" fmla="*/ 338415 h 1018685"/>
              <a:gd name="connsiteX3" fmla="*/ 2110440 w 2987195"/>
              <a:gd name="connsiteY3" fmla="*/ 14 h 1018685"/>
              <a:gd name="connsiteX4" fmla="*/ 2262599 w 2987195"/>
              <a:gd name="connsiteY4" fmla="*/ 343440 h 1018685"/>
              <a:gd name="connsiteX5" fmla="*/ 2672851 w 2987195"/>
              <a:gd name="connsiteY5" fmla="*/ 338415 h 1018685"/>
              <a:gd name="connsiteX6" fmla="*/ 2986053 w 2987195"/>
              <a:gd name="connsiteY6" fmla="*/ 686786 h 1018685"/>
              <a:gd name="connsiteX7" fmla="*/ 2734994 w 2987195"/>
              <a:gd name="connsiteY7" fmla="*/ 1008107 h 1018685"/>
              <a:gd name="connsiteX8" fmla="*/ 2156826 w 2987195"/>
              <a:gd name="connsiteY8" fmla="*/ 1008372 h 1018685"/>
              <a:gd name="connsiteX9" fmla="*/ 1747660 w 2987195"/>
              <a:gd name="connsiteY9" fmla="*/ 1011810 h 1018685"/>
              <a:gd name="connsiteX10" fmla="*/ 1747660 w 2987195"/>
              <a:gd name="connsiteY10" fmla="*/ 1011810 h 1018685"/>
              <a:gd name="connsiteX11" fmla="*/ 321927 w 2987195"/>
              <a:gd name="connsiteY11" fmla="*/ 1018685 h 1018685"/>
              <a:gd name="connsiteX12" fmla="*/ 0 w 2987195"/>
              <a:gd name="connsiteY12" fmla="*/ 701498 h 1018685"/>
              <a:gd name="connsiteX0" fmla="*/ 565 w 2987760"/>
              <a:gd name="connsiteY0" fmla="*/ 701498 h 1018685"/>
              <a:gd name="connsiteX1" fmla="*/ 119675 w 2987760"/>
              <a:gd name="connsiteY1" fmla="*/ 338415 h 1018685"/>
              <a:gd name="connsiteX2" fmla="*/ 1748225 w 2987760"/>
              <a:gd name="connsiteY2" fmla="*/ 338415 h 1018685"/>
              <a:gd name="connsiteX3" fmla="*/ 2111005 w 2987760"/>
              <a:gd name="connsiteY3" fmla="*/ 14 h 1018685"/>
              <a:gd name="connsiteX4" fmla="*/ 2263164 w 2987760"/>
              <a:gd name="connsiteY4" fmla="*/ 343440 h 1018685"/>
              <a:gd name="connsiteX5" fmla="*/ 2673416 w 2987760"/>
              <a:gd name="connsiteY5" fmla="*/ 338415 h 1018685"/>
              <a:gd name="connsiteX6" fmla="*/ 2986618 w 2987760"/>
              <a:gd name="connsiteY6" fmla="*/ 686786 h 1018685"/>
              <a:gd name="connsiteX7" fmla="*/ 2735559 w 2987760"/>
              <a:gd name="connsiteY7" fmla="*/ 1008107 h 1018685"/>
              <a:gd name="connsiteX8" fmla="*/ 2157391 w 2987760"/>
              <a:gd name="connsiteY8" fmla="*/ 1008372 h 1018685"/>
              <a:gd name="connsiteX9" fmla="*/ 1748225 w 2987760"/>
              <a:gd name="connsiteY9" fmla="*/ 1011810 h 1018685"/>
              <a:gd name="connsiteX10" fmla="*/ 1748225 w 2987760"/>
              <a:gd name="connsiteY10" fmla="*/ 1011810 h 1018685"/>
              <a:gd name="connsiteX11" fmla="*/ 322492 w 2987760"/>
              <a:gd name="connsiteY11" fmla="*/ 1018685 h 1018685"/>
              <a:gd name="connsiteX12" fmla="*/ 565 w 2987760"/>
              <a:gd name="connsiteY12" fmla="*/ 701498 h 1018685"/>
              <a:gd name="connsiteX0" fmla="*/ 3986 w 2991181"/>
              <a:gd name="connsiteY0" fmla="*/ 701498 h 1018685"/>
              <a:gd name="connsiteX1" fmla="*/ 123096 w 2991181"/>
              <a:gd name="connsiteY1" fmla="*/ 338415 h 1018685"/>
              <a:gd name="connsiteX2" fmla="*/ 1751646 w 2991181"/>
              <a:gd name="connsiteY2" fmla="*/ 338415 h 1018685"/>
              <a:gd name="connsiteX3" fmla="*/ 2114426 w 2991181"/>
              <a:gd name="connsiteY3" fmla="*/ 14 h 1018685"/>
              <a:gd name="connsiteX4" fmla="*/ 2266585 w 2991181"/>
              <a:gd name="connsiteY4" fmla="*/ 343440 h 1018685"/>
              <a:gd name="connsiteX5" fmla="*/ 2676837 w 2991181"/>
              <a:gd name="connsiteY5" fmla="*/ 338415 h 1018685"/>
              <a:gd name="connsiteX6" fmla="*/ 2990039 w 2991181"/>
              <a:gd name="connsiteY6" fmla="*/ 686786 h 1018685"/>
              <a:gd name="connsiteX7" fmla="*/ 2738980 w 2991181"/>
              <a:gd name="connsiteY7" fmla="*/ 1008107 h 1018685"/>
              <a:gd name="connsiteX8" fmla="*/ 2160812 w 2991181"/>
              <a:gd name="connsiteY8" fmla="*/ 1008372 h 1018685"/>
              <a:gd name="connsiteX9" fmla="*/ 1751646 w 2991181"/>
              <a:gd name="connsiteY9" fmla="*/ 1011810 h 1018685"/>
              <a:gd name="connsiteX10" fmla="*/ 1751646 w 2991181"/>
              <a:gd name="connsiteY10" fmla="*/ 1011810 h 1018685"/>
              <a:gd name="connsiteX11" fmla="*/ 325913 w 2991181"/>
              <a:gd name="connsiteY11" fmla="*/ 1018685 h 1018685"/>
              <a:gd name="connsiteX12" fmla="*/ 3986 w 2991181"/>
              <a:gd name="connsiteY12" fmla="*/ 701498 h 1018685"/>
              <a:gd name="connsiteX0" fmla="*/ 3986 w 2991181"/>
              <a:gd name="connsiteY0" fmla="*/ 701498 h 1018685"/>
              <a:gd name="connsiteX1" fmla="*/ 301851 w 2991181"/>
              <a:gd name="connsiteY1" fmla="*/ 352165 h 1018685"/>
              <a:gd name="connsiteX2" fmla="*/ 1751646 w 2991181"/>
              <a:gd name="connsiteY2" fmla="*/ 338415 h 1018685"/>
              <a:gd name="connsiteX3" fmla="*/ 2114426 w 2991181"/>
              <a:gd name="connsiteY3" fmla="*/ 14 h 1018685"/>
              <a:gd name="connsiteX4" fmla="*/ 2266585 w 2991181"/>
              <a:gd name="connsiteY4" fmla="*/ 343440 h 1018685"/>
              <a:gd name="connsiteX5" fmla="*/ 2676837 w 2991181"/>
              <a:gd name="connsiteY5" fmla="*/ 338415 h 1018685"/>
              <a:gd name="connsiteX6" fmla="*/ 2990039 w 2991181"/>
              <a:gd name="connsiteY6" fmla="*/ 686786 h 1018685"/>
              <a:gd name="connsiteX7" fmla="*/ 2738980 w 2991181"/>
              <a:gd name="connsiteY7" fmla="*/ 1008107 h 1018685"/>
              <a:gd name="connsiteX8" fmla="*/ 2160812 w 2991181"/>
              <a:gd name="connsiteY8" fmla="*/ 1008372 h 1018685"/>
              <a:gd name="connsiteX9" fmla="*/ 1751646 w 2991181"/>
              <a:gd name="connsiteY9" fmla="*/ 1011810 h 1018685"/>
              <a:gd name="connsiteX10" fmla="*/ 1751646 w 2991181"/>
              <a:gd name="connsiteY10" fmla="*/ 1011810 h 1018685"/>
              <a:gd name="connsiteX11" fmla="*/ 325913 w 2991181"/>
              <a:gd name="connsiteY11" fmla="*/ 1018685 h 1018685"/>
              <a:gd name="connsiteX12" fmla="*/ 3986 w 2991181"/>
              <a:gd name="connsiteY12" fmla="*/ 701498 h 1018685"/>
              <a:gd name="connsiteX0" fmla="*/ 3986 w 2991181"/>
              <a:gd name="connsiteY0" fmla="*/ 701498 h 1018685"/>
              <a:gd name="connsiteX1" fmla="*/ 301851 w 2991181"/>
              <a:gd name="connsiteY1" fmla="*/ 352165 h 1018685"/>
              <a:gd name="connsiteX2" fmla="*/ 1751646 w 2991181"/>
              <a:gd name="connsiteY2" fmla="*/ 338415 h 1018685"/>
              <a:gd name="connsiteX3" fmla="*/ 2114426 w 2991181"/>
              <a:gd name="connsiteY3" fmla="*/ 14 h 1018685"/>
              <a:gd name="connsiteX4" fmla="*/ 2266585 w 2991181"/>
              <a:gd name="connsiteY4" fmla="*/ 343440 h 1018685"/>
              <a:gd name="connsiteX5" fmla="*/ 2676837 w 2991181"/>
              <a:gd name="connsiteY5" fmla="*/ 338415 h 1018685"/>
              <a:gd name="connsiteX6" fmla="*/ 2990039 w 2991181"/>
              <a:gd name="connsiteY6" fmla="*/ 686786 h 1018685"/>
              <a:gd name="connsiteX7" fmla="*/ 2738980 w 2991181"/>
              <a:gd name="connsiteY7" fmla="*/ 1008107 h 1018685"/>
              <a:gd name="connsiteX8" fmla="*/ 2160812 w 2991181"/>
              <a:gd name="connsiteY8" fmla="*/ 1008372 h 1018685"/>
              <a:gd name="connsiteX9" fmla="*/ 1751646 w 2991181"/>
              <a:gd name="connsiteY9" fmla="*/ 1011810 h 1018685"/>
              <a:gd name="connsiteX10" fmla="*/ 1751646 w 2991181"/>
              <a:gd name="connsiteY10" fmla="*/ 1011810 h 1018685"/>
              <a:gd name="connsiteX11" fmla="*/ 325913 w 2991181"/>
              <a:gd name="connsiteY11" fmla="*/ 1018685 h 1018685"/>
              <a:gd name="connsiteX12" fmla="*/ 3986 w 2991181"/>
              <a:gd name="connsiteY12" fmla="*/ 701498 h 1018685"/>
              <a:gd name="connsiteX0" fmla="*/ 3986 w 2991181"/>
              <a:gd name="connsiteY0" fmla="*/ 701498 h 1018685"/>
              <a:gd name="connsiteX1" fmla="*/ 301851 w 2991181"/>
              <a:gd name="connsiteY1" fmla="*/ 352165 h 1018685"/>
              <a:gd name="connsiteX2" fmla="*/ 1751646 w 2991181"/>
              <a:gd name="connsiteY2" fmla="*/ 338415 h 1018685"/>
              <a:gd name="connsiteX3" fmla="*/ 2114426 w 2991181"/>
              <a:gd name="connsiteY3" fmla="*/ 14 h 1018685"/>
              <a:gd name="connsiteX4" fmla="*/ 2266585 w 2991181"/>
              <a:gd name="connsiteY4" fmla="*/ 343440 h 1018685"/>
              <a:gd name="connsiteX5" fmla="*/ 2676837 w 2991181"/>
              <a:gd name="connsiteY5" fmla="*/ 338415 h 1018685"/>
              <a:gd name="connsiteX6" fmla="*/ 2990039 w 2991181"/>
              <a:gd name="connsiteY6" fmla="*/ 686786 h 1018685"/>
              <a:gd name="connsiteX7" fmla="*/ 2738980 w 2991181"/>
              <a:gd name="connsiteY7" fmla="*/ 1008107 h 1018685"/>
              <a:gd name="connsiteX8" fmla="*/ 2160812 w 2991181"/>
              <a:gd name="connsiteY8" fmla="*/ 1008372 h 1018685"/>
              <a:gd name="connsiteX9" fmla="*/ 1751646 w 2991181"/>
              <a:gd name="connsiteY9" fmla="*/ 1011810 h 1018685"/>
              <a:gd name="connsiteX10" fmla="*/ 1751646 w 2991181"/>
              <a:gd name="connsiteY10" fmla="*/ 1011810 h 1018685"/>
              <a:gd name="connsiteX11" fmla="*/ 325913 w 2991181"/>
              <a:gd name="connsiteY11" fmla="*/ 1018685 h 1018685"/>
              <a:gd name="connsiteX12" fmla="*/ 3986 w 2991181"/>
              <a:gd name="connsiteY12" fmla="*/ 701498 h 1018685"/>
              <a:gd name="connsiteX0" fmla="*/ 2906 w 2990101"/>
              <a:gd name="connsiteY0" fmla="*/ 701498 h 1018730"/>
              <a:gd name="connsiteX1" fmla="*/ 300771 w 2990101"/>
              <a:gd name="connsiteY1" fmla="*/ 352165 h 1018730"/>
              <a:gd name="connsiteX2" fmla="*/ 1750566 w 2990101"/>
              <a:gd name="connsiteY2" fmla="*/ 338415 h 1018730"/>
              <a:gd name="connsiteX3" fmla="*/ 2113346 w 2990101"/>
              <a:gd name="connsiteY3" fmla="*/ 14 h 1018730"/>
              <a:gd name="connsiteX4" fmla="*/ 2265505 w 2990101"/>
              <a:gd name="connsiteY4" fmla="*/ 343440 h 1018730"/>
              <a:gd name="connsiteX5" fmla="*/ 2675757 w 2990101"/>
              <a:gd name="connsiteY5" fmla="*/ 338415 h 1018730"/>
              <a:gd name="connsiteX6" fmla="*/ 2988959 w 2990101"/>
              <a:gd name="connsiteY6" fmla="*/ 686786 h 1018730"/>
              <a:gd name="connsiteX7" fmla="*/ 2737900 w 2990101"/>
              <a:gd name="connsiteY7" fmla="*/ 1008107 h 1018730"/>
              <a:gd name="connsiteX8" fmla="*/ 2159732 w 2990101"/>
              <a:gd name="connsiteY8" fmla="*/ 1008372 h 1018730"/>
              <a:gd name="connsiteX9" fmla="*/ 1750566 w 2990101"/>
              <a:gd name="connsiteY9" fmla="*/ 1011810 h 1018730"/>
              <a:gd name="connsiteX10" fmla="*/ 1750566 w 2990101"/>
              <a:gd name="connsiteY10" fmla="*/ 1011810 h 1018730"/>
              <a:gd name="connsiteX11" fmla="*/ 324833 w 2990101"/>
              <a:gd name="connsiteY11" fmla="*/ 1018685 h 1018730"/>
              <a:gd name="connsiteX12" fmla="*/ 2906 w 2990101"/>
              <a:gd name="connsiteY12" fmla="*/ 701498 h 1018730"/>
              <a:gd name="connsiteX0" fmla="*/ 2906 w 2990101"/>
              <a:gd name="connsiteY0" fmla="*/ 701498 h 1018730"/>
              <a:gd name="connsiteX1" fmla="*/ 300771 w 2990101"/>
              <a:gd name="connsiteY1" fmla="*/ 352165 h 1018730"/>
              <a:gd name="connsiteX2" fmla="*/ 1750566 w 2990101"/>
              <a:gd name="connsiteY2" fmla="*/ 338415 h 1018730"/>
              <a:gd name="connsiteX3" fmla="*/ 2113346 w 2990101"/>
              <a:gd name="connsiteY3" fmla="*/ 14 h 1018730"/>
              <a:gd name="connsiteX4" fmla="*/ 2265505 w 2990101"/>
              <a:gd name="connsiteY4" fmla="*/ 343440 h 1018730"/>
              <a:gd name="connsiteX5" fmla="*/ 2675757 w 2990101"/>
              <a:gd name="connsiteY5" fmla="*/ 338415 h 1018730"/>
              <a:gd name="connsiteX6" fmla="*/ 2988959 w 2990101"/>
              <a:gd name="connsiteY6" fmla="*/ 686786 h 1018730"/>
              <a:gd name="connsiteX7" fmla="*/ 2737900 w 2990101"/>
              <a:gd name="connsiteY7" fmla="*/ 1008107 h 1018730"/>
              <a:gd name="connsiteX8" fmla="*/ 2159732 w 2990101"/>
              <a:gd name="connsiteY8" fmla="*/ 1008372 h 1018730"/>
              <a:gd name="connsiteX9" fmla="*/ 1750566 w 2990101"/>
              <a:gd name="connsiteY9" fmla="*/ 1011810 h 1018730"/>
              <a:gd name="connsiteX10" fmla="*/ 1750566 w 2990101"/>
              <a:gd name="connsiteY10" fmla="*/ 1011810 h 1018730"/>
              <a:gd name="connsiteX11" fmla="*/ 324833 w 2990101"/>
              <a:gd name="connsiteY11" fmla="*/ 1018685 h 1018730"/>
              <a:gd name="connsiteX12" fmla="*/ 2906 w 2990101"/>
              <a:gd name="connsiteY12" fmla="*/ 701498 h 1018730"/>
              <a:gd name="connsiteX0" fmla="*/ 2906 w 2990101"/>
              <a:gd name="connsiteY0" fmla="*/ 701498 h 1018730"/>
              <a:gd name="connsiteX1" fmla="*/ 300771 w 2990101"/>
              <a:gd name="connsiteY1" fmla="*/ 352165 h 1018730"/>
              <a:gd name="connsiteX2" fmla="*/ 1750566 w 2990101"/>
              <a:gd name="connsiteY2" fmla="*/ 338415 h 1018730"/>
              <a:gd name="connsiteX3" fmla="*/ 2113346 w 2990101"/>
              <a:gd name="connsiteY3" fmla="*/ 14 h 1018730"/>
              <a:gd name="connsiteX4" fmla="*/ 2265505 w 2990101"/>
              <a:gd name="connsiteY4" fmla="*/ 343440 h 1018730"/>
              <a:gd name="connsiteX5" fmla="*/ 2675757 w 2990101"/>
              <a:gd name="connsiteY5" fmla="*/ 338415 h 1018730"/>
              <a:gd name="connsiteX6" fmla="*/ 2988959 w 2990101"/>
              <a:gd name="connsiteY6" fmla="*/ 686786 h 1018730"/>
              <a:gd name="connsiteX7" fmla="*/ 2737900 w 2990101"/>
              <a:gd name="connsiteY7" fmla="*/ 1008107 h 1018730"/>
              <a:gd name="connsiteX8" fmla="*/ 2159732 w 2990101"/>
              <a:gd name="connsiteY8" fmla="*/ 1008372 h 1018730"/>
              <a:gd name="connsiteX9" fmla="*/ 1750566 w 2990101"/>
              <a:gd name="connsiteY9" fmla="*/ 1011810 h 1018730"/>
              <a:gd name="connsiteX10" fmla="*/ 1750566 w 2990101"/>
              <a:gd name="connsiteY10" fmla="*/ 1011810 h 1018730"/>
              <a:gd name="connsiteX11" fmla="*/ 324833 w 2990101"/>
              <a:gd name="connsiteY11" fmla="*/ 1018685 h 1018730"/>
              <a:gd name="connsiteX12" fmla="*/ 2906 w 2990101"/>
              <a:gd name="connsiteY12" fmla="*/ 701498 h 1018730"/>
              <a:gd name="connsiteX0" fmla="*/ 2906 w 2990101"/>
              <a:gd name="connsiteY0" fmla="*/ 701498 h 1018730"/>
              <a:gd name="connsiteX1" fmla="*/ 300771 w 2990101"/>
              <a:gd name="connsiteY1" fmla="*/ 352165 h 1018730"/>
              <a:gd name="connsiteX2" fmla="*/ 1750566 w 2990101"/>
              <a:gd name="connsiteY2" fmla="*/ 338415 h 1018730"/>
              <a:gd name="connsiteX3" fmla="*/ 2113346 w 2990101"/>
              <a:gd name="connsiteY3" fmla="*/ 14 h 1018730"/>
              <a:gd name="connsiteX4" fmla="*/ 2265505 w 2990101"/>
              <a:gd name="connsiteY4" fmla="*/ 343440 h 1018730"/>
              <a:gd name="connsiteX5" fmla="*/ 2675757 w 2990101"/>
              <a:gd name="connsiteY5" fmla="*/ 338415 h 1018730"/>
              <a:gd name="connsiteX6" fmla="*/ 2988959 w 2990101"/>
              <a:gd name="connsiteY6" fmla="*/ 686786 h 1018730"/>
              <a:gd name="connsiteX7" fmla="*/ 2737900 w 2990101"/>
              <a:gd name="connsiteY7" fmla="*/ 1008107 h 1018730"/>
              <a:gd name="connsiteX8" fmla="*/ 2159732 w 2990101"/>
              <a:gd name="connsiteY8" fmla="*/ 1008372 h 1018730"/>
              <a:gd name="connsiteX9" fmla="*/ 1750566 w 2990101"/>
              <a:gd name="connsiteY9" fmla="*/ 1011810 h 1018730"/>
              <a:gd name="connsiteX10" fmla="*/ 1750566 w 2990101"/>
              <a:gd name="connsiteY10" fmla="*/ 1011810 h 1018730"/>
              <a:gd name="connsiteX11" fmla="*/ 324833 w 2990101"/>
              <a:gd name="connsiteY11" fmla="*/ 1018685 h 1018730"/>
              <a:gd name="connsiteX12" fmla="*/ 2906 w 2990101"/>
              <a:gd name="connsiteY12" fmla="*/ 701498 h 1018730"/>
              <a:gd name="connsiteX0" fmla="*/ 2906 w 2990101"/>
              <a:gd name="connsiteY0" fmla="*/ 701498 h 1018730"/>
              <a:gd name="connsiteX1" fmla="*/ 300771 w 2990101"/>
              <a:gd name="connsiteY1" fmla="*/ 352165 h 1018730"/>
              <a:gd name="connsiteX2" fmla="*/ 1750566 w 2990101"/>
              <a:gd name="connsiteY2" fmla="*/ 338415 h 1018730"/>
              <a:gd name="connsiteX3" fmla="*/ 2113346 w 2990101"/>
              <a:gd name="connsiteY3" fmla="*/ 14 h 1018730"/>
              <a:gd name="connsiteX4" fmla="*/ 2265505 w 2990101"/>
              <a:gd name="connsiteY4" fmla="*/ 343440 h 1018730"/>
              <a:gd name="connsiteX5" fmla="*/ 2675757 w 2990101"/>
              <a:gd name="connsiteY5" fmla="*/ 338415 h 1018730"/>
              <a:gd name="connsiteX6" fmla="*/ 2988959 w 2990101"/>
              <a:gd name="connsiteY6" fmla="*/ 686786 h 1018730"/>
              <a:gd name="connsiteX7" fmla="*/ 2737900 w 2990101"/>
              <a:gd name="connsiteY7" fmla="*/ 1008107 h 1018730"/>
              <a:gd name="connsiteX8" fmla="*/ 2159732 w 2990101"/>
              <a:gd name="connsiteY8" fmla="*/ 1008372 h 1018730"/>
              <a:gd name="connsiteX9" fmla="*/ 1750566 w 2990101"/>
              <a:gd name="connsiteY9" fmla="*/ 1011810 h 1018730"/>
              <a:gd name="connsiteX10" fmla="*/ 1750566 w 2990101"/>
              <a:gd name="connsiteY10" fmla="*/ 1011810 h 1018730"/>
              <a:gd name="connsiteX11" fmla="*/ 324833 w 2990101"/>
              <a:gd name="connsiteY11" fmla="*/ 1018685 h 1018730"/>
              <a:gd name="connsiteX12" fmla="*/ 2906 w 2990101"/>
              <a:gd name="connsiteY12" fmla="*/ 701498 h 1018730"/>
              <a:gd name="connsiteX0" fmla="*/ 2906 w 2990101"/>
              <a:gd name="connsiteY0" fmla="*/ 701485 h 1018717"/>
              <a:gd name="connsiteX1" fmla="*/ 300771 w 2990101"/>
              <a:gd name="connsiteY1" fmla="*/ 352152 h 1018717"/>
              <a:gd name="connsiteX2" fmla="*/ 1826766 w 2990101"/>
              <a:gd name="connsiteY2" fmla="*/ 341577 h 1018717"/>
              <a:gd name="connsiteX3" fmla="*/ 2113346 w 2990101"/>
              <a:gd name="connsiteY3" fmla="*/ 1 h 1018717"/>
              <a:gd name="connsiteX4" fmla="*/ 2265505 w 2990101"/>
              <a:gd name="connsiteY4" fmla="*/ 343427 h 1018717"/>
              <a:gd name="connsiteX5" fmla="*/ 2675757 w 2990101"/>
              <a:gd name="connsiteY5" fmla="*/ 338402 h 1018717"/>
              <a:gd name="connsiteX6" fmla="*/ 2988959 w 2990101"/>
              <a:gd name="connsiteY6" fmla="*/ 686773 h 1018717"/>
              <a:gd name="connsiteX7" fmla="*/ 2737900 w 2990101"/>
              <a:gd name="connsiteY7" fmla="*/ 1008094 h 1018717"/>
              <a:gd name="connsiteX8" fmla="*/ 2159732 w 2990101"/>
              <a:gd name="connsiteY8" fmla="*/ 1008359 h 1018717"/>
              <a:gd name="connsiteX9" fmla="*/ 1750566 w 2990101"/>
              <a:gd name="connsiteY9" fmla="*/ 1011797 h 1018717"/>
              <a:gd name="connsiteX10" fmla="*/ 1750566 w 2990101"/>
              <a:gd name="connsiteY10" fmla="*/ 1011797 h 1018717"/>
              <a:gd name="connsiteX11" fmla="*/ 324833 w 2990101"/>
              <a:gd name="connsiteY11" fmla="*/ 1018672 h 1018717"/>
              <a:gd name="connsiteX12" fmla="*/ 2906 w 2990101"/>
              <a:gd name="connsiteY12" fmla="*/ 701485 h 1018717"/>
              <a:gd name="connsiteX0" fmla="*/ 2906 w 2990101"/>
              <a:gd name="connsiteY0" fmla="*/ 701578 h 1018810"/>
              <a:gd name="connsiteX1" fmla="*/ 300771 w 2990101"/>
              <a:gd name="connsiteY1" fmla="*/ 352245 h 1018810"/>
              <a:gd name="connsiteX2" fmla="*/ 1826766 w 2990101"/>
              <a:gd name="connsiteY2" fmla="*/ 341670 h 1018810"/>
              <a:gd name="connsiteX3" fmla="*/ 2113346 w 2990101"/>
              <a:gd name="connsiteY3" fmla="*/ 94 h 1018810"/>
              <a:gd name="connsiteX4" fmla="*/ 2265505 w 2990101"/>
              <a:gd name="connsiteY4" fmla="*/ 343520 h 1018810"/>
              <a:gd name="connsiteX5" fmla="*/ 2675757 w 2990101"/>
              <a:gd name="connsiteY5" fmla="*/ 338495 h 1018810"/>
              <a:gd name="connsiteX6" fmla="*/ 2988959 w 2990101"/>
              <a:gd name="connsiteY6" fmla="*/ 686866 h 1018810"/>
              <a:gd name="connsiteX7" fmla="*/ 2737900 w 2990101"/>
              <a:gd name="connsiteY7" fmla="*/ 1008187 h 1018810"/>
              <a:gd name="connsiteX8" fmla="*/ 2159732 w 2990101"/>
              <a:gd name="connsiteY8" fmla="*/ 1008452 h 1018810"/>
              <a:gd name="connsiteX9" fmla="*/ 1750566 w 2990101"/>
              <a:gd name="connsiteY9" fmla="*/ 1011890 h 1018810"/>
              <a:gd name="connsiteX10" fmla="*/ 1750566 w 2990101"/>
              <a:gd name="connsiteY10" fmla="*/ 1011890 h 1018810"/>
              <a:gd name="connsiteX11" fmla="*/ 324833 w 2990101"/>
              <a:gd name="connsiteY11" fmla="*/ 1018765 h 1018810"/>
              <a:gd name="connsiteX12" fmla="*/ 2906 w 2990101"/>
              <a:gd name="connsiteY12" fmla="*/ 701578 h 10188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990101" h="1018810">
                <a:moveTo>
                  <a:pt x="2906" y="701578"/>
                </a:moveTo>
                <a:cubicBezTo>
                  <a:pt x="-5518" y="553049"/>
                  <a:pt x="23874" y="356395"/>
                  <a:pt x="300771" y="352245"/>
                </a:cubicBezTo>
                <a:lnTo>
                  <a:pt x="1826766" y="341670"/>
                </a:lnTo>
                <a:cubicBezTo>
                  <a:pt x="2100287" y="343303"/>
                  <a:pt x="2113248" y="2961"/>
                  <a:pt x="2113346" y="94"/>
                </a:cubicBezTo>
                <a:cubicBezTo>
                  <a:pt x="2113444" y="-2773"/>
                  <a:pt x="2340389" y="58223"/>
                  <a:pt x="2265505" y="343520"/>
                </a:cubicBezTo>
                <a:lnTo>
                  <a:pt x="2675757" y="338495"/>
                </a:lnTo>
                <a:cubicBezTo>
                  <a:pt x="2868372" y="348544"/>
                  <a:pt x="3004031" y="469130"/>
                  <a:pt x="2988959" y="686866"/>
                </a:cubicBezTo>
                <a:cubicBezTo>
                  <a:pt x="2983367" y="935884"/>
                  <a:pt x="2924362" y="985257"/>
                  <a:pt x="2737900" y="1008187"/>
                </a:cubicBezTo>
                <a:cubicBezTo>
                  <a:pt x="2599032" y="1019734"/>
                  <a:pt x="2240160" y="1007218"/>
                  <a:pt x="2159732" y="1008452"/>
                </a:cubicBezTo>
                <a:lnTo>
                  <a:pt x="1750566" y="1011890"/>
                </a:lnTo>
                <a:lnTo>
                  <a:pt x="1750566" y="1011890"/>
                </a:lnTo>
                <a:lnTo>
                  <a:pt x="324833" y="1018765"/>
                </a:lnTo>
                <a:cubicBezTo>
                  <a:pt x="55328" y="1022047"/>
                  <a:pt x="-16202" y="847241"/>
                  <a:pt x="2906" y="701578"/>
                </a:cubicBezTo>
                <a:close/>
              </a:path>
            </a:pathLst>
          </a:custGeom>
          <a:solidFill>
            <a:schemeClr val="bg1"/>
          </a:solidFill>
          <a:ln w="38100">
            <a:solidFill>
              <a:srgbClr val="004AAD"/>
            </a:solidFill>
          </a:ln>
        </p:spPr>
        <p:style>
          <a:lnRef idx="2">
            <a:schemeClr val="accent1">
              <a:shade val="50000"/>
            </a:schemeClr>
          </a:lnRef>
          <a:fillRef idx="1">
            <a:schemeClr val="accent1"/>
          </a:fillRef>
          <a:effectRef idx="0">
            <a:schemeClr val="accent1"/>
          </a:effectRef>
          <a:fontRef idx="minor">
            <a:schemeClr val="lt1"/>
          </a:fontRef>
        </p:style>
        <p:txBody>
          <a:bodyPr rtlCol="0" anchor="b"/>
          <a:lstStyle/>
          <a:p>
            <a:pPr algn="ctr"/>
            <a:endParaRPr lang="en-US" sz="1600" b="1">
              <a:solidFill>
                <a:srgbClr val="004AAD"/>
              </a:solidFill>
              <a:latin typeface="Comic Sans MS" panose="030F0902030302020204" pitchFamily="66" charset="0"/>
            </a:endParaRPr>
          </a:p>
        </p:txBody>
      </p:sp>
      <p:sp>
        <p:nvSpPr>
          <p:cNvPr id="11" name="TextBox 10">
            <a:extLst>
              <a:ext uri="{FF2B5EF4-FFF2-40B4-BE49-F238E27FC236}">
                <a16:creationId xmlns:a16="http://schemas.microsoft.com/office/drawing/2014/main" id="{001ED0E8-E227-12E4-D8B2-AA6A1C748999}"/>
              </a:ext>
            </a:extLst>
          </p:cNvPr>
          <p:cNvSpPr txBox="1"/>
          <p:nvPr userDrawn="1"/>
        </p:nvSpPr>
        <p:spPr>
          <a:xfrm>
            <a:off x="8628431" y="5916541"/>
            <a:ext cx="2990101" cy="323165"/>
          </a:xfrm>
          <a:prstGeom prst="rect">
            <a:avLst/>
          </a:prstGeom>
          <a:noFill/>
        </p:spPr>
        <p:txBody>
          <a:bodyPr wrap="square" anchor="ctr">
            <a:spAutoFit/>
          </a:bodyPr>
          <a:lstStyle/>
          <a:p>
            <a:pPr algn="ctr"/>
            <a:r>
              <a:rPr lang="en-US" sz="1500" b="1">
                <a:solidFill>
                  <a:srgbClr val="004AAD"/>
                </a:solidFill>
                <a:latin typeface="Arial" panose="020B0604020202020204" pitchFamily="34" charset="0"/>
                <a:cs typeface="Arial" panose="020B0604020202020204" pitchFamily="34" charset="0"/>
              </a:rPr>
              <a:t> #</a:t>
            </a:r>
            <a:r>
              <a:rPr lang="en-US" sz="1500" b="1" err="1">
                <a:solidFill>
                  <a:srgbClr val="004AAD"/>
                </a:solidFill>
                <a:latin typeface="Arial" panose="020B0604020202020204" pitchFamily="34" charset="0"/>
                <a:cs typeface="Arial" panose="020B0604020202020204" pitchFamily="34" charset="0"/>
              </a:rPr>
              <a:t>TalkScottishEducation</a:t>
            </a:r>
            <a:endParaRPr lang="en-US" sz="1500" b="1">
              <a:solidFill>
                <a:srgbClr val="004AAD"/>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93329539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863623080"/>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Two Content">
    <p:bg>
      <p:bgPr>
        <a:solidFill>
          <a:schemeClr val="bg1"/>
        </a:solidFill>
        <a:effectLst/>
      </p:bgPr>
    </p:bg>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791332" y="1495242"/>
            <a:ext cx="5228470" cy="4237967"/>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6324599" y="1495242"/>
            <a:ext cx="5228467" cy="4237967"/>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2" name="Text Placeholder 2">
            <a:extLst>
              <a:ext uri="{FF2B5EF4-FFF2-40B4-BE49-F238E27FC236}">
                <a16:creationId xmlns:a16="http://schemas.microsoft.com/office/drawing/2014/main" id="{4E797F31-35DC-B4C6-FEAF-D5959C252D5D}"/>
              </a:ext>
            </a:extLst>
          </p:cNvPr>
          <p:cNvSpPr>
            <a:spLocks noGrp="1"/>
          </p:cNvSpPr>
          <p:nvPr>
            <p:ph type="body" idx="10" hasCustomPrompt="1"/>
          </p:nvPr>
        </p:nvSpPr>
        <p:spPr>
          <a:xfrm>
            <a:off x="791332" y="926194"/>
            <a:ext cx="10742255" cy="569049"/>
          </a:xfrm>
        </p:spPr>
        <p:txBody>
          <a:bodyPr anchor="t">
            <a:normAutofit/>
          </a:bodyPr>
          <a:lstStyle>
            <a:lvl1pPr marL="0" indent="0">
              <a:buNone/>
              <a:defRPr sz="2800" b="1">
                <a:solidFill>
                  <a:srgbClr val="004AAD"/>
                </a:solidFill>
                <a:latin typeface="Arial" panose="020B0604020202020204" pitchFamily="34" charset="0"/>
                <a:cs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Tree>
    <p:extLst>
      <p:ext uri="{BB962C8B-B14F-4D97-AF65-F5344CB8AC3E}">
        <p14:creationId xmlns:p14="http://schemas.microsoft.com/office/powerpoint/2010/main" val="387453461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685800" y="1887538"/>
            <a:ext cx="5384800" cy="370205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6273800" y="1887538"/>
            <a:ext cx="5384800" cy="370205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cxnSp>
        <p:nvCxnSpPr>
          <p:cNvPr id="5" name="Straight Connector 4"/>
          <p:cNvCxnSpPr/>
          <p:nvPr userDrawn="1"/>
        </p:nvCxnSpPr>
        <p:spPr>
          <a:xfrm>
            <a:off x="666751" y="6223000"/>
            <a:ext cx="10836972" cy="0"/>
          </a:xfrm>
          <a:prstGeom prst="line">
            <a:avLst/>
          </a:prstGeom>
          <a:ln>
            <a:solidFill>
              <a:srgbClr val="B3D236"/>
            </a:solidFill>
          </a:ln>
        </p:spPr>
        <p:style>
          <a:lnRef idx="1">
            <a:schemeClr val="accent1"/>
          </a:lnRef>
          <a:fillRef idx="0">
            <a:schemeClr val="accent1"/>
          </a:fillRef>
          <a:effectRef idx="0">
            <a:schemeClr val="accent1"/>
          </a:effectRef>
          <a:fontRef idx="minor">
            <a:schemeClr val="tx1"/>
          </a:fontRef>
        </p:style>
      </p:cxnSp>
      <p:sp>
        <p:nvSpPr>
          <p:cNvPr id="8" name="TextBox 7">
            <a:extLst>
              <a:ext uri="{FF2B5EF4-FFF2-40B4-BE49-F238E27FC236}">
                <a16:creationId xmlns:a16="http://schemas.microsoft.com/office/drawing/2014/main" id="{41992200-7DAF-454E-AD22-2FC9966C6979}"/>
              </a:ext>
            </a:extLst>
          </p:cNvPr>
          <p:cNvSpPr txBox="1"/>
          <p:nvPr userDrawn="1"/>
        </p:nvSpPr>
        <p:spPr>
          <a:xfrm>
            <a:off x="7522233" y="6232454"/>
            <a:ext cx="4101173" cy="461665"/>
          </a:xfrm>
          <a:prstGeom prst="rect">
            <a:avLst/>
          </a:prstGeom>
          <a:noFill/>
        </p:spPr>
        <p:txBody>
          <a:bodyPr wrap="square" rtlCol="0">
            <a:spAutoFit/>
          </a:bodyPr>
          <a:lstStyle/>
          <a:p>
            <a:pPr algn="r" eaLnBrk="1" hangingPunct="1">
              <a:lnSpc>
                <a:spcPct val="100000"/>
              </a:lnSpc>
              <a:spcBef>
                <a:spcPts val="0"/>
              </a:spcBef>
              <a:spcAft>
                <a:spcPts val="0"/>
              </a:spcAft>
            </a:pPr>
            <a:r>
              <a:rPr lang="en-GB" sz="1200" b="0">
                <a:solidFill>
                  <a:srgbClr val="00ABB5"/>
                </a:solidFill>
              </a:rPr>
              <a:t>For Scotland's learners, with Scotland's educators</a:t>
            </a:r>
          </a:p>
          <a:p>
            <a:pPr marL="0" marR="0" lvl="0" indent="0" algn="r" defTabSz="914400" rtl="0" eaLnBrk="1" fontAlgn="auto" latinLnBrk="0" hangingPunct="1">
              <a:lnSpc>
                <a:spcPct val="100000"/>
              </a:lnSpc>
              <a:spcBef>
                <a:spcPts val="0"/>
              </a:spcBef>
              <a:spcAft>
                <a:spcPts val="0"/>
              </a:spcAft>
              <a:buClrTx/>
              <a:buSzTx/>
              <a:buFontTx/>
              <a:buNone/>
              <a:tabLst/>
              <a:defRPr/>
            </a:pPr>
            <a:r>
              <a:rPr lang="en-GB" sz="1200" b="0">
                <a:solidFill>
                  <a:srgbClr val="00ABB5"/>
                </a:solidFill>
              </a:rPr>
              <a:t>Do luchd-ionnsachaidh na h-Alba, le luchd-foghlaim Alba </a:t>
            </a:r>
          </a:p>
        </p:txBody>
      </p:sp>
    </p:spTree>
    <p:extLst>
      <p:ext uri="{BB962C8B-B14F-4D97-AF65-F5344CB8AC3E}">
        <p14:creationId xmlns:p14="http://schemas.microsoft.com/office/powerpoint/2010/main" val="396765412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cxnSp>
        <p:nvCxnSpPr>
          <p:cNvPr id="7" name="Straight Connector 6"/>
          <p:cNvCxnSpPr/>
          <p:nvPr userDrawn="1"/>
        </p:nvCxnSpPr>
        <p:spPr>
          <a:xfrm>
            <a:off x="666751" y="6223000"/>
            <a:ext cx="10836972" cy="0"/>
          </a:xfrm>
          <a:prstGeom prst="line">
            <a:avLst/>
          </a:prstGeom>
          <a:ln>
            <a:solidFill>
              <a:srgbClr val="B3D236"/>
            </a:solidFill>
          </a:ln>
        </p:spPr>
        <p:style>
          <a:lnRef idx="1">
            <a:schemeClr val="accent1"/>
          </a:lnRef>
          <a:fillRef idx="0">
            <a:schemeClr val="accent1"/>
          </a:fillRef>
          <a:effectRef idx="0">
            <a:schemeClr val="accent1"/>
          </a:effectRef>
          <a:fontRef idx="minor">
            <a:schemeClr val="tx1"/>
          </a:fontRef>
        </p:style>
      </p:cxnSp>
      <p:sp>
        <p:nvSpPr>
          <p:cNvPr id="10" name="TextBox 9">
            <a:extLst>
              <a:ext uri="{FF2B5EF4-FFF2-40B4-BE49-F238E27FC236}">
                <a16:creationId xmlns:a16="http://schemas.microsoft.com/office/drawing/2014/main" id="{CF6BD383-851E-4493-ADDE-66BD6C5AA393}"/>
              </a:ext>
            </a:extLst>
          </p:cNvPr>
          <p:cNvSpPr txBox="1"/>
          <p:nvPr userDrawn="1"/>
        </p:nvSpPr>
        <p:spPr>
          <a:xfrm>
            <a:off x="7522233" y="6232454"/>
            <a:ext cx="4101173" cy="461665"/>
          </a:xfrm>
          <a:prstGeom prst="rect">
            <a:avLst/>
          </a:prstGeom>
          <a:noFill/>
        </p:spPr>
        <p:txBody>
          <a:bodyPr wrap="square" rtlCol="0">
            <a:spAutoFit/>
          </a:bodyPr>
          <a:lstStyle/>
          <a:p>
            <a:pPr algn="r" eaLnBrk="1" hangingPunct="1">
              <a:lnSpc>
                <a:spcPct val="100000"/>
              </a:lnSpc>
              <a:spcBef>
                <a:spcPts val="0"/>
              </a:spcBef>
              <a:spcAft>
                <a:spcPts val="0"/>
              </a:spcAft>
            </a:pPr>
            <a:r>
              <a:rPr lang="en-GB" sz="1200" b="0">
                <a:solidFill>
                  <a:srgbClr val="00ABB5"/>
                </a:solidFill>
              </a:rPr>
              <a:t>For Scotland's learners, with Scotland's educators</a:t>
            </a:r>
          </a:p>
          <a:p>
            <a:pPr marL="0" marR="0" lvl="0" indent="0" algn="r" defTabSz="914400" rtl="0" eaLnBrk="1" fontAlgn="auto" latinLnBrk="0" hangingPunct="1">
              <a:lnSpc>
                <a:spcPct val="100000"/>
              </a:lnSpc>
              <a:spcBef>
                <a:spcPts val="0"/>
              </a:spcBef>
              <a:spcAft>
                <a:spcPts val="0"/>
              </a:spcAft>
              <a:buClrTx/>
              <a:buSzTx/>
              <a:buFontTx/>
              <a:buNone/>
              <a:tabLst/>
              <a:defRPr/>
            </a:pPr>
            <a:r>
              <a:rPr lang="en-GB" sz="1200" b="0">
                <a:solidFill>
                  <a:srgbClr val="00ABB5"/>
                </a:solidFill>
              </a:rPr>
              <a:t>Do luchd-ionnsachaidh na h-Alba, le luchd-foghlaim Alba </a:t>
            </a:r>
          </a:p>
        </p:txBody>
      </p:sp>
    </p:spTree>
    <p:extLst>
      <p:ext uri="{BB962C8B-B14F-4D97-AF65-F5344CB8AC3E}">
        <p14:creationId xmlns:p14="http://schemas.microsoft.com/office/powerpoint/2010/main" val="232968454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cxnSp>
        <p:nvCxnSpPr>
          <p:cNvPr id="3" name="Straight Connector 2"/>
          <p:cNvCxnSpPr/>
          <p:nvPr userDrawn="1"/>
        </p:nvCxnSpPr>
        <p:spPr>
          <a:xfrm>
            <a:off x="4082811" y="6662947"/>
            <a:ext cx="10836972" cy="0"/>
          </a:xfrm>
          <a:prstGeom prst="line">
            <a:avLst/>
          </a:prstGeom>
          <a:ln>
            <a:solidFill>
              <a:srgbClr val="B3D236"/>
            </a:solidFill>
          </a:ln>
        </p:spPr>
        <p:style>
          <a:lnRef idx="1">
            <a:schemeClr val="accent1"/>
          </a:lnRef>
          <a:fillRef idx="0">
            <a:schemeClr val="accent1"/>
          </a:fillRef>
          <a:effectRef idx="0">
            <a:schemeClr val="accent1"/>
          </a:effectRef>
          <a:fontRef idx="minor">
            <a:schemeClr val="tx1"/>
          </a:fontRef>
        </p:style>
      </p:cxnSp>
      <p:sp>
        <p:nvSpPr>
          <p:cNvPr id="6" name="TextBox 5">
            <a:extLst>
              <a:ext uri="{FF2B5EF4-FFF2-40B4-BE49-F238E27FC236}">
                <a16:creationId xmlns:a16="http://schemas.microsoft.com/office/drawing/2014/main" id="{2D596920-ABCB-419E-9538-5C72F21FE925}"/>
              </a:ext>
            </a:extLst>
          </p:cNvPr>
          <p:cNvSpPr txBox="1"/>
          <p:nvPr userDrawn="1"/>
        </p:nvSpPr>
        <p:spPr>
          <a:xfrm>
            <a:off x="7522233" y="6232454"/>
            <a:ext cx="4101173" cy="461665"/>
          </a:xfrm>
          <a:prstGeom prst="rect">
            <a:avLst/>
          </a:prstGeom>
          <a:noFill/>
        </p:spPr>
        <p:txBody>
          <a:bodyPr wrap="square" rtlCol="0">
            <a:spAutoFit/>
          </a:bodyPr>
          <a:lstStyle/>
          <a:p>
            <a:pPr algn="r" eaLnBrk="1" hangingPunct="1">
              <a:lnSpc>
                <a:spcPct val="100000"/>
              </a:lnSpc>
              <a:spcBef>
                <a:spcPts val="0"/>
              </a:spcBef>
              <a:spcAft>
                <a:spcPts val="0"/>
              </a:spcAft>
            </a:pPr>
            <a:r>
              <a:rPr lang="en-GB" sz="1200" b="0">
                <a:solidFill>
                  <a:srgbClr val="00ABB5"/>
                </a:solidFill>
              </a:rPr>
              <a:t>For Scotland's learners, with Scotland's educators</a:t>
            </a:r>
          </a:p>
          <a:p>
            <a:pPr marL="0" marR="0" lvl="0" indent="0" algn="r" defTabSz="914400" rtl="0" eaLnBrk="1" fontAlgn="auto" latinLnBrk="0" hangingPunct="1">
              <a:lnSpc>
                <a:spcPct val="100000"/>
              </a:lnSpc>
              <a:spcBef>
                <a:spcPts val="0"/>
              </a:spcBef>
              <a:spcAft>
                <a:spcPts val="0"/>
              </a:spcAft>
              <a:buClrTx/>
              <a:buSzTx/>
              <a:buFontTx/>
              <a:buNone/>
              <a:tabLst/>
              <a:defRPr/>
            </a:pPr>
            <a:r>
              <a:rPr lang="en-GB" sz="1200" b="0">
                <a:solidFill>
                  <a:srgbClr val="00ABB5"/>
                </a:solidFill>
              </a:rPr>
              <a:t>Do luchd-ionnsachaidh na h-Alba, le luchd-foghlaim Alba </a:t>
            </a:r>
          </a:p>
        </p:txBody>
      </p:sp>
    </p:spTree>
    <p:extLst>
      <p:ext uri="{BB962C8B-B14F-4D97-AF65-F5344CB8AC3E}">
        <p14:creationId xmlns:p14="http://schemas.microsoft.com/office/powerpoint/2010/main" val="145589465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cxnSp>
        <p:nvCxnSpPr>
          <p:cNvPr id="2" name="Straight Connector 1"/>
          <p:cNvCxnSpPr/>
          <p:nvPr userDrawn="1"/>
        </p:nvCxnSpPr>
        <p:spPr>
          <a:xfrm>
            <a:off x="666751" y="6223000"/>
            <a:ext cx="10836972" cy="0"/>
          </a:xfrm>
          <a:prstGeom prst="line">
            <a:avLst/>
          </a:prstGeom>
          <a:ln>
            <a:solidFill>
              <a:srgbClr val="B3D236"/>
            </a:solidFill>
          </a:ln>
        </p:spPr>
        <p:style>
          <a:lnRef idx="1">
            <a:schemeClr val="accent1"/>
          </a:lnRef>
          <a:fillRef idx="0">
            <a:schemeClr val="accent1"/>
          </a:fillRef>
          <a:effectRef idx="0">
            <a:schemeClr val="accent1"/>
          </a:effectRef>
          <a:fontRef idx="minor">
            <a:schemeClr val="tx1"/>
          </a:fontRef>
        </p:style>
      </p:cxnSp>
      <p:sp>
        <p:nvSpPr>
          <p:cNvPr id="5" name="TextBox 4">
            <a:extLst>
              <a:ext uri="{FF2B5EF4-FFF2-40B4-BE49-F238E27FC236}">
                <a16:creationId xmlns:a16="http://schemas.microsoft.com/office/drawing/2014/main" id="{9D6A992C-895B-492F-96D1-93F94073ABAD}"/>
              </a:ext>
            </a:extLst>
          </p:cNvPr>
          <p:cNvSpPr txBox="1"/>
          <p:nvPr userDrawn="1"/>
        </p:nvSpPr>
        <p:spPr>
          <a:xfrm>
            <a:off x="7522233" y="6232454"/>
            <a:ext cx="4101173" cy="461665"/>
          </a:xfrm>
          <a:prstGeom prst="rect">
            <a:avLst/>
          </a:prstGeom>
          <a:noFill/>
        </p:spPr>
        <p:txBody>
          <a:bodyPr wrap="square" rtlCol="0">
            <a:spAutoFit/>
          </a:bodyPr>
          <a:lstStyle/>
          <a:p>
            <a:pPr algn="r" eaLnBrk="1" hangingPunct="1">
              <a:lnSpc>
                <a:spcPct val="100000"/>
              </a:lnSpc>
              <a:spcBef>
                <a:spcPts val="0"/>
              </a:spcBef>
              <a:spcAft>
                <a:spcPts val="0"/>
              </a:spcAft>
            </a:pPr>
            <a:r>
              <a:rPr lang="en-GB" sz="1200" b="0">
                <a:solidFill>
                  <a:srgbClr val="00ABB5"/>
                </a:solidFill>
              </a:rPr>
              <a:t>For Scotland's learners, with Scotland's educators</a:t>
            </a:r>
          </a:p>
          <a:p>
            <a:pPr marL="0" marR="0" lvl="0" indent="0" algn="r" defTabSz="914400" rtl="0" eaLnBrk="1" fontAlgn="auto" latinLnBrk="0" hangingPunct="1">
              <a:lnSpc>
                <a:spcPct val="100000"/>
              </a:lnSpc>
              <a:spcBef>
                <a:spcPts val="0"/>
              </a:spcBef>
              <a:spcAft>
                <a:spcPts val="0"/>
              </a:spcAft>
              <a:buClrTx/>
              <a:buSzTx/>
              <a:buFontTx/>
              <a:buNone/>
              <a:tabLst/>
              <a:defRPr/>
            </a:pPr>
            <a:r>
              <a:rPr lang="en-GB" sz="1200" b="0">
                <a:solidFill>
                  <a:srgbClr val="00ABB5"/>
                </a:solidFill>
              </a:rPr>
              <a:t>Do luchd-ionnsachaidh na h-Alba, le luchd-foghlaim Alba </a:t>
            </a:r>
          </a:p>
        </p:txBody>
      </p:sp>
    </p:spTree>
    <p:extLst>
      <p:ext uri="{BB962C8B-B14F-4D97-AF65-F5344CB8AC3E}">
        <p14:creationId xmlns:p14="http://schemas.microsoft.com/office/powerpoint/2010/main" val="392392597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cxnSp>
        <p:nvCxnSpPr>
          <p:cNvPr id="5" name="Straight Connector 4"/>
          <p:cNvCxnSpPr/>
          <p:nvPr userDrawn="1"/>
        </p:nvCxnSpPr>
        <p:spPr>
          <a:xfrm>
            <a:off x="666751" y="6223000"/>
            <a:ext cx="10836972" cy="0"/>
          </a:xfrm>
          <a:prstGeom prst="line">
            <a:avLst/>
          </a:prstGeom>
          <a:ln>
            <a:solidFill>
              <a:srgbClr val="B3D236"/>
            </a:solidFill>
          </a:ln>
        </p:spPr>
        <p:style>
          <a:lnRef idx="1">
            <a:schemeClr val="accent1"/>
          </a:lnRef>
          <a:fillRef idx="0">
            <a:schemeClr val="accent1"/>
          </a:fillRef>
          <a:effectRef idx="0">
            <a:schemeClr val="accent1"/>
          </a:effectRef>
          <a:fontRef idx="minor">
            <a:schemeClr val="tx1"/>
          </a:fontRef>
        </p:style>
      </p:cxnSp>
      <p:sp>
        <p:nvSpPr>
          <p:cNvPr id="8" name="TextBox 7">
            <a:extLst>
              <a:ext uri="{FF2B5EF4-FFF2-40B4-BE49-F238E27FC236}">
                <a16:creationId xmlns:a16="http://schemas.microsoft.com/office/drawing/2014/main" id="{54300B71-84F3-42D4-806F-73C4771FC673}"/>
              </a:ext>
            </a:extLst>
          </p:cNvPr>
          <p:cNvSpPr txBox="1"/>
          <p:nvPr userDrawn="1"/>
        </p:nvSpPr>
        <p:spPr>
          <a:xfrm>
            <a:off x="7522233" y="6232454"/>
            <a:ext cx="4101173" cy="461665"/>
          </a:xfrm>
          <a:prstGeom prst="rect">
            <a:avLst/>
          </a:prstGeom>
          <a:noFill/>
        </p:spPr>
        <p:txBody>
          <a:bodyPr wrap="square" rtlCol="0">
            <a:spAutoFit/>
          </a:bodyPr>
          <a:lstStyle/>
          <a:p>
            <a:pPr algn="r" eaLnBrk="1" hangingPunct="1">
              <a:lnSpc>
                <a:spcPct val="100000"/>
              </a:lnSpc>
              <a:spcBef>
                <a:spcPts val="0"/>
              </a:spcBef>
              <a:spcAft>
                <a:spcPts val="0"/>
              </a:spcAft>
            </a:pPr>
            <a:r>
              <a:rPr lang="en-GB" sz="1200" b="0">
                <a:solidFill>
                  <a:srgbClr val="00ABB5"/>
                </a:solidFill>
              </a:rPr>
              <a:t>For Scotland's learners, with Scotland's educators</a:t>
            </a:r>
          </a:p>
          <a:p>
            <a:pPr marL="0" marR="0" lvl="0" indent="0" algn="r" defTabSz="914400" rtl="0" eaLnBrk="1" fontAlgn="auto" latinLnBrk="0" hangingPunct="1">
              <a:lnSpc>
                <a:spcPct val="100000"/>
              </a:lnSpc>
              <a:spcBef>
                <a:spcPts val="0"/>
              </a:spcBef>
              <a:spcAft>
                <a:spcPts val="0"/>
              </a:spcAft>
              <a:buClrTx/>
              <a:buSzTx/>
              <a:buFontTx/>
              <a:buNone/>
              <a:tabLst/>
              <a:defRPr/>
            </a:pPr>
            <a:r>
              <a:rPr lang="en-GB" sz="1200" b="0">
                <a:solidFill>
                  <a:srgbClr val="00ABB5"/>
                </a:solidFill>
              </a:rPr>
              <a:t>Do luchd-ionnsachaidh na h-Alba, le luchd-foghlaim Alba </a:t>
            </a:r>
          </a:p>
        </p:txBody>
      </p:sp>
    </p:spTree>
    <p:extLst>
      <p:ext uri="{BB962C8B-B14F-4D97-AF65-F5344CB8AC3E}">
        <p14:creationId xmlns:p14="http://schemas.microsoft.com/office/powerpoint/2010/main" val="266844357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a:t>Click icon to add picture</a:t>
            </a:r>
            <a:endParaRPr lang="en-GB" noProof="0"/>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cxnSp>
        <p:nvCxnSpPr>
          <p:cNvPr id="5" name="Straight Connector 4"/>
          <p:cNvCxnSpPr/>
          <p:nvPr userDrawn="1"/>
        </p:nvCxnSpPr>
        <p:spPr>
          <a:xfrm>
            <a:off x="666751" y="6223000"/>
            <a:ext cx="10836972" cy="0"/>
          </a:xfrm>
          <a:prstGeom prst="line">
            <a:avLst/>
          </a:prstGeom>
          <a:ln>
            <a:solidFill>
              <a:srgbClr val="B3D236"/>
            </a:solidFill>
          </a:ln>
        </p:spPr>
        <p:style>
          <a:lnRef idx="1">
            <a:schemeClr val="accent1"/>
          </a:lnRef>
          <a:fillRef idx="0">
            <a:schemeClr val="accent1"/>
          </a:fillRef>
          <a:effectRef idx="0">
            <a:schemeClr val="accent1"/>
          </a:effectRef>
          <a:fontRef idx="minor">
            <a:schemeClr val="tx1"/>
          </a:fontRef>
        </p:style>
      </p:cxnSp>
      <p:sp>
        <p:nvSpPr>
          <p:cNvPr id="8" name="TextBox 7">
            <a:extLst>
              <a:ext uri="{FF2B5EF4-FFF2-40B4-BE49-F238E27FC236}">
                <a16:creationId xmlns:a16="http://schemas.microsoft.com/office/drawing/2014/main" id="{250D8072-0C38-4851-952D-B6894A7E925F}"/>
              </a:ext>
            </a:extLst>
          </p:cNvPr>
          <p:cNvSpPr txBox="1"/>
          <p:nvPr userDrawn="1"/>
        </p:nvSpPr>
        <p:spPr>
          <a:xfrm>
            <a:off x="7522233" y="6232454"/>
            <a:ext cx="4101173" cy="461665"/>
          </a:xfrm>
          <a:prstGeom prst="rect">
            <a:avLst/>
          </a:prstGeom>
          <a:noFill/>
        </p:spPr>
        <p:txBody>
          <a:bodyPr wrap="square" rtlCol="0">
            <a:spAutoFit/>
          </a:bodyPr>
          <a:lstStyle/>
          <a:p>
            <a:pPr algn="r" eaLnBrk="1" hangingPunct="1">
              <a:lnSpc>
                <a:spcPct val="100000"/>
              </a:lnSpc>
              <a:spcBef>
                <a:spcPts val="0"/>
              </a:spcBef>
              <a:spcAft>
                <a:spcPts val="0"/>
              </a:spcAft>
            </a:pPr>
            <a:r>
              <a:rPr lang="en-GB" sz="1200" b="0">
                <a:solidFill>
                  <a:srgbClr val="00ABB5"/>
                </a:solidFill>
              </a:rPr>
              <a:t>For Scotland's learners, with Scotland's educators</a:t>
            </a:r>
          </a:p>
          <a:p>
            <a:pPr marL="0" marR="0" lvl="0" indent="0" algn="r" defTabSz="914400" rtl="0" eaLnBrk="1" fontAlgn="auto" latinLnBrk="0" hangingPunct="1">
              <a:lnSpc>
                <a:spcPct val="100000"/>
              </a:lnSpc>
              <a:spcBef>
                <a:spcPts val="0"/>
              </a:spcBef>
              <a:spcAft>
                <a:spcPts val="0"/>
              </a:spcAft>
              <a:buClrTx/>
              <a:buSzTx/>
              <a:buFontTx/>
              <a:buNone/>
              <a:tabLst/>
              <a:defRPr/>
            </a:pPr>
            <a:r>
              <a:rPr lang="en-GB" sz="1200" b="0">
                <a:solidFill>
                  <a:srgbClr val="00ABB5"/>
                </a:solidFill>
              </a:rPr>
              <a:t>Do luchd-ionnsachaidh na h-Alba, le luchd-foghlaim Alba </a:t>
            </a:r>
          </a:p>
        </p:txBody>
      </p:sp>
    </p:spTree>
    <p:extLst>
      <p:ext uri="{BB962C8B-B14F-4D97-AF65-F5344CB8AC3E}">
        <p14:creationId xmlns:p14="http://schemas.microsoft.com/office/powerpoint/2010/main" val="41880699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cxnSp>
        <p:nvCxnSpPr>
          <p:cNvPr id="4" name="Straight Connector 3"/>
          <p:cNvCxnSpPr/>
          <p:nvPr userDrawn="1"/>
        </p:nvCxnSpPr>
        <p:spPr>
          <a:xfrm>
            <a:off x="666751" y="6223000"/>
            <a:ext cx="10836972" cy="0"/>
          </a:xfrm>
          <a:prstGeom prst="line">
            <a:avLst/>
          </a:prstGeom>
          <a:ln>
            <a:solidFill>
              <a:srgbClr val="B3D236"/>
            </a:solidFill>
          </a:ln>
        </p:spPr>
        <p:style>
          <a:lnRef idx="1">
            <a:schemeClr val="accent1"/>
          </a:lnRef>
          <a:fillRef idx="0">
            <a:schemeClr val="accent1"/>
          </a:fillRef>
          <a:effectRef idx="0">
            <a:schemeClr val="accent1"/>
          </a:effectRef>
          <a:fontRef idx="minor">
            <a:schemeClr val="tx1"/>
          </a:fontRef>
        </p:style>
      </p:cxnSp>
      <p:sp>
        <p:nvSpPr>
          <p:cNvPr id="7" name="TextBox 6">
            <a:extLst>
              <a:ext uri="{FF2B5EF4-FFF2-40B4-BE49-F238E27FC236}">
                <a16:creationId xmlns:a16="http://schemas.microsoft.com/office/drawing/2014/main" id="{178EC99F-B8DE-4DEC-9F47-90DBE43E1C9B}"/>
              </a:ext>
            </a:extLst>
          </p:cNvPr>
          <p:cNvSpPr txBox="1"/>
          <p:nvPr userDrawn="1"/>
        </p:nvSpPr>
        <p:spPr>
          <a:xfrm>
            <a:off x="7522233" y="6232454"/>
            <a:ext cx="4101173" cy="461665"/>
          </a:xfrm>
          <a:prstGeom prst="rect">
            <a:avLst/>
          </a:prstGeom>
          <a:noFill/>
        </p:spPr>
        <p:txBody>
          <a:bodyPr wrap="square" rtlCol="0">
            <a:spAutoFit/>
          </a:bodyPr>
          <a:lstStyle/>
          <a:p>
            <a:pPr algn="r" eaLnBrk="1" hangingPunct="1">
              <a:lnSpc>
                <a:spcPct val="100000"/>
              </a:lnSpc>
              <a:spcBef>
                <a:spcPts val="0"/>
              </a:spcBef>
              <a:spcAft>
                <a:spcPts val="0"/>
              </a:spcAft>
            </a:pPr>
            <a:r>
              <a:rPr lang="en-GB" sz="1200" b="0">
                <a:solidFill>
                  <a:srgbClr val="00ABB5"/>
                </a:solidFill>
              </a:rPr>
              <a:t>For Scotland's learners, with Scotland's educators</a:t>
            </a:r>
          </a:p>
          <a:p>
            <a:pPr marL="0" marR="0" lvl="0" indent="0" algn="r" defTabSz="914400" rtl="0" eaLnBrk="1" fontAlgn="auto" latinLnBrk="0" hangingPunct="1">
              <a:lnSpc>
                <a:spcPct val="100000"/>
              </a:lnSpc>
              <a:spcBef>
                <a:spcPts val="0"/>
              </a:spcBef>
              <a:spcAft>
                <a:spcPts val="0"/>
              </a:spcAft>
              <a:buClrTx/>
              <a:buSzTx/>
              <a:buFontTx/>
              <a:buNone/>
              <a:tabLst/>
              <a:defRPr/>
            </a:pPr>
            <a:r>
              <a:rPr lang="en-GB" sz="1200" b="0">
                <a:solidFill>
                  <a:srgbClr val="00ABB5"/>
                </a:solidFill>
              </a:rPr>
              <a:t>Do luchd-ionnsachaidh na h-Alba, le luchd-foghlaim Alba </a:t>
            </a:r>
          </a:p>
        </p:txBody>
      </p:sp>
    </p:spTree>
    <p:extLst>
      <p:ext uri="{BB962C8B-B14F-4D97-AF65-F5344CB8AC3E}">
        <p14:creationId xmlns:p14="http://schemas.microsoft.com/office/powerpoint/2010/main" val="385392694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8.xml"/><Relationship Id="rId13" Type="http://schemas.openxmlformats.org/officeDocument/2006/relationships/slideLayout" Target="../slideLayouts/slideLayout23.xml"/><Relationship Id="rId3" Type="http://schemas.openxmlformats.org/officeDocument/2006/relationships/slideLayout" Target="../slideLayouts/slideLayout13.xml"/><Relationship Id="rId7" Type="http://schemas.openxmlformats.org/officeDocument/2006/relationships/slideLayout" Target="../slideLayouts/slideLayout17.xml"/><Relationship Id="rId12" Type="http://schemas.openxmlformats.org/officeDocument/2006/relationships/slideLayout" Target="../slideLayouts/slideLayout22.xml"/><Relationship Id="rId2" Type="http://schemas.openxmlformats.org/officeDocument/2006/relationships/slideLayout" Target="../slideLayouts/slideLayout12.xml"/><Relationship Id="rId1" Type="http://schemas.openxmlformats.org/officeDocument/2006/relationships/slideLayout" Target="../slideLayouts/slideLayout11.xml"/><Relationship Id="rId6" Type="http://schemas.openxmlformats.org/officeDocument/2006/relationships/slideLayout" Target="../slideLayouts/slideLayout16.xml"/><Relationship Id="rId11" Type="http://schemas.openxmlformats.org/officeDocument/2006/relationships/slideLayout" Target="../slideLayouts/slideLayout21.xml"/><Relationship Id="rId5" Type="http://schemas.openxmlformats.org/officeDocument/2006/relationships/slideLayout" Target="../slideLayouts/slideLayout15.xml"/><Relationship Id="rId10" Type="http://schemas.openxmlformats.org/officeDocument/2006/relationships/slideLayout" Target="../slideLayouts/slideLayout20.xml"/><Relationship Id="rId4" Type="http://schemas.openxmlformats.org/officeDocument/2006/relationships/slideLayout" Target="../slideLayouts/slideLayout14.xml"/><Relationship Id="rId9" Type="http://schemas.openxmlformats.org/officeDocument/2006/relationships/slideLayout" Target="../slideLayouts/slideLayout19.xml"/><Relationship Id="rId14"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7" name="Rectangle 2"/>
          <p:cNvSpPr>
            <a:spLocks noGrp="1" noChangeArrowheads="1"/>
          </p:cNvSpPr>
          <p:nvPr>
            <p:ph type="title"/>
          </p:nvPr>
        </p:nvSpPr>
        <p:spPr bwMode="auto">
          <a:xfrm>
            <a:off x="666751" y="830263"/>
            <a:ext cx="10836972" cy="711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t>Click to edit Master title style</a:t>
            </a:r>
            <a:endParaRPr lang="en-GB"/>
          </a:p>
        </p:txBody>
      </p:sp>
      <p:sp>
        <p:nvSpPr>
          <p:cNvPr id="1028" name="Rectangle 3"/>
          <p:cNvSpPr>
            <a:spLocks noGrp="1" noChangeArrowheads="1"/>
          </p:cNvSpPr>
          <p:nvPr>
            <p:ph type="body" idx="1"/>
          </p:nvPr>
        </p:nvSpPr>
        <p:spPr bwMode="auto">
          <a:xfrm>
            <a:off x="685800" y="1887538"/>
            <a:ext cx="10817923" cy="3702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t>Main body style like this and leading into bullets:</a:t>
            </a:r>
          </a:p>
          <a:p>
            <a:pPr lvl="1"/>
            <a:r>
              <a:rPr lang="en-US"/>
              <a:t>First level bullet</a:t>
            </a:r>
          </a:p>
          <a:p>
            <a:pPr lvl="2"/>
            <a:r>
              <a:rPr lang="en-US"/>
              <a:t>Second level bullet</a:t>
            </a:r>
          </a:p>
          <a:p>
            <a:pPr lvl="3"/>
            <a:r>
              <a:rPr lang="en-US"/>
              <a:t>Third level bullet</a:t>
            </a:r>
          </a:p>
          <a:p>
            <a:pPr lvl="4"/>
            <a:r>
              <a:rPr lang="en-US"/>
              <a:t>Fourth level</a:t>
            </a:r>
          </a:p>
          <a:p>
            <a:pPr lvl="5"/>
            <a:r>
              <a:rPr lang="en-US"/>
              <a:t>Fifth level</a:t>
            </a:r>
            <a:endParaRPr lang="en-GB"/>
          </a:p>
        </p:txBody>
      </p:sp>
      <p:sp>
        <p:nvSpPr>
          <p:cNvPr id="1030" name="Picture 9" descr="Education Scotland White (higher res)"/>
          <p:cNvSpPr>
            <a:spLocks noChangeAspect="1" noChangeArrowheads="1"/>
          </p:cNvSpPr>
          <p:nvPr/>
        </p:nvSpPr>
        <p:spPr bwMode="auto">
          <a:xfrm>
            <a:off x="9359900" y="5892800"/>
            <a:ext cx="2159000"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sz="1800"/>
          </a:p>
        </p:txBody>
      </p:sp>
      <p:cxnSp>
        <p:nvCxnSpPr>
          <p:cNvPr id="3" name="Straight Connector 2"/>
          <p:cNvCxnSpPr>
            <a:endCxn id="1030" idx="3"/>
          </p:cNvCxnSpPr>
          <p:nvPr/>
        </p:nvCxnSpPr>
        <p:spPr>
          <a:xfrm flipV="1">
            <a:off x="676690" y="6216650"/>
            <a:ext cx="10842210" cy="41072"/>
          </a:xfrm>
          <a:prstGeom prst="line">
            <a:avLst/>
          </a:prstGeom>
          <a:ln w="12700" cmpd="sng">
            <a:solidFill>
              <a:srgbClr val="B3D236"/>
            </a:solidFill>
          </a:ln>
          <a:effectLst/>
        </p:spPr>
        <p:style>
          <a:lnRef idx="2">
            <a:schemeClr val="accent1"/>
          </a:lnRef>
          <a:fillRef idx="0">
            <a:schemeClr val="accent1"/>
          </a:fillRef>
          <a:effectRef idx="1">
            <a:schemeClr val="accent1"/>
          </a:effectRef>
          <a:fontRef idx="minor">
            <a:schemeClr val="tx1"/>
          </a:fontRef>
        </p:style>
      </p:cxnSp>
      <p:sp>
        <p:nvSpPr>
          <p:cNvPr id="9" name="TextBox 8">
            <a:extLst>
              <a:ext uri="{FF2B5EF4-FFF2-40B4-BE49-F238E27FC236}">
                <a16:creationId xmlns:a16="http://schemas.microsoft.com/office/drawing/2014/main" id="{82560326-3E3C-4D2C-B74E-924490B8EC8F}"/>
              </a:ext>
            </a:extLst>
          </p:cNvPr>
          <p:cNvSpPr txBox="1"/>
          <p:nvPr userDrawn="1"/>
        </p:nvSpPr>
        <p:spPr>
          <a:xfrm>
            <a:off x="7522233" y="6232454"/>
            <a:ext cx="4101173" cy="461665"/>
          </a:xfrm>
          <a:prstGeom prst="rect">
            <a:avLst/>
          </a:prstGeom>
          <a:noFill/>
        </p:spPr>
        <p:txBody>
          <a:bodyPr wrap="square" rtlCol="0">
            <a:spAutoFit/>
          </a:bodyPr>
          <a:lstStyle/>
          <a:p>
            <a:pPr algn="r" eaLnBrk="1" hangingPunct="1">
              <a:lnSpc>
                <a:spcPct val="100000"/>
              </a:lnSpc>
              <a:spcBef>
                <a:spcPts val="0"/>
              </a:spcBef>
              <a:spcAft>
                <a:spcPts val="0"/>
              </a:spcAft>
            </a:pPr>
            <a:r>
              <a:rPr lang="en-GB" sz="1200" b="0">
                <a:solidFill>
                  <a:srgbClr val="00ABB5"/>
                </a:solidFill>
              </a:rPr>
              <a:t>For Scotland's learners, with Scotland's educators</a:t>
            </a:r>
          </a:p>
          <a:p>
            <a:pPr marL="0" marR="0" lvl="0" indent="0" algn="r" defTabSz="914400" rtl="0" eaLnBrk="1" fontAlgn="auto" latinLnBrk="0" hangingPunct="1">
              <a:lnSpc>
                <a:spcPct val="100000"/>
              </a:lnSpc>
              <a:spcBef>
                <a:spcPts val="0"/>
              </a:spcBef>
              <a:spcAft>
                <a:spcPts val="0"/>
              </a:spcAft>
              <a:buClrTx/>
              <a:buSzTx/>
              <a:buFontTx/>
              <a:buNone/>
              <a:tabLst/>
              <a:defRPr/>
            </a:pPr>
            <a:r>
              <a:rPr lang="en-GB" sz="1200" b="0">
                <a:solidFill>
                  <a:srgbClr val="00ABB5"/>
                </a:solidFill>
              </a:rPr>
              <a:t>Do luchd-ionnsachaidh na h-Alba, le luchd-foghlaim Alba </a:t>
            </a:r>
          </a:p>
        </p:txBody>
      </p:sp>
    </p:spTree>
    <p:extLst>
      <p:ext uri="{BB962C8B-B14F-4D97-AF65-F5344CB8AC3E}">
        <p14:creationId xmlns:p14="http://schemas.microsoft.com/office/powerpoint/2010/main" val="514789653"/>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6" r:id="rId3"/>
    <p:sldLayoutId id="2147483675" r:id="rId4"/>
    <p:sldLayoutId id="2147483677" r:id="rId5"/>
    <p:sldLayoutId id="2147483667" r:id="rId6"/>
    <p:sldLayoutId id="2147483668" r:id="rId7"/>
    <p:sldLayoutId id="2147483669" r:id="rId8"/>
    <p:sldLayoutId id="2147483670" r:id="rId9"/>
    <p:sldLayoutId id="2147483671" r:id="rId10"/>
  </p:sldLayoutIdLst>
  <p:txStyles>
    <p:titleStyle>
      <a:lvl1pPr algn="l" rtl="0" eaLnBrk="1" fontAlgn="base" hangingPunct="1">
        <a:spcBef>
          <a:spcPct val="0"/>
        </a:spcBef>
        <a:spcAft>
          <a:spcPct val="0"/>
        </a:spcAft>
        <a:defRPr sz="3000" b="1">
          <a:solidFill>
            <a:srgbClr val="00ABB5"/>
          </a:solidFill>
          <a:latin typeface="+mj-lt"/>
          <a:ea typeface="+mj-ea"/>
          <a:cs typeface="+mj-cs"/>
        </a:defRPr>
      </a:lvl1pPr>
      <a:lvl2pPr algn="l" rtl="0" eaLnBrk="1" fontAlgn="base" hangingPunct="1">
        <a:spcBef>
          <a:spcPct val="0"/>
        </a:spcBef>
        <a:spcAft>
          <a:spcPct val="0"/>
        </a:spcAft>
        <a:defRPr sz="3000" b="1">
          <a:solidFill>
            <a:srgbClr val="000000"/>
          </a:solidFill>
          <a:latin typeface="Arial" charset="0"/>
          <a:cs typeface="Arial" charset="0"/>
        </a:defRPr>
      </a:lvl2pPr>
      <a:lvl3pPr algn="l" rtl="0" eaLnBrk="1" fontAlgn="base" hangingPunct="1">
        <a:spcBef>
          <a:spcPct val="0"/>
        </a:spcBef>
        <a:spcAft>
          <a:spcPct val="0"/>
        </a:spcAft>
        <a:defRPr sz="3000" b="1">
          <a:solidFill>
            <a:srgbClr val="000000"/>
          </a:solidFill>
          <a:latin typeface="Arial" charset="0"/>
          <a:cs typeface="Arial" charset="0"/>
        </a:defRPr>
      </a:lvl3pPr>
      <a:lvl4pPr algn="l" rtl="0" eaLnBrk="1" fontAlgn="base" hangingPunct="1">
        <a:spcBef>
          <a:spcPct val="0"/>
        </a:spcBef>
        <a:spcAft>
          <a:spcPct val="0"/>
        </a:spcAft>
        <a:defRPr sz="3000" b="1">
          <a:solidFill>
            <a:srgbClr val="000000"/>
          </a:solidFill>
          <a:latin typeface="Arial" charset="0"/>
          <a:cs typeface="Arial" charset="0"/>
        </a:defRPr>
      </a:lvl4pPr>
      <a:lvl5pPr algn="l" rtl="0" eaLnBrk="1" fontAlgn="base" hangingPunct="1">
        <a:spcBef>
          <a:spcPct val="0"/>
        </a:spcBef>
        <a:spcAft>
          <a:spcPct val="0"/>
        </a:spcAft>
        <a:defRPr sz="3000" b="1">
          <a:solidFill>
            <a:srgbClr val="000000"/>
          </a:solidFill>
          <a:latin typeface="Arial" charset="0"/>
          <a:cs typeface="Arial" charset="0"/>
        </a:defRPr>
      </a:lvl5pPr>
      <a:lvl6pPr marL="457200" algn="l" rtl="0" eaLnBrk="1" fontAlgn="base" hangingPunct="1">
        <a:spcBef>
          <a:spcPct val="0"/>
        </a:spcBef>
        <a:spcAft>
          <a:spcPct val="0"/>
        </a:spcAft>
        <a:defRPr sz="3000" b="1">
          <a:solidFill>
            <a:srgbClr val="000000"/>
          </a:solidFill>
          <a:latin typeface="Arial" charset="0"/>
          <a:cs typeface="Arial" charset="0"/>
        </a:defRPr>
      </a:lvl6pPr>
      <a:lvl7pPr marL="914400" algn="l" rtl="0" eaLnBrk="1" fontAlgn="base" hangingPunct="1">
        <a:spcBef>
          <a:spcPct val="0"/>
        </a:spcBef>
        <a:spcAft>
          <a:spcPct val="0"/>
        </a:spcAft>
        <a:defRPr sz="3000" b="1">
          <a:solidFill>
            <a:srgbClr val="000000"/>
          </a:solidFill>
          <a:latin typeface="Arial" charset="0"/>
          <a:cs typeface="Arial" charset="0"/>
        </a:defRPr>
      </a:lvl7pPr>
      <a:lvl8pPr marL="1371600" algn="l" rtl="0" eaLnBrk="1" fontAlgn="base" hangingPunct="1">
        <a:spcBef>
          <a:spcPct val="0"/>
        </a:spcBef>
        <a:spcAft>
          <a:spcPct val="0"/>
        </a:spcAft>
        <a:defRPr sz="3000" b="1">
          <a:solidFill>
            <a:srgbClr val="000000"/>
          </a:solidFill>
          <a:latin typeface="Arial" charset="0"/>
          <a:cs typeface="Arial" charset="0"/>
        </a:defRPr>
      </a:lvl8pPr>
      <a:lvl9pPr marL="1828800" algn="l" rtl="0" eaLnBrk="1" fontAlgn="base" hangingPunct="1">
        <a:spcBef>
          <a:spcPct val="0"/>
        </a:spcBef>
        <a:spcAft>
          <a:spcPct val="0"/>
        </a:spcAft>
        <a:defRPr sz="3000" b="1">
          <a:solidFill>
            <a:srgbClr val="000000"/>
          </a:solidFill>
          <a:latin typeface="Arial" charset="0"/>
          <a:cs typeface="Arial" charset="0"/>
        </a:defRPr>
      </a:lvl9pPr>
    </p:titleStyle>
    <p:bodyStyle>
      <a:lvl1pPr marL="0" indent="0" algn="l" rtl="0" eaLnBrk="1" fontAlgn="base" hangingPunct="1">
        <a:spcBef>
          <a:spcPct val="20000"/>
        </a:spcBef>
        <a:spcAft>
          <a:spcPct val="0"/>
        </a:spcAft>
        <a:buFont typeface="Arial"/>
        <a:buNone/>
        <a:defRPr sz="2000" baseline="0">
          <a:solidFill>
            <a:schemeClr val="tx1">
              <a:lumMod val="65000"/>
              <a:lumOff val="35000"/>
            </a:schemeClr>
          </a:solidFill>
          <a:latin typeface="+mn-lt"/>
          <a:ea typeface="+mn-ea"/>
          <a:cs typeface="+mn-cs"/>
        </a:defRPr>
      </a:lvl1pPr>
      <a:lvl2pPr marL="742950" indent="-285750" algn="l" rtl="0" eaLnBrk="1" fontAlgn="base" hangingPunct="1">
        <a:spcBef>
          <a:spcPct val="20000"/>
        </a:spcBef>
        <a:spcAft>
          <a:spcPct val="0"/>
        </a:spcAft>
        <a:buClr>
          <a:srgbClr val="00ABB5"/>
        </a:buClr>
        <a:buFont typeface="Arial"/>
        <a:buChar char="•"/>
        <a:defRPr sz="2000">
          <a:solidFill>
            <a:schemeClr val="tx1">
              <a:lumMod val="65000"/>
              <a:lumOff val="35000"/>
            </a:schemeClr>
          </a:solidFill>
          <a:latin typeface="+mn-lt"/>
          <a:cs typeface="+mn-cs"/>
        </a:defRPr>
      </a:lvl2pPr>
      <a:lvl3pPr marL="1257300" marR="0" indent="-342900" algn="l" defTabSz="914400" rtl="0" eaLnBrk="1" fontAlgn="base" latinLnBrk="0" hangingPunct="1">
        <a:lnSpc>
          <a:spcPct val="100000"/>
        </a:lnSpc>
        <a:spcBef>
          <a:spcPct val="20000"/>
        </a:spcBef>
        <a:spcAft>
          <a:spcPct val="0"/>
        </a:spcAft>
        <a:buClr>
          <a:srgbClr val="00ABB5"/>
        </a:buClr>
        <a:buSzTx/>
        <a:buFont typeface="Lucida Grande"/>
        <a:buChar char="-"/>
        <a:tabLst/>
        <a:defRPr sz="2000">
          <a:solidFill>
            <a:schemeClr val="tx1">
              <a:lumMod val="65000"/>
              <a:lumOff val="35000"/>
            </a:schemeClr>
          </a:solidFill>
          <a:latin typeface="+mn-lt"/>
          <a:cs typeface="+mn-cs"/>
        </a:defRPr>
      </a:lvl3pPr>
      <a:lvl4pPr marL="1714500" indent="-342900" algn="l" rtl="0" eaLnBrk="1" fontAlgn="base" hangingPunct="1">
        <a:spcBef>
          <a:spcPct val="20000"/>
        </a:spcBef>
        <a:spcAft>
          <a:spcPct val="0"/>
        </a:spcAft>
        <a:buClr>
          <a:srgbClr val="00ABB5"/>
        </a:buClr>
        <a:buFont typeface="Wingdings" charset="2"/>
        <a:buChar char="Ø"/>
        <a:defRPr sz="2000">
          <a:solidFill>
            <a:schemeClr val="tx1">
              <a:lumMod val="65000"/>
              <a:lumOff val="35000"/>
            </a:schemeClr>
          </a:solidFill>
          <a:latin typeface="+mn-lt"/>
          <a:cs typeface="+mn-cs"/>
        </a:defRPr>
      </a:lvl4pPr>
      <a:lvl5pPr marL="2171700" indent="-342900" algn="l" rtl="0" eaLnBrk="1" fontAlgn="base" hangingPunct="1">
        <a:spcBef>
          <a:spcPct val="20000"/>
        </a:spcBef>
        <a:spcAft>
          <a:spcPct val="0"/>
        </a:spcAft>
        <a:buClr>
          <a:srgbClr val="00ABB5"/>
        </a:buClr>
        <a:buFont typeface="Lucida Grande"/>
        <a:buChar char="-"/>
        <a:defRPr sz="2000">
          <a:solidFill>
            <a:schemeClr val="tx1">
              <a:lumMod val="65000"/>
              <a:lumOff val="35000"/>
            </a:schemeClr>
          </a:solidFill>
          <a:latin typeface="+mn-lt"/>
          <a:cs typeface="+mn-cs"/>
        </a:defRPr>
      </a:lvl5pPr>
      <a:lvl6pPr marL="2514600" indent="-228600" algn="l" rtl="0" eaLnBrk="1" fontAlgn="base" hangingPunct="1">
        <a:spcBef>
          <a:spcPct val="20000"/>
        </a:spcBef>
        <a:spcAft>
          <a:spcPct val="0"/>
        </a:spcAft>
        <a:buClr>
          <a:srgbClr val="00ABB5"/>
        </a:buClr>
        <a:buFontTx/>
        <a:buChar char="»"/>
        <a:defRPr sz="2000">
          <a:solidFill>
            <a:schemeClr val="tx1">
              <a:lumMod val="65000"/>
              <a:lumOff val="35000"/>
            </a:schemeClr>
          </a:solidFill>
          <a:latin typeface="+mn-lt"/>
          <a:cs typeface="+mn-cs"/>
        </a:defRPr>
      </a:lvl6pPr>
      <a:lvl7pPr marL="2971800" indent="-228600" algn="l" rtl="0" eaLnBrk="1" fontAlgn="base" hangingPunct="1">
        <a:spcBef>
          <a:spcPct val="20000"/>
        </a:spcBef>
        <a:spcAft>
          <a:spcPct val="0"/>
        </a:spcAft>
        <a:buChar char="»"/>
        <a:defRPr sz="2000">
          <a:solidFill>
            <a:srgbClr val="000000"/>
          </a:solidFill>
          <a:latin typeface="+mn-lt"/>
          <a:cs typeface="+mn-cs"/>
        </a:defRPr>
      </a:lvl7pPr>
      <a:lvl8pPr marL="3429000" indent="-228600" algn="l" rtl="0" eaLnBrk="1" fontAlgn="base" hangingPunct="1">
        <a:spcBef>
          <a:spcPct val="20000"/>
        </a:spcBef>
        <a:spcAft>
          <a:spcPct val="0"/>
        </a:spcAft>
        <a:buChar char="»"/>
        <a:defRPr sz="2000">
          <a:solidFill>
            <a:srgbClr val="000000"/>
          </a:solidFill>
          <a:latin typeface="+mn-lt"/>
          <a:cs typeface="+mn-cs"/>
        </a:defRPr>
      </a:lvl8pPr>
      <a:lvl9pPr marL="3886200" indent="-228600" algn="l" rtl="0" eaLnBrk="1" fontAlgn="base" hangingPunct="1">
        <a:spcBef>
          <a:spcPct val="20000"/>
        </a:spcBef>
        <a:spcAft>
          <a:spcPct val="0"/>
        </a:spcAft>
        <a:buChar char="»"/>
        <a:defRPr sz="2000">
          <a:solidFill>
            <a:srgbClr val="000000"/>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Footer Placeholder 4"/>
          <p:cNvSpPr>
            <a:spLocks noGrp="1"/>
          </p:cNvSpPr>
          <p:nvPr>
            <p:ph type="ftr" sz="quarter" idx="3"/>
          </p:nvPr>
        </p:nvSpPr>
        <p:spPr>
          <a:xfrm>
            <a:off x="7239000" y="6356350"/>
            <a:ext cx="4114800" cy="365125"/>
          </a:xfrm>
          <a:prstGeom prst="rect">
            <a:avLst/>
          </a:prstGeom>
        </p:spPr>
        <p:txBody>
          <a:bodyPr vert="horz" lIns="91440" tIns="45720" rIns="91440" bIns="45720" rtlCol="0" anchor="ctr"/>
          <a:lstStyle>
            <a:lvl1pPr algn="r">
              <a:defRPr sz="1200">
                <a:solidFill>
                  <a:schemeClr val="bg1"/>
                </a:solidFill>
                <a:latin typeface="Arial" panose="020B0604020202020204" pitchFamily="34" charset="0"/>
                <a:cs typeface="Arial" panose="020B0604020202020204" pitchFamily="34" charset="0"/>
              </a:defRPr>
            </a:lvl1pPr>
          </a:lstStyle>
          <a:p>
            <a:endParaRPr lang="en-GB"/>
          </a:p>
        </p:txBody>
      </p:sp>
    </p:spTree>
    <p:extLst>
      <p:ext uri="{BB962C8B-B14F-4D97-AF65-F5344CB8AC3E}">
        <p14:creationId xmlns:p14="http://schemas.microsoft.com/office/powerpoint/2010/main" val="2471438008"/>
      </p:ext>
    </p:extLst>
  </p:cSld>
  <p:clrMap bg1="lt1" tx1="dk1" bg2="lt2" tx2="dk2" accent1="accent1" accent2="accent2" accent3="accent3" accent4="accent4" accent5="accent5" accent6="accent6" hlink="hlink" folHlink="folHlink"/>
  <p:sldLayoutIdLst>
    <p:sldLayoutId id="2147483650" r:id="rId1"/>
    <p:sldLayoutId id="2147483649" r:id="rId2"/>
    <p:sldLayoutId id="2147483660" r:id="rId3"/>
    <p:sldLayoutId id="2147483651" r:id="rId4"/>
    <p:sldLayoutId id="2147483653" r:id="rId5"/>
    <p:sldLayoutId id="2147483662" r:id="rId6"/>
    <p:sldLayoutId id="2147483661" r:id="rId7"/>
    <p:sldLayoutId id="2147483663" r:id="rId8"/>
    <p:sldLayoutId id="2147483665" r:id="rId9"/>
    <p:sldLayoutId id="2147483664" r:id="rId10"/>
    <p:sldLayoutId id="2147483666" r:id="rId11"/>
    <p:sldLayoutId id="2147483655" r:id="rId12"/>
    <p:sldLayoutId id="2147483652" r:id="rId13"/>
  </p:sldLayoutIdLst>
  <p:txStyles>
    <p:titleStyle>
      <a:lvl1pPr algn="l" defTabSz="914400" rtl="0" eaLnBrk="1" latinLnBrk="0" hangingPunct="1">
        <a:lnSpc>
          <a:spcPct val="90000"/>
        </a:lnSpc>
        <a:spcBef>
          <a:spcPct val="0"/>
        </a:spcBef>
        <a:buNone/>
        <a:defRPr sz="4000" b="1" kern="1200">
          <a:solidFill>
            <a:srgbClr val="004AAD"/>
          </a:solidFill>
          <a:latin typeface="Arial" panose="020B0604020202020204" pitchFamily="34" charset="0"/>
          <a:ea typeface="+mj-ea"/>
          <a:cs typeface="Arial" panose="020B0604020202020204" pitchFamily="34" charset="0"/>
        </a:defRPr>
      </a:lvl1pPr>
    </p:titleStyle>
    <p:bodyStyle>
      <a:lvl1pPr marL="0" indent="0" algn="l" defTabSz="914400" rtl="0" eaLnBrk="1" latinLnBrk="0" hangingPunct="1">
        <a:lnSpc>
          <a:spcPct val="90000"/>
        </a:lnSpc>
        <a:spcBef>
          <a:spcPts val="1000"/>
        </a:spcBef>
        <a:buFont typeface="Arial" panose="020B0604020202020204" pitchFamily="34" charset="0"/>
        <a:buNone/>
        <a:defRPr sz="18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2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10.jpeg"/><Relationship Id="rId3" Type="http://schemas.openxmlformats.org/officeDocument/2006/relationships/image" Target="../media/image5.png"/><Relationship Id="rId7" Type="http://schemas.openxmlformats.org/officeDocument/2006/relationships/image" Target="../media/image9.jpeg"/><Relationship Id="rId2" Type="http://schemas.openxmlformats.org/officeDocument/2006/relationships/notesSlide" Target="../notesSlides/notesSlide1.xml"/><Relationship Id="rId1" Type="http://schemas.openxmlformats.org/officeDocument/2006/relationships/slideLayout" Target="../slideLayouts/slideLayout6.xml"/><Relationship Id="rId6" Type="http://schemas.openxmlformats.org/officeDocument/2006/relationships/image" Target="../media/image8.jpeg"/><Relationship Id="rId5" Type="http://schemas.openxmlformats.org/officeDocument/2006/relationships/image" Target="../media/image7.jpeg"/><Relationship Id="rId4" Type="http://schemas.openxmlformats.org/officeDocument/2006/relationships/image" Target="../media/image6.jpeg"/><Relationship Id="rId9" Type="http://schemas.openxmlformats.org/officeDocument/2006/relationships/image" Target="../media/image11.png"/></Relationships>
</file>

<file path=ppt/slides/_rels/slide10.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10.xml"/><Relationship Id="rId1" Type="http://schemas.openxmlformats.org/officeDocument/2006/relationships/slideLayout" Target="../slideLayouts/slideLayout1.xml"/><Relationship Id="rId5" Type="http://schemas.openxmlformats.org/officeDocument/2006/relationships/image" Target="../media/image30.jpeg"/><Relationship Id="rId4" Type="http://schemas.openxmlformats.org/officeDocument/2006/relationships/image" Target="../media/image29.jpeg"/></Relationships>
</file>

<file path=ppt/slides/_rels/slide11.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11.xml"/><Relationship Id="rId1" Type="http://schemas.openxmlformats.org/officeDocument/2006/relationships/slideLayout" Target="../slideLayouts/slideLayout1.xml"/><Relationship Id="rId4" Type="http://schemas.openxmlformats.org/officeDocument/2006/relationships/image" Target="../media/image31.png"/></Relationships>
</file>

<file path=ppt/slides/_rels/slide12.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2.xml"/><Relationship Id="rId1" Type="http://schemas.openxmlformats.org/officeDocument/2006/relationships/slideLayout" Target="../slideLayouts/slideLayout1.xml"/><Relationship Id="rId4" Type="http://schemas.openxmlformats.org/officeDocument/2006/relationships/image" Target="../media/image32.png"/></Relationships>
</file>

<file path=ppt/slides/_rels/slide13.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13.xml"/><Relationship Id="rId1" Type="http://schemas.openxmlformats.org/officeDocument/2006/relationships/slideLayout" Target="../slideLayouts/slideLayout1.xml"/><Relationship Id="rId4" Type="http://schemas.openxmlformats.org/officeDocument/2006/relationships/image" Target="../media/image34.png"/></Relationships>
</file>

<file path=ppt/slides/_rels/slide14.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14.xml"/><Relationship Id="rId1" Type="http://schemas.openxmlformats.org/officeDocument/2006/relationships/slideLayout" Target="../slideLayouts/slideLayout1.xml"/><Relationship Id="rId4" Type="http://schemas.openxmlformats.org/officeDocument/2006/relationships/image" Target="../media/image33.png"/></Relationships>
</file>

<file path=ppt/slides/_rels/slide15.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15.xml"/><Relationship Id="rId1" Type="http://schemas.openxmlformats.org/officeDocument/2006/relationships/slideLayout" Target="../slideLayouts/slideLayout1.xml"/><Relationship Id="rId4" Type="http://schemas.openxmlformats.org/officeDocument/2006/relationships/image" Target="../media/image33.png"/></Relationships>
</file>

<file path=ppt/slides/_rels/slide16.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16.xml"/><Relationship Id="rId1" Type="http://schemas.openxmlformats.org/officeDocument/2006/relationships/slideLayout" Target="../slideLayouts/slideLayout1.xml"/><Relationship Id="rId4" Type="http://schemas.openxmlformats.org/officeDocument/2006/relationships/image" Target="../media/image33.png"/></Relationships>
</file>

<file path=ppt/slides/_rels/slide17.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17.xml"/><Relationship Id="rId1" Type="http://schemas.openxmlformats.org/officeDocument/2006/relationships/slideLayout" Target="../slideLayouts/slideLayout1.xml"/><Relationship Id="rId6" Type="http://schemas.openxmlformats.org/officeDocument/2006/relationships/image" Target="../media/image37.jpeg"/><Relationship Id="rId5" Type="http://schemas.openxmlformats.org/officeDocument/2006/relationships/image" Target="../media/image36.png"/><Relationship Id="rId4" Type="http://schemas.openxmlformats.org/officeDocument/2006/relationships/image" Target="../media/image35.jpeg"/></Relationships>
</file>

<file path=ppt/slides/_rels/slide18.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18.xml"/><Relationship Id="rId1" Type="http://schemas.openxmlformats.org/officeDocument/2006/relationships/slideLayout" Target="../slideLayouts/slideLayout1.xml"/><Relationship Id="rId4" Type="http://schemas.openxmlformats.org/officeDocument/2006/relationships/image" Target="../media/image38.jpeg"/></Relationships>
</file>

<file path=ppt/slides/_rels/slide19.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19.xml"/><Relationship Id="rId1" Type="http://schemas.openxmlformats.org/officeDocument/2006/relationships/slideLayout" Target="../slideLayouts/slideLayout1.xml"/><Relationship Id="rId4" Type="http://schemas.openxmlformats.org/officeDocument/2006/relationships/image" Target="../media/image11.png"/></Relationships>
</file>

<file path=ppt/slides/_rels/slide2.xml.rels><?xml version="1.0" encoding="UTF-8" standalone="yes"?>
<Relationships xmlns="http://schemas.openxmlformats.org/package/2006/relationships"><Relationship Id="rId8" Type="http://schemas.openxmlformats.org/officeDocument/2006/relationships/image" Target="../media/image17.jpeg"/><Relationship Id="rId3" Type="http://schemas.openxmlformats.org/officeDocument/2006/relationships/image" Target="../media/image12.jpeg"/><Relationship Id="rId7" Type="http://schemas.openxmlformats.org/officeDocument/2006/relationships/image" Target="../media/image16.jpeg"/><Relationship Id="rId2" Type="http://schemas.openxmlformats.org/officeDocument/2006/relationships/notesSlide" Target="../notesSlides/notesSlide2.xml"/><Relationship Id="rId1" Type="http://schemas.openxmlformats.org/officeDocument/2006/relationships/slideLayout" Target="../slideLayouts/slideLayout1.xml"/><Relationship Id="rId6" Type="http://schemas.openxmlformats.org/officeDocument/2006/relationships/image" Target="../media/image15.jpeg"/><Relationship Id="rId5" Type="http://schemas.openxmlformats.org/officeDocument/2006/relationships/image" Target="../media/image14.jpeg"/><Relationship Id="rId4" Type="http://schemas.openxmlformats.org/officeDocument/2006/relationships/image" Target="../media/image13.jpeg"/><Relationship Id="rId9" Type="http://schemas.openxmlformats.org/officeDocument/2006/relationships/image" Target="../media/image18.jpeg"/></Relationships>
</file>

<file path=ppt/slides/_rels/slide3.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4.xml"/><Relationship Id="rId1" Type="http://schemas.openxmlformats.org/officeDocument/2006/relationships/slideLayout" Target="../slideLayouts/slideLayout6.xml"/><Relationship Id="rId4" Type="http://schemas.openxmlformats.org/officeDocument/2006/relationships/hyperlink" Target="https://professionallearning.education.gov.scot/explore/the-national-model-of-professional-learning/" TargetMode="External"/></Relationships>
</file>

<file path=ppt/slides/_rels/slide5.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21.jpeg"/></Relationships>
</file>

<file path=ppt/slides/_rels/slide7.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7.xml"/><Relationship Id="rId1" Type="http://schemas.openxmlformats.org/officeDocument/2006/relationships/slideLayout" Target="../slideLayouts/slideLayout1.xml"/><Relationship Id="rId4" Type="http://schemas.openxmlformats.org/officeDocument/2006/relationships/image" Target="../media/image22.gif"/></Relationships>
</file>

<file path=ppt/slides/_rels/slide8.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8.xml"/><Relationship Id="rId1" Type="http://schemas.openxmlformats.org/officeDocument/2006/relationships/slideLayout" Target="../slideLayouts/slideLayout1.xml"/><Relationship Id="rId6" Type="http://schemas.openxmlformats.org/officeDocument/2006/relationships/image" Target="../media/image24.jpeg"/><Relationship Id="rId5" Type="http://schemas.openxmlformats.org/officeDocument/2006/relationships/image" Target="../media/image23.jpeg"/><Relationship Id="rId4" Type="http://schemas.openxmlformats.org/officeDocument/2006/relationships/image" Target="../media/image22.gif"/></Relationships>
</file>

<file path=ppt/slides/_rels/slide9.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9.xml"/><Relationship Id="rId1" Type="http://schemas.openxmlformats.org/officeDocument/2006/relationships/slideLayout" Target="../slideLayouts/slideLayout1.xml"/><Relationship Id="rId5" Type="http://schemas.openxmlformats.org/officeDocument/2006/relationships/image" Target="../media/image27.jpeg"/><Relationship Id="rId4" Type="http://schemas.openxmlformats.org/officeDocument/2006/relationships/image" Target="../media/image26.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This is the Education Scotland logo. It is blue green and yellow."/>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281699" y="475679"/>
            <a:ext cx="2307574" cy="971713"/>
          </a:xfrm>
          <a:prstGeom prst="rect">
            <a:avLst/>
          </a:prstGeom>
        </p:spPr>
      </p:pic>
      <p:pic>
        <p:nvPicPr>
          <p:cNvPr id="10" name="Picture 9" descr="This image represents Rights and Equalities.  Inside a centrally placed heart shape are 3 stylised icon representing gender neutral children and young people. One icon represents wheelchair users. The heart is set within the United Nations Rights of the Child logo.">
            <a:extLst>
              <a:ext uri="{FF2B5EF4-FFF2-40B4-BE49-F238E27FC236}">
                <a16:creationId xmlns:a16="http://schemas.microsoft.com/office/drawing/2014/main" id="{42104F83-3D07-A90C-7CFC-891746049BC1}"/>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3465095" y="493086"/>
            <a:ext cx="1193878" cy="1000613"/>
          </a:xfrm>
          <a:prstGeom prst="rect">
            <a:avLst/>
          </a:prstGeom>
        </p:spPr>
      </p:pic>
      <p:pic>
        <p:nvPicPr>
          <p:cNvPr id="4" name="Picture 3" descr="This image represents Relationships. A central heart is encircled within 4 stylised icons representing gender neutral children, young people and adults.  "/>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4768265" y="488379"/>
            <a:ext cx="1207497" cy="1013701"/>
          </a:xfrm>
          <a:prstGeom prst="rect">
            <a:avLst/>
          </a:prstGeom>
        </p:spPr>
      </p:pic>
      <p:pic>
        <p:nvPicPr>
          <p:cNvPr id="11" name="Picture 10" descr="This image represents Wellbeing and Care. Inside a centrally placed heart shape are 3 stylised icons representing gender neutral children and young people.  The supporting the heart are  3 stylised icons representing gender neutral children, young people and adults.  "/>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6079033" y="487797"/>
            <a:ext cx="1212416" cy="1013504"/>
          </a:xfrm>
          <a:prstGeom prst="rect">
            <a:avLst/>
          </a:prstGeom>
        </p:spPr>
      </p:pic>
      <p:pic>
        <p:nvPicPr>
          <p:cNvPr id="13" name="Picture 12" descr="This image represents Inclusion. Inside a centrally placed heart shape are 3 stylised icons representing 3 gender neutral children and young people. One icon represents wheelchair users. The heart is set within the United Nations Convention on the Rights of the Child (UNCRC) logo. "/>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a:off x="7398939" y="462979"/>
            <a:ext cx="1225863" cy="1025622"/>
          </a:xfrm>
          <a:prstGeom prst="rect">
            <a:avLst/>
          </a:prstGeom>
        </p:spPr>
      </p:pic>
      <p:pic>
        <p:nvPicPr>
          <p:cNvPr id="14" name="Picture 13" descr="This is the Education Scotland, Inclusion, Wellbeing and Equalities logo. It is  blue green and yellow. ">
            <a:extLst>
              <a:ext uri="{FF2B5EF4-FFF2-40B4-BE49-F238E27FC236}">
                <a16:creationId xmlns:a16="http://schemas.microsoft.com/office/drawing/2014/main" id="{85014043-7488-2EAB-B3D1-267ED42E4B1E}"/>
              </a:ext>
            </a:extLst>
          </p:cNvPr>
          <p:cNvPicPr>
            <a:picLocks noChangeAspect="1"/>
          </p:cNvPicPr>
          <p:nvPr/>
        </p:nvPicPr>
        <p:blipFill>
          <a:blip r:embed="rId8" cstate="email">
            <a:extLst>
              <a:ext uri="{28A0092B-C50C-407E-A947-70E740481C1C}">
                <a14:useLocalDpi xmlns:a14="http://schemas.microsoft.com/office/drawing/2010/main"/>
              </a:ext>
            </a:extLst>
          </a:blip>
          <a:stretch>
            <a:fillRect/>
          </a:stretch>
        </p:blipFill>
        <p:spPr>
          <a:xfrm>
            <a:off x="8711184" y="472440"/>
            <a:ext cx="2016064" cy="1014984"/>
          </a:xfrm>
          <a:prstGeom prst="rect">
            <a:avLst/>
          </a:prstGeom>
        </p:spPr>
      </p:pic>
      <p:sp>
        <p:nvSpPr>
          <p:cNvPr id="6" name="Rectangle 5">
            <a:extLst>
              <a:ext uri="{FF2B5EF4-FFF2-40B4-BE49-F238E27FC236}">
                <a16:creationId xmlns:a16="http://schemas.microsoft.com/office/drawing/2014/main" id="{041F11D3-EA81-678A-AABA-40CBB5C81CED}"/>
              </a:ext>
              <a:ext uri="{C183D7F6-B498-43B3-948B-1728B52AA6E4}">
                <adec:decorative xmlns:adec="http://schemas.microsoft.com/office/drawing/2017/decorative" val="1"/>
              </a:ext>
            </a:extLst>
          </p:cNvPr>
          <p:cNvSpPr/>
          <p:nvPr/>
        </p:nvSpPr>
        <p:spPr>
          <a:xfrm>
            <a:off x="3446276" y="1558243"/>
            <a:ext cx="7315200" cy="228600"/>
          </a:xfrm>
          <a:prstGeom prst="rect">
            <a:avLst/>
          </a:prstGeom>
          <a:solidFill>
            <a:srgbClr val="4BACC6"/>
          </a:solidFill>
          <a:ln>
            <a:no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GB"/>
          </a:p>
        </p:txBody>
      </p:sp>
      <p:sp>
        <p:nvSpPr>
          <p:cNvPr id="3" name="Title 2">
            <a:extLst>
              <a:ext uri="{FF2B5EF4-FFF2-40B4-BE49-F238E27FC236}">
                <a16:creationId xmlns:a16="http://schemas.microsoft.com/office/drawing/2014/main" id="{51671D4F-E7D4-4855-E54B-37597D04AFC1}"/>
              </a:ext>
            </a:extLst>
          </p:cNvPr>
          <p:cNvSpPr txBox="1">
            <a:spLocks/>
          </p:cNvSpPr>
          <p:nvPr/>
        </p:nvSpPr>
        <p:spPr bwMode="auto">
          <a:xfrm>
            <a:off x="1186231" y="1918765"/>
            <a:ext cx="10891021" cy="2657972"/>
          </a:xfrm>
          <a:prstGeom prst="rect">
            <a:avLst/>
          </a:prstGeom>
          <a:noFill/>
          <a:ln>
            <a:noFill/>
            <a:prstDash/>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lvl1pPr algn="l" rtl="0" eaLnBrk="1" fontAlgn="base" hangingPunct="1">
              <a:spcBef>
                <a:spcPct val="0"/>
              </a:spcBef>
              <a:spcAft>
                <a:spcPct val="0"/>
              </a:spcAft>
              <a:defRPr sz="3000" b="1">
                <a:solidFill>
                  <a:srgbClr val="00ABB5"/>
                </a:solidFill>
                <a:latin typeface="+mj-lt"/>
                <a:ea typeface="+mj-ea"/>
                <a:cs typeface="+mj-cs"/>
              </a:defRPr>
            </a:lvl1pPr>
            <a:lvl2pPr algn="l" rtl="0" eaLnBrk="1" fontAlgn="base" hangingPunct="1">
              <a:spcBef>
                <a:spcPct val="0"/>
              </a:spcBef>
              <a:spcAft>
                <a:spcPct val="0"/>
              </a:spcAft>
              <a:defRPr sz="3000" b="1">
                <a:solidFill>
                  <a:srgbClr val="000000"/>
                </a:solidFill>
                <a:latin typeface="Arial" charset="0"/>
                <a:cs typeface="Arial" charset="0"/>
              </a:defRPr>
            </a:lvl2pPr>
            <a:lvl3pPr algn="l" rtl="0" eaLnBrk="1" fontAlgn="base" hangingPunct="1">
              <a:spcBef>
                <a:spcPct val="0"/>
              </a:spcBef>
              <a:spcAft>
                <a:spcPct val="0"/>
              </a:spcAft>
              <a:defRPr sz="3000" b="1">
                <a:solidFill>
                  <a:srgbClr val="000000"/>
                </a:solidFill>
                <a:latin typeface="Arial" charset="0"/>
                <a:cs typeface="Arial" charset="0"/>
              </a:defRPr>
            </a:lvl3pPr>
            <a:lvl4pPr algn="l" rtl="0" eaLnBrk="1" fontAlgn="base" hangingPunct="1">
              <a:spcBef>
                <a:spcPct val="0"/>
              </a:spcBef>
              <a:spcAft>
                <a:spcPct val="0"/>
              </a:spcAft>
              <a:defRPr sz="3000" b="1">
                <a:solidFill>
                  <a:srgbClr val="000000"/>
                </a:solidFill>
                <a:latin typeface="Arial" charset="0"/>
                <a:cs typeface="Arial" charset="0"/>
              </a:defRPr>
            </a:lvl4pPr>
            <a:lvl5pPr algn="l" rtl="0" eaLnBrk="1" fontAlgn="base" hangingPunct="1">
              <a:spcBef>
                <a:spcPct val="0"/>
              </a:spcBef>
              <a:spcAft>
                <a:spcPct val="0"/>
              </a:spcAft>
              <a:defRPr sz="3000" b="1">
                <a:solidFill>
                  <a:srgbClr val="000000"/>
                </a:solidFill>
                <a:latin typeface="Arial" charset="0"/>
                <a:cs typeface="Arial" charset="0"/>
              </a:defRPr>
            </a:lvl5pPr>
            <a:lvl6pPr marL="457200" algn="l" rtl="0" eaLnBrk="1" fontAlgn="base" hangingPunct="1">
              <a:spcBef>
                <a:spcPct val="0"/>
              </a:spcBef>
              <a:spcAft>
                <a:spcPct val="0"/>
              </a:spcAft>
              <a:defRPr sz="3000" b="1">
                <a:solidFill>
                  <a:srgbClr val="000000"/>
                </a:solidFill>
                <a:latin typeface="Arial" charset="0"/>
                <a:cs typeface="Arial" charset="0"/>
              </a:defRPr>
            </a:lvl6pPr>
            <a:lvl7pPr marL="914400" algn="l" rtl="0" eaLnBrk="1" fontAlgn="base" hangingPunct="1">
              <a:spcBef>
                <a:spcPct val="0"/>
              </a:spcBef>
              <a:spcAft>
                <a:spcPct val="0"/>
              </a:spcAft>
              <a:defRPr sz="3000" b="1">
                <a:solidFill>
                  <a:srgbClr val="000000"/>
                </a:solidFill>
                <a:latin typeface="Arial" charset="0"/>
                <a:cs typeface="Arial" charset="0"/>
              </a:defRPr>
            </a:lvl7pPr>
            <a:lvl8pPr marL="1371600" algn="l" rtl="0" eaLnBrk="1" fontAlgn="base" hangingPunct="1">
              <a:spcBef>
                <a:spcPct val="0"/>
              </a:spcBef>
              <a:spcAft>
                <a:spcPct val="0"/>
              </a:spcAft>
              <a:defRPr sz="3000" b="1">
                <a:solidFill>
                  <a:srgbClr val="000000"/>
                </a:solidFill>
                <a:latin typeface="Arial" charset="0"/>
                <a:cs typeface="Arial" charset="0"/>
              </a:defRPr>
            </a:lvl8pPr>
            <a:lvl9pPr marL="1828800" algn="l" rtl="0" eaLnBrk="1" fontAlgn="base" hangingPunct="1">
              <a:spcBef>
                <a:spcPct val="0"/>
              </a:spcBef>
              <a:spcAft>
                <a:spcPct val="0"/>
              </a:spcAft>
              <a:defRPr sz="3000" b="1">
                <a:solidFill>
                  <a:srgbClr val="000000"/>
                </a:solidFill>
                <a:latin typeface="Arial" charset="0"/>
                <a:cs typeface="Arial" charset="0"/>
              </a:defRPr>
            </a:lvl9pPr>
          </a:lstStyle>
          <a:p>
            <a:pPr fontAlgn="auto">
              <a:lnSpc>
                <a:spcPct val="130000"/>
              </a:lnSpc>
              <a:spcBef>
                <a:spcPts val="0"/>
              </a:spcBef>
              <a:spcAft>
                <a:spcPts val="0"/>
              </a:spcAft>
              <a:defRPr/>
            </a:pPr>
            <a:r>
              <a:rPr lang="en-GB" sz="2400" kern="1200" dirty="0">
                <a:latin typeface="Segoe UI"/>
                <a:ea typeface="+mn-ea"/>
                <a:cs typeface="Segoe UI"/>
              </a:rPr>
              <a:t>Inclusion Wellbeing &amp; Equalities Professional Learning Framework</a:t>
            </a:r>
          </a:p>
          <a:p>
            <a:pPr fontAlgn="auto">
              <a:lnSpc>
                <a:spcPct val="130000"/>
              </a:lnSpc>
              <a:spcBef>
                <a:spcPts val="0"/>
              </a:spcBef>
              <a:spcAft>
                <a:spcPts val="0"/>
              </a:spcAft>
              <a:defRPr/>
            </a:pPr>
            <a:endParaRPr lang="en-GB" sz="3600" dirty="0">
              <a:latin typeface="Segoe UI"/>
              <a:ea typeface="+mn-ea"/>
              <a:cs typeface="Segoe UI"/>
            </a:endParaRPr>
          </a:p>
          <a:p>
            <a:pPr fontAlgn="auto">
              <a:lnSpc>
                <a:spcPct val="130000"/>
              </a:lnSpc>
              <a:spcBef>
                <a:spcPts val="0"/>
              </a:spcBef>
              <a:spcAft>
                <a:spcPts val="0"/>
              </a:spcAft>
              <a:defRPr/>
            </a:pPr>
            <a:br>
              <a:rPr lang="en-US" sz="3600" kern="1200" dirty="0">
                <a:solidFill>
                  <a:srgbClr val="4BACC6"/>
                </a:solidFill>
                <a:latin typeface="Arial"/>
                <a:ea typeface="+mn-ea"/>
                <a:cs typeface="Arial"/>
              </a:rPr>
            </a:br>
            <a:r>
              <a:rPr lang="en-US" sz="3600" kern="1200" dirty="0">
                <a:solidFill>
                  <a:srgbClr val="4BACC6"/>
                </a:solidFill>
                <a:latin typeface="Arial"/>
                <a:ea typeface="+mn-ea"/>
                <a:cs typeface="Arial"/>
              </a:rPr>
              <a:t>Essential for All</a:t>
            </a:r>
            <a:r>
              <a:rPr lang="en-GB" sz="3600" kern="1200" dirty="0">
                <a:solidFill>
                  <a:srgbClr val="4BACC6"/>
                </a:solidFill>
                <a:latin typeface="Segoe UI"/>
                <a:ea typeface="+mn-ea"/>
                <a:cs typeface="Segoe UI"/>
              </a:rPr>
              <a:t> </a:t>
            </a:r>
            <a:endParaRPr lang="en-US" sz="3600" b="0" kern="1200" dirty="0">
              <a:solidFill>
                <a:srgbClr val="4BACC6"/>
              </a:solidFill>
              <a:latin typeface="+mn-lt"/>
              <a:ea typeface="+mn-ea"/>
              <a:cs typeface="Arial"/>
            </a:endParaRPr>
          </a:p>
        </p:txBody>
      </p:sp>
      <p:sp>
        <p:nvSpPr>
          <p:cNvPr id="7" name="Rectangle 6">
            <a:extLst>
              <a:ext uri="{FF2B5EF4-FFF2-40B4-BE49-F238E27FC236}">
                <a16:creationId xmlns:a16="http://schemas.microsoft.com/office/drawing/2014/main" id="{D9FC37CE-CFA4-0057-A053-05EF8383B10F}"/>
              </a:ext>
            </a:extLst>
          </p:cNvPr>
          <p:cNvSpPr/>
          <p:nvPr/>
        </p:nvSpPr>
        <p:spPr>
          <a:xfrm>
            <a:off x="1176035" y="4510292"/>
            <a:ext cx="4102765" cy="461665"/>
          </a:xfrm>
          <a:prstGeom prst="rect">
            <a:avLst/>
          </a:prstGeom>
        </p:spPr>
        <p:txBody>
          <a:bodyPr wrap="square" lIns="91440" tIns="45720" rIns="91440" bIns="45720" anchor="t">
            <a:spAutoFit/>
          </a:bodyPr>
          <a:lstStyle/>
          <a:p>
            <a:r>
              <a:rPr lang="en-GB" sz="2400" dirty="0">
                <a:solidFill>
                  <a:srgbClr val="B3D236"/>
                </a:solidFill>
              </a:rPr>
              <a:t>@ESInclusionTeam</a:t>
            </a:r>
            <a:endParaRPr lang="en-US" sz="2400" dirty="0">
              <a:solidFill>
                <a:srgbClr val="B3D236"/>
              </a:solidFill>
            </a:endParaRPr>
          </a:p>
        </p:txBody>
      </p:sp>
      <p:sp>
        <p:nvSpPr>
          <p:cNvPr id="9" name="TextBox 8">
            <a:extLst>
              <a:ext uri="{FF2B5EF4-FFF2-40B4-BE49-F238E27FC236}">
                <a16:creationId xmlns:a16="http://schemas.microsoft.com/office/drawing/2014/main" id="{2356700F-A37B-49B9-B5E0-88F52D3215A1}"/>
              </a:ext>
            </a:extLst>
          </p:cNvPr>
          <p:cNvSpPr txBox="1"/>
          <p:nvPr/>
        </p:nvSpPr>
        <p:spPr>
          <a:xfrm>
            <a:off x="6611048" y="5972962"/>
            <a:ext cx="5580952" cy="523220"/>
          </a:xfrm>
          <a:prstGeom prst="rect">
            <a:avLst/>
          </a:prstGeom>
          <a:noFill/>
        </p:spPr>
        <p:txBody>
          <a:bodyPr wrap="square" rtlCol="0">
            <a:spAutoFit/>
          </a:bodyPr>
          <a:lstStyle/>
          <a:p>
            <a:pPr algn="r" eaLnBrk="1" hangingPunct="1">
              <a:lnSpc>
                <a:spcPct val="100000"/>
              </a:lnSpc>
              <a:spcBef>
                <a:spcPts val="0"/>
              </a:spcBef>
              <a:spcAft>
                <a:spcPts val="0"/>
              </a:spcAft>
            </a:pPr>
            <a:r>
              <a:rPr lang="en-GB" sz="1400" b="1" dirty="0">
                <a:solidFill>
                  <a:schemeClr val="bg1"/>
                </a:solidFill>
              </a:rPr>
              <a:t>For Scotland's learners, with Scotland's educators</a:t>
            </a:r>
          </a:p>
          <a:p>
            <a:pPr marL="0" marR="0" lvl="0" indent="0" algn="r" defTabSz="914400" rtl="0" eaLnBrk="1" fontAlgn="auto" latinLnBrk="0" hangingPunct="1">
              <a:lnSpc>
                <a:spcPct val="100000"/>
              </a:lnSpc>
              <a:spcBef>
                <a:spcPts val="0"/>
              </a:spcBef>
              <a:spcAft>
                <a:spcPts val="0"/>
              </a:spcAft>
              <a:buClrTx/>
              <a:buSzTx/>
              <a:buFontTx/>
              <a:buNone/>
              <a:tabLst/>
              <a:defRPr/>
            </a:pPr>
            <a:r>
              <a:rPr lang="en-GB" sz="1400" b="1" dirty="0">
                <a:solidFill>
                  <a:schemeClr val="bg1"/>
                </a:solidFill>
              </a:rPr>
              <a:t>Do luchd-ionnsachaidh na h-Alba, le luchd-foghlaim Alba </a:t>
            </a:r>
          </a:p>
        </p:txBody>
      </p:sp>
      <p:pic>
        <p:nvPicPr>
          <p:cNvPr id="12" name="Picture 11" descr="This image forms part of the Education Scotland branding. It is 2 teal-coloured overlapping triangles. "/>
          <p:cNvPicPr>
            <a:picLocks noChangeAspect="1"/>
          </p:cNvPicPr>
          <p:nvPr/>
        </p:nvPicPr>
        <p:blipFill>
          <a:blip r:embed="rId9" cstate="email">
            <a:extLst>
              <a:ext uri="{28A0092B-C50C-407E-A947-70E740481C1C}">
                <a14:useLocalDpi xmlns:a14="http://schemas.microsoft.com/office/drawing/2010/main"/>
              </a:ext>
            </a:extLst>
          </a:blip>
          <a:stretch>
            <a:fillRect/>
          </a:stretch>
        </p:blipFill>
        <p:spPr>
          <a:xfrm>
            <a:off x="-17380" y="3807940"/>
            <a:ext cx="12209380" cy="3105484"/>
          </a:xfrm>
          <a:prstGeom prst="rect">
            <a:avLst/>
          </a:prstGeom>
        </p:spPr>
      </p:pic>
      <p:sp>
        <p:nvSpPr>
          <p:cNvPr id="2" name="Title 1">
            <a:extLst>
              <a:ext uri="{FF2B5EF4-FFF2-40B4-BE49-F238E27FC236}">
                <a16:creationId xmlns:a16="http://schemas.microsoft.com/office/drawing/2014/main" id="{DA9AE550-1804-E97A-1F99-D78F51568736}"/>
              </a:ext>
            </a:extLst>
          </p:cNvPr>
          <p:cNvSpPr>
            <a:spLocks noGrp="1"/>
          </p:cNvSpPr>
          <p:nvPr>
            <p:ph type="title" idx="4294967295"/>
          </p:nvPr>
        </p:nvSpPr>
        <p:spPr>
          <a:xfrm>
            <a:off x="1213255" y="2827468"/>
            <a:ext cx="10836972" cy="711200"/>
          </a:xfrm>
        </p:spPr>
        <p:txBody>
          <a:bodyPr/>
          <a:lstStyle/>
          <a:p>
            <a:r>
              <a:rPr lang="en-US" sz="3200" dirty="0">
                <a:cs typeface="Arial"/>
              </a:rPr>
              <a:t>Inclusion. An overview</a:t>
            </a:r>
            <a:endParaRPr lang="en-GB" dirty="0"/>
          </a:p>
        </p:txBody>
      </p:sp>
    </p:spTree>
    <p:extLst>
      <p:ext uri="{BB962C8B-B14F-4D97-AF65-F5344CB8AC3E}">
        <p14:creationId xmlns:p14="http://schemas.microsoft.com/office/powerpoint/2010/main" val="65538910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B874ABD4-2F6A-B182-1FAC-24E996190855}"/>
              </a:ext>
            </a:extLst>
          </p:cNvPr>
          <p:cNvSpPr>
            <a:spLocks noGrp="1"/>
          </p:cNvSpPr>
          <p:nvPr>
            <p:ph type="title"/>
          </p:nvPr>
        </p:nvSpPr>
        <p:spPr>
          <a:xfrm>
            <a:off x="516439" y="216488"/>
            <a:ext cx="6122356" cy="711200"/>
          </a:xfrm>
        </p:spPr>
        <p:txBody>
          <a:bodyPr/>
          <a:lstStyle/>
          <a:p>
            <a:r>
              <a:rPr lang="en-GB" dirty="0"/>
              <a:t>Inclusion Supports all Learners </a:t>
            </a:r>
          </a:p>
        </p:txBody>
      </p:sp>
      <p:pic>
        <p:nvPicPr>
          <p:cNvPr id="4" name="Picture 3" descr="This is the Education Scotland, Inclusion, Wellbeing and Equalities logo. It is  blue green and yellow. ">
            <a:extLst>
              <a:ext uri="{FF2B5EF4-FFF2-40B4-BE49-F238E27FC236}">
                <a16:creationId xmlns:a16="http://schemas.microsoft.com/office/drawing/2014/main" id="{47CC66D3-D9C9-9B0D-7825-7E47A79DE83D}"/>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0678439" y="0"/>
            <a:ext cx="1513561" cy="762000"/>
          </a:xfrm>
          <a:prstGeom prst="rect">
            <a:avLst/>
          </a:prstGeom>
        </p:spPr>
      </p:pic>
      <p:pic>
        <p:nvPicPr>
          <p:cNvPr id="6" name="Picture 5" descr="The image has text and arrows which point upwards to a group of stylised icons representing seven  gender neutral children and young people at the top of the image. One icon represents wheelchair users. At the bottom of the image, the text includes the four themes of the Inclusion Wellbeing and Equalities Framework that support Inclusion , the cornerstone of Education for all learners. ">
            <a:extLst>
              <a:ext uri="{FF2B5EF4-FFF2-40B4-BE49-F238E27FC236}">
                <a16:creationId xmlns:a16="http://schemas.microsoft.com/office/drawing/2014/main" id="{55D45716-DFE4-4A29-AC73-09AE10242A74}"/>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1479238" y="914400"/>
            <a:ext cx="7020827" cy="5170149"/>
          </a:xfrm>
          <a:prstGeom prst="rect">
            <a:avLst/>
          </a:prstGeom>
        </p:spPr>
      </p:pic>
      <p:pic>
        <p:nvPicPr>
          <p:cNvPr id="10" name="Picture 9" descr="This is the Scottish Government Logo. It has a Scottish flag on the right side. ">
            <a:extLst>
              <a:ext uri="{FF2B5EF4-FFF2-40B4-BE49-F238E27FC236}">
                <a16:creationId xmlns:a16="http://schemas.microsoft.com/office/drawing/2014/main" id="{5EC12F09-C09E-37DB-762E-A1F5F671527C}"/>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8832898" y="5594437"/>
            <a:ext cx="2471814" cy="455634"/>
          </a:xfrm>
          <a:prstGeom prst="rect">
            <a:avLst/>
          </a:prstGeom>
        </p:spPr>
      </p:pic>
    </p:spTree>
    <p:extLst>
      <p:ext uri="{BB962C8B-B14F-4D97-AF65-F5344CB8AC3E}">
        <p14:creationId xmlns:p14="http://schemas.microsoft.com/office/powerpoint/2010/main" val="183554229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11801" y="525849"/>
            <a:ext cx="11049507" cy="782320"/>
          </a:xfrm>
        </p:spPr>
        <p:txBody>
          <a:bodyPr/>
          <a:lstStyle/>
          <a:p>
            <a:r>
              <a:rPr lang="en-GB" sz="3200" dirty="0">
                <a:solidFill>
                  <a:srgbClr val="00ABB5"/>
                </a:solidFill>
                <a:latin typeface="Segoe UI" panose="020B0502040204020203" pitchFamily="34" charset="0"/>
                <a:cs typeface="Segoe UI" panose="020B0502040204020203" pitchFamily="34" charset="0"/>
              </a:rPr>
              <a:t>Inclusion </a:t>
            </a:r>
          </a:p>
        </p:txBody>
      </p:sp>
      <p:pic>
        <p:nvPicPr>
          <p:cNvPr id="8" name="Picture 7" descr="This is the Education Scotland, Inclusion, Wellbeing and Equalities logo. It is  blue green and yellow.">
            <a:extLst>
              <a:ext uri="{FF2B5EF4-FFF2-40B4-BE49-F238E27FC236}">
                <a16:creationId xmlns:a16="http://schemas.microsoft.com/office/drawing/2014/main" id="{E4618F78-95C4-E0A2-4F53-A2778D8FF2D8}"/>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1021568" y="0"/>
            <a:ext cx="1170432" cy="589252"/>
          </a:xfrm>
          <a:prstGeom prst="rect">
            <a:avLst/>
          </a:prstGeom>
        </p:spPr>
      </p:pic>
      <p:sp>
        <p:nvSpPr>
          <p:cNvPr id="6" name="Content Placeholder 2">
            <a:extLst>
              <a:ext uri="{FF2B5EF4-FFF2-40B4-BE49-F238E27FC236}">
                <a16:creationId xmlns:a16="http://schemas.microsoft.com/office/drawing/2014/main" id="{FE8A091B-4DCE-41CB-9324-6F9430867199}"/>
              </a:ext>
            </a:extLst>
          </p:cNvPr>
          <p:cNvSpPr>
            <a:spLocks noGrp="1"/>
          </p:cNvSpPr>
          <p:nvPr>
            <p:ph idx="1"/>
          </p:nvPr>
        </p:nvSpPr>
        <p:spPr>
          <a:xfrm>
            <a:off x="506591" y="1712724"/>
            <a:ext cx="11049507" cy="4394999"/>
          </a:xfrm>
        </p:spPr>
        <p:txBody>
          <a:bodyPr/>
          <a:lstStyle/>
          <a:p>
            <a:pPr marL="0" marR="0" lvl="0" indent="0" algn="l" defTabSz="914400" rtl="0" eaLnBrk="1" fontAlgn="auto" latinLnBrk="0" hangingPunct="1">
              <a:lnSpc>
                <a:spcPct val="130000"/>
              </a:lnSpc>
              <a:spcBef>
                <a:spcPts val="0"/>
              </a:spcBef>
              <a:spcAft>
                <a:spcPts val="0"/>
              </a:spcAft>
              <a:buClrTx/>
              <a:buSzTx/>
              <a:buFontTx/>
              <a:buNone/>
              <a:tabLst/>
              <a:defRPr/>
            </a:pPr>
            <a:r>
              <a:rPr lang="en-GB" sz="2400" dirty="0">
                <a:latin typeface="Segoe UI" panose="020B0502040204020203" pitchFamily="34" charset="0"/>
                <a:cs typeface="Segoe UI" panose="020B0502040204020203" pitchFamily="34" charset="0"/>
              </a:rPr>
              <a:t>There are a number of explanations or definitions of </a:t>
            </a:r>
            <a:r>
              <a:rPr lang="en-GB" sz="2400" b="0" dirty="0">
                <a:latin typeface="Segoe UI" panose="020B0502040204020203" pitchFamily="34" charset="0"/>
                <a:cs typeface="Segoe UI" panose="020B0502040204020203" pitchFamily="34" charset="0"/>
              </a:rPr>
              <a:t>inclusion.</a:t>
            </a:r>
          </a:p>
          <a:p>
            <a:pPr marL="0" marR="0" lvl="0" indent="0" algn="l" defTabSz="914400" rtl="0" eaLnBrk="1" fontAlgn="auto" latinLnBrk="0" hangingPunct="1">
              <a:lnSpc>
                <a:spcPct val="130000"/>
              </a:lnSpc>
              <a:spcBef>
                <a:spcPts val="0"/>
              </a:spcBef>
              <a:spcAft>
                <a:spcPts val="0"/>
              </a:spcAft>
              <a:buClrTx/>
              <a:buSzTx/>
              <a:buFontTx/>
              <a:buNone/>
              <a:tabLst/>
              <a:defRPr/>
            </a:pPr>
            <a:r>
              <a:rPr lang="en-GB" sz="2400" b="0" dirty="0">
                <a:latin typeface="Segoe UI" panose="020B0502040204020203" pitchFamily="34" charset="0"/>
                <a:cs typeface="Segoe UI" panose="020B0502040204020203" pitchFamily="34" charset="0"/>
              </a:rPr>
              <a:t>Below is a definition from </a:t>
            </a:r>
            <a:r>
              <a:rPr lang="en-GB" sz="2400" b="0" kern="0" dirty="0">
                <a:latin typeface="Segoe UI" panose="020B0502040204020203" pitchFamily="34" charset="0"/>
                <a:ea typeface="Times New Roman" panose="02020603050405020304" pitchFamily="18" charset="0"/>
                <a:cs typeface="Segoe UI" panose="020B0502040204020203" pitchFamily="34" charset="0"/>
              </a:rPr>
              <a:t>How Good is our school?4 </a:t>
            </a:r>
          </a:p>
          <a:p>
            <a:pPr marL="0" marR="0" lvl="0" indent="0" algn="l" defTabSz="914400" rtl="0" eaLnBrk="1" fontAlgn="auto" latinLnBrk="0" hangingPunct="1">
              <a:lnSpc>
                <a:spcPct val="130000"/>
              </a:lnSpc>
              <a:spcBef>
                <a:spcPts val="0"/>
              </a:spcBef>
              <a:spcAft>
                <a:spcPts val="0"/>
              </a:spcAft>
              <a:buClrTx/>
              <a:buSzTx/>
              <a:buFontTx/>
              <a:buNone/>
              <a:tabLst/>
              <a:defRPr/>
            </a:pPr>
            <a:endParaRPr lang="en-GB" sz="2400" b="0" kern="0" dirty="0">
              <a:latin typeface="Segoe UI" panose="020B0502040204020203" pitchFamily="34" charset="0"/>
              <a:cs typeface="Segoe UI" panose="020B0502040204020203" pitchFamily="34" charset="0"/>
            </a:endParaRPr>
          </a:p>
          <a:p>
            <a:pPr>
              <a:lnSpc>
                <a:spcPct val="150000"/>
              </a:lnSpc>
              <a:buClr>
                <a:srgbClr val="00ABB5"/>
              </a:buClr>
            </a:pPr>
            <a:r>
              <a:rPr lang="en-GB" sz="2400" dirty="0">
                <a:latin typeface="Segoe UI" panose="020B0502040204020203" pitchFamily="34" charset="0"/>
                <a:cs typeface="Segoe UI" panose="020B0502040204020203" pitchFamily="34" charset="0"/>
              </a:rPr>
              <a:t>‘Inclusion means taking positive action and intervening in order to enable achievement for all by building and fulfilling the potential of every child, young person and adult’.</a:t>
            </a:r>
          </a:p>
          <a:p>
            <a:pPr>
              <a:lnSpc>
                <a:spcPct val="150000"/>
              </a:lnSpc>
              <a:buClr>
                <a:srgbClr val="00ABB5"/>
              </a:buClr>
            </a:pPr>
            <a:endParaRPr lang="en-GB" sz="2400" dirty="0">
              <a:latin typeface="Segoe UI" panose="020B0502040204020203" pitchFamily="34" charset="0"/>
              <a:cs typeface="Segoe UI" panose="020B0502040204020203" pitchFamily="34" charset="0"/>
            </a:endParaRPr>
          </a:p>
        </p:txBody>
      </p:sp>
      <p:pic>
        <p:nvPicPr>
          <p:cNvPr id="7" name="Picture 6" descr="This image is the front cover of the Self evaluation framework How Good is Our School?4 ">
            <a:extLst>
              <a:ext uri="{FF2B5EF4-FFF2-40B4-BE49-F238E27FC236}">
                <a16:creationId xmlns:a16="http://schemas.microsoft.com/office/drawing/2014/main" id="{18C111BE-B786-C239-4883-D26904C5BE15}"/>
              </a:ext>
            </a:extLst>
          </p:cNvPr>
          <p:cNvPicPr>
            <a:picLocks noChangeAspect="1"/>
          </p:cNvPicPr>
          <p:nvPr/>
        </p:nvPicPr>
        <p:blipFill rotWithShape="1">
          <a:blip r:embed="rId4" cstate="email">
            <a:extLst>
              <a:ext uri="{28A0092B-C50C-407E-A947-70E740481C1C}">
                <a14:useLocalDpi xmlns:a14="http://schemas.microsoft.com/office/drawing/2010/main"/>
              </a:ext>
            </a:extLst>
          </a:blip>
          <a:srcRect/>
          <a:stretch/>
        </p:blipFill>
        <p:spPr>
          <a:xfrm>
            <a:off x="9816895" y="1060582"/>
            <a:ext cx="1595082" cy="2253053"/>
          </a:xfrm>
          <a:prstGeom prst="rect">
            <a:avLst/>
          </a:prstGeom>
          <a:ln w="6350">
            <a:solidFill>
              <a:schemeClr val="tx1"/>
            </a:solidFill>
          </a:ln>
        </p:spPr>
      </p:pic>
    </p:spTree>
    <p:extLst>
      <p:ext uri="{BB962C8B-B14F-4D97-AF65-F5344CB8AC3E}">
        <p14:creationId xmlns:p14="http://schemas.microsoft.com/office/powerpoint/2010/main" val="345098693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92292" y="130433"/>
            <a:ext cx="9143999" cy="711200"/>
          </a:xfrm>
        </p:spPr>
        <p:txBody>
          <a:bodyPr/>
          <a:lstStyle/>
          <a:p>
            <a:r>
              <a:rPr lang="en-GB" dirty="0"/>
              <a:t>The Four Pillars of Inclusion </a:t>
            </a:r>
          </a:p>
        </p:txBody>
      </p:sp>
      <p:pic>
        <p:nvPicPr>
          <p:cNvPr id="5" name="Picture 4" descr="This is the Education Scotland, Inclusion, Wellbeing and Equalities logo. It is blue green and yellow.">
            <a:extLst>
              <a:ext uri="{FF2B5EF4-FFF2-40B4-BE49-F238E27FC236}">
                <a16:creationId xmlns:a16="http://schemas.microsoft.com/office/drawing/2014/main" id="{A218A7A0-5D57-6DFE-9C57-4D6A4C682B82}"/>
              </a:ext>
            </a:extLst>
          </p:cNvPr>
          <p:cNvPicPr>
            <a:picLocks noChangeAspect="1"/>
          </p:cNvPicPr>
          <p:nvPr/>
        </p:nvPicPr>
        <p:blipFill>
          <a:blip r:embed="rId3"/>
          <a:stretch>
            <a:fillRect/>
          </a:stretch>
        </p:blipFill>
        <p:spPr>
          <a:xfrm>
            <a:off x="10658475" y="0"/>
            <a:ext cx="1533525" cy="771525"/>
          </a:xfrm>
          <a:prstGeom prst="rect">
            <a:avLst/>
          </a:prstGeom>
        </p:spPr>
      </p:pic>
      <p:pic>
        <p:nvPicPr>
          <p:cNvPr id="10" name="Picture 9" descr="This image represents the 4 pillars of inclusion. At the centre is a circle with the word Inclusion, this is surrounded by 4 circles with the words Present, Participating, Achieving and Supported. ">
            <a:extLst>
              <a:ext uri="{FF2B5EF4-FFF2-40B4-BE49-F238E27FC236}">
                <a16:creationId xmlns:a16="http://schemas.microsoft.com/office/drawing/2014/main" id="{EF9D22A4-6488-449B-8449-DDFDBEFB5EEA}"/>
              </a:ext>
            </a:extLst>
          </p:cNvPr>
          <p:cNvPicPr/>
          <p:nvPr/>
        </p:nvPicPr>
        <p:blipFill>
          <a:blip r:embed="rId4" cstate="email">
            <a:extLst>
              <a:ext uri="{28A0092B-C50C-407E-A947-70E740481C1C}">
                <a14:useLocalDpi xmlns:a14="http://schemas.microsoft.com/office/drawing/2010/main"/>
              </a:ext>
            </a:extLst>
          </a:blip>
          <a:srcRect/>
          <a:stretch>
            <a:fillRect/>
          </a:stretch>
        </p:blipFill>
        <p:spPr bwMode="auto">
          <a:xfrm>
            <a:off x="952500" y="1175656"/>
            <a:ext cx="4203700" cy="4082144"/>
          </a:xfrm>
          <a:prstGeom prst="rect">
            <a:avLst/>
          </a:prstGeom>
          <a:noFill/>
          <a:ln>
            <a:noFill/>
          </a:ln>
        </p:spPr>
      </p:pic>
      <p:sp>
        <p:nvSpPr>
          <p:cNvPr id="3" name="TextBox 2">
            <a:extLst>
              <a:ext uri="{FF2B5EF4-FFF2-40B4-BE49-F238E27FC236}">
                <a16:creationId xmlns:a16="http://schemas.microsoft.com/office/drawing/2014/main" id="{C0F22CC6-E758-41E0-84DE-B77821AF9F99}"/>
              </a:ext>
            </a:extLst>
          </p:cNvPr>
          <p:cNvSpPr txBox="1"/>
          <p:nvPr/>
        </p:nvSpPr>
        <p:spPr>
          <a:xfrm>
            <a:off x="5652759" y="1430215"/>
            <a:ext cx="6093764" cy="3108543"/>
          </a:xfrm>
          <a:prstGeom prst="rect">
            <a:avLst/>
          </a:prstGeom>
          <a:noFill/>
        </p:spPr>
        <p:txBody>
          <a:bodyPr wrap="square" rtlCol="0">
            <a:spAutoFit/>
          </a:bodyPr>
          <a:lstStyle/>
          <a:p>
            <a:r>
              <a:rPr lang="en-GB" sz="2800" dirty="0">
                <a:solidFill>
                  <a:schemeClr val="tx1">
                    <a:lumMod val="65000"/>
                    <a:lumOff val="35000"/>
                  </a:schemeClr>
                </a:solidFill>
                <a:latin typeface="Segoe UI" panose="020B0502040204020203" pitchFamily="34" charset="0"/>
                <a:cs typeface="Segoe UI" panose="020B0502040204020203" pitchFamily="34" charset="0"/>
              </a:rPr>
              <a:t>To be included</a:t>
            </a:r>
            <a:r>
              <a:rPr lang="en-GB" sz="2800" b="1" dirty="0">
                <a:solidFill>
                  <a:schemeClr val="tx1">
                    <a:lumMod val="65000"/>
                    <a:lumOff val="35000"/>
                  </a:schemeClr>
                </a:solidFill>
                <a:latin typeface="Segoe UI" panose="020B0502040204020203" pitchFamily="34" charset="0"/>
                <a:cs typeface="Segoe UI" panose="020B0502040204020203" pitchFamily="34" charset="0"/>
              </a:rPr>
              <a:t> all </a:t>
            </a:r>
            <a:r>
              <a:rPr lang="en-GB" sz="2800" dirty="0">
                <a:solidFill>
                  <a:schemeClr val="tx1">
                    <a:lumMod val="65000"/>
                    <a:lumOff val="35000"/>
                  </a:schemeClr>
                </a:solidFill>
                <a:latin typeface="Segoe UI" panose="020B0502040204020203" pitchFamily="34" charset="0"/>
                <a:cs typeface="Segoe UI" panose="020B0502040204020203" pitchFamily="34" charset="0"/>
              </a:rPr>
              <a:t>children and young people need to be and feel: </a:t>
            </a:r>
          </a:p>
          <a:p>
            <a:endParaRPr lang="en-GB" sz="2800" dirty="0">
              <a:solidFill>
                <a:schemeClr val="tx1">
                  <a:lumMod val="65000"/>
                  <a:lumOff val="35000"/>
                </a:schemeClr>
              </a:solidFill>
              <a:latin typeface="Segoe UI" panose="020B0502040204020203" pitchFamily="34" charset="0"/>
              <a:cs typeface="Segoe UI" panose="020B0502040204020203" pitchFamily="34" charset="0"/>
            </a:endParaRPr>
          </a:p>
          <a:p>
            <a:pPr marL="342900" indent="-342900">
              <a:buFont typeface="Arial" panose="020B0604020202020204" pitchFamily="34" charset="0"/>
              <a:buChar char="•"/>
            </a:pPr>
            <a:r>
              <a:rPr lang="en-GB" sz="2800" dirty="0">
                <a:solidFill>
                  <a:schemeClr val="tx1">
                    <a:lumMod val="65000"/>
                    <a:lumOff val="35000"/>
                  </a:schemeClr>
                </a:solidFill>
                <a:latin typeface="Segoe UI" panose="020B0502040204020203" pitchFamily="34" charset="0"/>
                <a:cs typeface="Segoe UI" panose="020B0502040204020203" pitchFamily="34" charset="0"/>
              </a:rPr>
              <a:t>Present</a:t>
            </a:r>
          </a:p>
          <a:p>
            <a:pPr marL="342900" indent="-342900">
              <a:buFont typeface="Arial" panose="020B0604020202020204" pitchFamily="34" charset="0"/>
              <a:buChar char="•"/>
            </a:pPr>
            <a:r>
              <a:rPr lang="en-GB" sz="2800" dirty="0">
                <a:solidFill>
                  <a:schemeClr val="tx1">
                    <a:lumMod val="65000"/>
                    <a:lumOff val="35000"/>
                  </a:schemeClr>
                </a:solidFill>
                <a:latin typeface="Segoe UI" panose="020B0502040204020203" pitchFamily="34" charset="0"/>
                <a:cs typeface="Segoe UI" panose="020B0502040204020203" pitchFamily="34" charset="0"/>
              </a:rPr>
              <a:t>Participating</a:t>
            </a:r>
          </a:p>
          <a:p>
            <a:pPr marL="342900" indent="-342900">
              <a:buFont typeface="Arial" panose="020B0604020202020204" pitchFamily="34" charset="0"/>
              <a:buChar char="•"/>
            </a:pPr>
            <a:r>
              <a:rPr lang="en-GB" sz="2800" dirty="0">
                <a:solidFill>
                  <a:schemeClr val="tx1">
                    <a:lumMod val="65000"/>
                    <a:lumOff val="35000"/>
                  </a:schemeClr>
                </a:solidFill>
                <a:latin typeface="Segoe UI" panose="020B0502040204020203" pitchFamily="34" charset="0"/>
                <a:cs typeface="Segoe UI" panose="020B0502040204020203" pitchFamily="34" charset="0"/>
              </a:rPr>
              <a:t>Achieving</a:t>
            </a:r>
          </a:p>
          <a:p>
            <a:pPr marL="342900" indent="-342900">
              <a:buFont typeface="Arial" panose="020B0604020202020204" pitchFamily="34" charset="0"/>
              <a:buChar char="•"/>
            </a:pPr>
            <a:r>
              <a:rPr lang="en-GB" sz="2800" dirty="0">
                <a:solidFill>
                  <a:schemeClr val="tx1">
                    <a:lumMod val="65000"/>
                    <a:lumOff val="35000"/>
                  </a:schemeClr>
                </a:solidFill>
                <a:latin typeface="Segoe UI" panose="020B0502040204020203" pitchFamily="34" charset="0"/>
                <a:cs typeface="Segoe UI" panose="020B0502040204020203" pitchFamily="34" charset="0"/>
              </a:rPr>
              <a:t>Supported. </a:t>
            </a:r>
          </a:p>
        </p:txBody>
      </p:sp>
    </p:spTree>
    <p:extLst>
      <p:ext uri="{BB962C8B-B14F-4D97-AF65-F5344CB8AC3E}">
        <p14:creationId xmlns:p14="http://schemas.microsoft.com/office/powerpoint/2010/main" val="186569009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94263" y="153880"/>
            <a:ext cx="4021092" cy="711200"/>
          </a:xfrm>
        </p:spPr>
        <p:txBody>
          <a:bodyPr/>
          <a:lstStyle/>
          <a:p>
            <a:r>
              <a:rPr lang="en-GB" dirty="0"/>
              <a:t>Inclusion - Present </a:t>
            </a:r>
          </a:p>
        </p:txBody>
      </p:sp>
      <p:sp>
        <p:nvSpPr>
          <p:cNvPr id="6" name="Oval 5" descr="this is  a purple circle for the inclusion pillar 'Present' ">
            <a:extLst>
              <a:ext uri="{FF2B5EF4-FFF2-40B4-BE49-F238E27FC236}">
                <a16:creationId xmlns:a16="http://schemas.microsoft.com/office/drawing/2014/main" id="{745C868B-7D25-ECCE-7542-89C7C9947255}"/>
              </a:ext>
            </a:extLst>
          </p:cNvPr>
          <p:cNvSpPr/>
          <p:nvPr/>
        </p:nvSpPr>
        <p:spPr>
          <a:xfrm>
            <a:off x="427703" y="173576"/>
            <a:ext cx="908728" cy="869777"/>
          </a:xfrm>
          <a:prstGeom prst="ellipse">
            <a:avLst/>
          </a:prstGeom>
          <a:solidFill>
            <a:srgbClr val="8067A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2400" dirty="0">
              <a:latin typeface="Segoe UI" panose="020B0502040204020203" pitchFamily="34" charset="0"/>
              <a:cs typeface="Segoe UI" panose="020B0502040204020203" pitchFamily="34" charset="0"/>
            </a:endParaRPr>
          </a:p>
        </p:txBody>
      </p:sp>
      <p:pic>
        <p:nvPicPr>
          <p:cNvPr id="10" name="Picture 9" descr="This image represents the 4 pillars of inclusion. At the centre is a circle with the word Inclusion, this is surrounded by 4 circles with the words Present, Participating, Achieving and Supported. ">
            <a:extLst>
              <a:ext uri="{FF2B5EF4-FFF2-40B4-BE49-F238E27FC236}">
                <a16:creationId xmlns:a16="http://schemas.microsoft.com/office/drawing/2014/main" id="{EF9D22A4-6488-449B-8449-DDFDBEFB5EEA}"/>
              </a:ext>
            </a:extLst>
          </p:cNvPr>
          <p:cNvPicPr/>
          <p:nvPr/>
        </p:nvPicPr>
        <p:blipFill>
          <a:blip r:embed="rId3" cstate="email">
            <a:extLst>
              <a:ext uri="{28A0092B-C50C-407E-A947-70E740481C1C}">
                <a14:useLocalDpi xmlns:a14="http://schemas.microsoft.com/office/drawing/2010/main"/>
              </a:ext>
            </a:extLst>
          </a:blip>
          <a:srcRect/>
          <a:stretch>
            <a:fillRect/>
          </a:stretch>
        </p:blipFill>
        <p:spPr bwMode="auto">
          <a:xfrm>
            <a:off x="5856528" y="166337"/>
            <a:ext cx="1662881" cy="1685531"/>
          </a:xfrm>
          <a:prstGeom prst="rect">
            <a:avLst/>
          </a:prstGeom>
          <a:noFill/>
          <a:ln>
            <a:noFill/>
          </a:ln>
        </p:spPr>
      </p:pic>
      <p:sp>
        <p:nvSpPr>
          <p:cNvPr id="3" name="TextBox 2">
            <a:extLst>
              <a:ext uri="{FF2B5EF4-FFF2-40B4-BE49-F238E27FC236}">
                <a16:creationId xmlns:a16="http://schemas.microsoft.com/office/drawing/2014/main" id="{C0F22CC6-E758-41E0-84DE-B77821AF9F99}"/>
              </a:ext>
            </a:extLst>
          </p:cNvPr>
          <p:cNvSpPr txBox="1"/>
          <p:nvPr/>
        </p:nvSpPr>
        <p:spPr>
          <a:xfrm>
            <a:off x="435232" y="1972881"/>
            <a:ext cx="9513121" cy="3855414"/>
          </a:xfrm>
          <a:prstGeom prst="rect">
            <a:avLst/>
          </a:prstGeom>
          <a:noFill/>
        </p:spPr>
        <p:txBody>
          <a:bodyPr wrap="square" rtlCol="0">
            <a:spAutoFit/>
          </a:bodyPr>
          <a:lstStyle/>
          <a:p>
            <a:endParaRPr lang="en-GB" sz="2000" dirty="0">
              <a:solidFill>
                <a:schemeClr val="tx1">
                  <a:lumMod val="65000"/>
                  <a:lumOff val="35000"/>
                </a:schemeClr>
              </a:solidFill>
              <a:latin typeface="Segoe UI" panose="020B0502040204020203" pitchFamily="34" charset="0"/>
              <a:cs typeface="Segoe UI" panose="020B0502040204020203" pitchFamily="34" charset="0"/>
            </a:endParaRPr>
          </a:p>
          <a:p>
            <a:pPr marL="342900" lvl="0" indent="-342900">
              <a:lnSpc>
                <a:spcPct val="107000"/>
              </a:lnSpc>
              <a:spcAft>
                <a:spcPts val="800"/>
              </a:spcAft>
              <a:buSzPts val="1000"/>
              <a:buFont typeface="Symbol" panose="05050102010706020507" pitchFamily="18" charset="2"/>
              <a:buChar char=""/>
              <a:tabLst>
                <a:tab pos="457200" algn="l"/>
              </a:tabLst>
            </a:pPr>
            <a:r>
              <a:rPr lang="en-GB" sz="2000" b="1" kern="0" dirty="0">
                <a:solidFill>
                  <a:schemeClr val="tx1">
                    <a:lumMod val="75000"/>
                    <a:lumOff val="25000"/>
                  </a:schemeClr>
                </a:solidFill>
                <a:effectLst/>
                <a:latin typeface="Segoe UI" panose="020B0502040204020203" pitchFamily="34" charset="0"/>
                <a:ea typeface="Times New Roman" panose="02020603050405020304" pitchFamily="18" charset="0"/>
                <a:cs typeface="Segoe UI" panose="020B0502040204020203" pitchFamily="34" charset="0"/>
              </a:rPr>
              <a:t>All </a:t>
            </a:r>
            <a:r>
              <a:rPr lang="en-GB" sz="2000" kern="0" dirty="0">
                <a:solidFill>
                  <a:schemeClr val="tx1">
                    <a:lumMod val="75000"/>
                    <a:lumOff val="25000"/>
                  </a:schemeClr>
                </a:solidFill>
                <a:effectLst/>
                <a:latin typeface="Segoe UI" panose="020B0502040204020203" pitchFamily="34" charset="0"/>
                <a:ea typeface="Times New Roman" panose="02020603050405020304" pitchFamily="18" charset="0"/>
                <a:cs typeface="Segoe UI" panose="020B0502040204020203" pitchFamily="34" charset="0"/>
              </a:rPr>
              <a:t>children and young people should learn in environments which best meet their needs</a:t>
            </a:r>
            <a:endParaRPr lang="en-GB" sz="2000" kern="100" dirty="0">
              <a:solidFill>
                <a:schemeClr val="tx1">
                  <a:lumMod val="75000"/>
                  <a:lumOff val="25000"/>
                </a:schemeClr>
              </a:solidFill>
              <a:effectLst/>
              <a:latin typeface="Segoe UI" panose="020B0502040204020203" pitchFamily="34" charset="0"/>
              <a:ea typeface="Calibri" panose="020F0502020204030204" pitchFamily="34" charset="0"/>
              <a:cs typeface="Segoe UI" panose="020B0502040204020203" pitchFamily="34" charset="0"/>
            </a:endParaRPr>
          </a:p>
          <a:p>
            <a:pPr marL="457200">
              <a:lnSpc>
                <a:spcPct val="107000"/>
              </a:lnSpc>
              <a:spcAft>
                <a:spcPts val="800"/>
              </a:spcAft>
            </a:pPr>
            <a:r>
              <a:rPr lang="en-GB" sz="2000" kern="0" dirty="0">
                <a:solidFill>
                  <a:schemeClr val="tx1">
                    <a:lumMod val="75000"/>
                    <a:lumOff val="25000"/>
                  </a:schemeClr>
                </a:solidFill>
                <a:effectLst/>
                <a:latin typeface="Segoe UI" panose="020B0502040204020203" pitchFamily="34" charset="0"/>
                <a:ea typeface="Times New Roman" panose="02020603050405020304" pitchFamily="18" charset="0"/>
                <a:cs typeface="Segoe UI" panose="020B0502040204020203" pitchFamily="34" charset="0"/>
              </a:rPr>
              <a:t> </a:t>
            </a:r>
            <a:endParaRPr lang="en-GB" sz="2000" kern="100" dirty="0">
              <a:solidFill>
                <a:schemeClr val="tx1">
                  <a:lumMod val="75000"/>
                  <a:lumOff val="25000"/>
                </a:schemeClr>
              </a:solidFill>
              <a:effectLst/>
              <a:latin typeface="Segoe UI" panose="020B0502040204020203" pitchFamily="34" charset="0"/>
              <a:ea typeface="Calibri" panose="020F0502020204030204" pitchFamily="34" charset="0"/>
              <a:cs typeface="Segoe UI" panose="020B0502040204020203" pitchFamily="34" charset="0"/>
            </a:endParaRPr>
          </a:p>
          <a:p>
            <a:pPr marL="342900" lvl="0" indent="-342900">
              <a:lnSpc>
                <a:spcPct val="107000"/>
              </a:lnSpc>
              <a:spcAft>
                <a:spcPts val="800"/>
              </a:spcAft>
              <a:buSzPts val="1000"/>
              <a:buFont typeface="Symbol" panose="05050102010706020507" pitchFamily="18" charset="2"/>
              <a:buChar char=""/>
              <a:tabLst>
                <a:tab pos="457200" algn="l"/>
              </a:tabLst>
            </a:pPr>
            <a:r>
              <a:rPr lang="en-GB" sz="2000" b="1" kern="0" dirty="0">
                <a:solidFill>
                  <a:schemeClr val="tx1">
                    <a:lumMod val="75000"/>
                    <a:lumOff val="25000"/>
                  </a:schemeClr>
                </a:solidFill>
                <a:effectLst/>
                <a:latin typeface="Segoe UI" panose="020B0502040204020203" pitchFamily="34" charset="0"/>
                <a:ea typeface="Times New Roman" panose="02020603050405020304" pitchFamily="18" charset="0"/>
                <a:cs typeface="Segoe UI" panose="020B0502040204020203" pitchFamily="34" charset="0"/>
              </a:rPr>
              <a:t>All</a:t>
            </a:r>
            <a:r>
              <a:rPr lang="en-GB" sz="2000" kern="0" dirty="0">
                <a:solidFill>
                  <a:schemeClr val="tx1">
                    <a:lumMod val="75000"/>
                    <a:lumOff val="25000"/>
                  </a:schemeClr>
                </a:solidFill>
                <a:effectLst/>
                <a:latin typeface="Segoe UI" panose="020B0502040204020203" pitchFamily="34" charset="0"/>
                <a:ea typeface="Times New Roman" panose="02020603050405020304" pitchFamily="18" charset="0"/>
                <a:cs typeface="Segoe UI" panose="020B0502040204020203" pitchFamily="34" charset="0"/>
              </a:rPr>
              <a:t> children and young people should be fully engaged in the life of their setting, through the inclusive ethos, culture and values of the setting</a:t>
            </a:r>
            <a:endParaRPr lang="en-GB" sz="2000" kern="100" dirty="0">
              <a:solidFill>
                <a:schemeClr val="tx1">
                  <a:lumMod val="75000"/>
                  <a:lumOff val="25000"/>
                </a:schemeClr>
              </a:solidFill>
              <a:effectLst/>
              <a:latin typeface="Segoe UI" panose="020B0502040204020203" pitchFamily="34" charset="0"/>
              <a:ea typeface="Calibri" panose="020F0502020204030204" pitchFamily="34" charset="0"/>
              <a:cs typeface="Segoe UI" panose="020B0502040204020203" pitchFamily="34" charset="0"/>
            </a:endParaRPr>
          </a:p>
          <a:p>
            <a:pPr marL="457200">
              <a:lnSpc>
                <a:spcPct val="107000"/>
              </a:lnSpc>
              <a:spcAft>
                <a:spcPts val="800"/>
              </a:spcAft>
            </a:pPr>
            <a:r>
              <a:rPr lang="en-GB" sz="2000" kern="0" dirty="0">
                <a:solidFill>
                  <a:schemeClr val="tx1">
                    <a:lumMod val="75000"/>
                    <a:lumOff val="25000"/>
                  </a:schemeClr>
                </a:solidFill>
                <a:effectLst/>
                <a:latin typeface="Segoe UI" panose="020B0502040204020203" pitchFamily="34" charset="0"/>
                <a:ea typeface="Times New Roman" panose="02020603050405020304" pitchFamily="18" charset="0"/>
                <a:cs typeface="Segoe UI" panose="020B0502040204020203" pitchFamily="34" charset="0"/>
              </a:rPr>
              <a:t> </a:t>
            </a:r>
            <a:endParaRPr lang="en-GB" sz="2000" kern="100" dirty="0">
              <a:solidFill>
                <a:schemeClr val="tx1">
                  <a:lumMod val="75000"/>
                  <a:lumOff val="25000"/>
                </a:schemeClr>
              </a:solidFill>
              <a:effectLst/>
              <a:latin typeface="Segoe UI" panose="020B0502040204020203" pitchFamily="34" charset="0"/>
              <a:ea typeface="Calibri" panose="020F0502020204030204" pitchFamily="34" charset="0"/>
              <a:cs typeface="Segoe UI" panose="020B0502040204020203" pitchFamily="34" charset="0"/>
            </a:endParaRPr>
          </a:p>
          <a:p>
            <a:pPr marL="342900" lvl="0" indent="-342900">
              <a:lnSpc>
                <a:spcPct val="107000"/>
              </a:lnSpc>
              <a:spcAft>
                <a:spcPts val="800"/>
              </a:spcAft>
              <a:buSzPts val="1000"/>
              <a:buFont typeface="Symbol" panose="05050102010706020507" pitchFamily="18" charset="2"/>
              <a:buChar char=""/>
              <a:tabLst>
                <a:tab pos="457200" algn="l"/>
              </a:tabLst>
            </a:pPr>
            <a:r>
              <a:rPr lang="en-GB" sz="2000" b="1" kern="0" dirty="0">
                <a:solidFill>
                  <a:schemeClr val="tx1">
                    <a:lumMod val="75000"/>
                    <a:lumOff val="25000"/>
                  </a:schemeClr>
                </a:solidFill>
                <a:effectLst/>
                <a:latin typeface="Segoe UI" panose="020B0502040204020203" pitchFamily="34" charset="0"/>
                <a:ea typeface="Times New Roman" panose="02020603050405020304" pitchFamily="18" charset="0"/>
                <a:cs typeface="Segoe UI" panose="020B0502040204020203" pitchFamily="34" charset="0"/>
              </a:rPr>
              <a:t>All</a:t>
            </a:r>
            <a:r>
              <a:rPr lang="en-GB" sz="2000" kern="0" dirty="0">
                <a:solidFill>
                  <a:schemeClr val="tx1">
                    <a:lumMod val="75000"/>
                    <a:lumOff val="25000"/>
                  </a:schemeClr>
                </a:solidFill>
                <a:effectLst/>
                <a:latin typeface="Segoe UI" panose="020B0502040204020203" pitchFamily="34" charset="0"/>
                <a:ea typeface="Times New Roman" panose="02020603050405020304" pitchFamily="18" charset="0"/>
                <a:cs typeface="Segoe UI" panose="020B0502040204020203" pitchFamily="34" charset="0"/>
              </a:rPr>
              <a:t> children and young people should receive a fulltime education including flexible approaches to meet their needs</a:t>
            </a:r>
            <a:endParaRPr lang="en-GB" sz="2000" kern="100" dirty="0">
              <a:solidFill>
                <a:schemeClr val="tx1">
                  <a:lumMod val="75000"/>
                  <a:lumOff val="25000"/>
                </a:schemeClr>
              </a:solidFill>
              <a:effectLst/>
              <a:latin typeface="Segoe UI" panose="020B0502040204020203" pitchFamily="34" charset="0"/>
              <a:ea typeface="Calibri" panose="020F0502020204030204" pitchFamily="34" charset="0"/>
              <a:cs typeface="Segoe UI" panose="020B0502040204020203" pitchFamily="34" charset="0"/>
            </a:endParaRPr>
          </a:p>
          <a:p>
            <a:pPr marL="342900" indent="-342900">
              <a:buFont typeface="Arial" panose="020B0604020202020204" pitchFamily="34" charset="0"/>
              <a:buChar char="•"/>
            </a:pPr>
            <a:endParaRPr lang="en-GB" sz="2000" dirty="0">
              <a:solidFill>
                <a:schemeClr val="tx1">
                  <a:lumMod val="65000"/>
                  <a:lumOff val="35000"/>
                </a:schemeClr>
              </a:solidFill>
              <a:latin typeface="Segoe UI" panose="020B0502040204020203" pitchFamily="34" charset="0"/>
              <a:cs typeface="Segoe UI" panose="020B0502040204020203" pitchFamily="34" charset="0"/>
            </a:endParaRPr>
          </a:p>
        </p:txBody>
      </p:sp>
      <p:pic>
        <p:nvPicPr>
          <p:cNvPr id="8" name="Picture 7" descr="This is the Education Scotland, Inclusion, Wellbeing and Equalities logo. It is blue green and yellow.">
            <a:extLst>
              <a:ext uri="{FF2B5EF4-FFF2-40B4-BE49-F238E27FC236}">
                <a16:creationId xmlns:a16="http://schemas.microsoft.com/office/drawing/2014/main" id="{F59168C5-130D-9066-74A7-21332E26CD2F}"/>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10957025" y="0"/>
            <a:ext cx="1234975" cy="621323"/>
          </a:xfrm>
          <a:prstGeom prst="rect">
            <a:avLst/>
          </a:prstGeom>
        </p:spPr>
      </p:pic>
    </p:spTree>
    <p:extLst>
      <p:ext uri="{BB962C8B-B14F-4D97-AF65-F5344CB8AC3E}">
        <p14:creationId xmlns:p14="http://schemas.microsoft.com/office/powerpoint/2010/main" val="375518891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3922" y="153879"/>
            <a:ext cx="4912047" cy="711200"/>
          </a:xfrm>
        </p:spPr>
        <p:txBody>
          <a:bodyPr/>
          <a:lstStyle/>
          <a:p>
            <a:r>
              <a:rPr lang="en-GB" dirty="0"/>
              <a:t>Inclusion - Participating </a:t>
            </a:r>
          </a:p>
        </p:txBody>
      </p:sp>
      <p:sp>
        <p:nvSpPr>
          <p:cNvPr id="6" name="Oval 5" descr="this is  a dark purple  circle for the inclusion pillar 'Participating' ">
            <a:extLst>
              <a:ext uri="{FF2B5EF4-FFF2-40B4-BE49-F238E27FC236}">
                <a16:creationId xmlns:a16="http://schemas.microsoft.com/office/drawing/2014/main" id="{33E74544-DCDD-BFFD-FC7E-D6FB93C04351}"/>
              </a:ext>
            </a:extLst>
          </p:cNvPr>
          <p:cNvSpPr/>
          <p:nvPr/>
        </p:nvSpPr>
        <p:spPr>
          <a:xfrm>
            <a:off x="521487" y="161852"/>
            <a:ext cx="838389" cy="775993"/>
          </a:xfrm>
          <a:prstGeom prst="ellipse">
            <a:avLst/>
          </a:prstGeom>
          <a:solidFill>
            <a:srgbClr val="5860A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2400" dirty="0">
              <a:latin typeface="Segoe UI" panose="020B0502040204020203" pitchFamily="34" charset="0"/>
              <a:cs typeface="Segoe UI" panose="020B0502040204020203" pitchFamily="34" charset="0"/>
            </a:endParaRPr>
          </a:p>
        </p:txBody>
      </p:sp>
      <p:pic>
        <p:nvPicPr>
          <p:cNvPr id="8" name="Picture 7" descr="This is the Education Scotland, Inclusion, Wellbeing and Equalities logo. It is blue green and yellow.">
            <a:extLst>
              <a:ext uri="{FF2B5EF4-FFF2-40B4-BE49-F238E27FC236}">
                <a16:creationId xmlns:a16="http://schemas.microsoft.com/office/drawing/2014/main" id="{CB4316B2-C195-D04A-E9BC-6E768B465751}"/>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0957025" y="0"/>
            <a:ext cx="1234975" cy="621323"/>
          </a:xfrm>
          <a:prstGeom prst="rect">
            <a:avLst/>
          </a:prstGeom>
        </p:spPr>
      </p:pic>
      <p:pic>
        <p:nvPicPr>
          <p:cNvPr id="10" name="Picture 9" descr="This image represents the 4 pillars of inclusion. At the centre is a circle with the word Inclusion, this is surrounded by 4 circles with the words Present, Participating, Achieving and Supported. ">
            <a:extLst>
              <a:ext uri="{FF2B5EF4-FFF2-40B4-BE49-F238E27FC236}">
                <a16:creationId xmlns:a16="http://schemas.microsoft.com/office/drawing/2014/main" id="{EF9D22A4-6488-449B-8449-DDFDBEFB5EEA}"/>
              </a:ext>
            </a:extLst>
          </p:cNvPr>
          <p:cNvPicPr/>
          <p:nvPr/>
        </p:nvPicPr>
        <p:blipFill>
          <a:blip r:embed="rId4" cstate="email">
            <a:extLst>
              <a:ext uri="{28A0092B-C50C-407E-A947-70E740481C1C}">
                <a14:useLocalDpi xmlns:a14="http://schemas.microsoft.com/office/drawing/2010/main"/>
              </a:ext>
            </a:extLst>
          </a:blip>
          <a:srcRect/>
          <a:stretch>
            <a:fillRect/>
          </a:stretch>
        </p:blipFill>
        <p:spPr bwMode="auto">
          <a:xfrm>
            <a:off x="6935050" y="445477"/>
            <a:ext cx="1662881" cy="1685531"/>
          </a:xfrm>
          <a:prstGeom prst="rect">
            <a:avLst/>
          </a:prstGeom>
          <a:noFill/>
          <a:ln>
            <a:noFill/>
          </a:ln>
        </p:spPr>
      </p:pic>
      <p:sp>
        <p:nvSpPr>
          <p:cNvPr id="5" name="Rectangle 1">
            <a:extLst>
              <a:ext uri="{FF2B5EF4-FFF2-40B4-BE49-F238E27FC236}">
                <a16:creationId xmlns:a16="http://schemas.microsoft.com/office/drawing/2014/main" id="{9A8E2526-21D4-6B21-41ED-C60421516BB5}"/>
              </a:ext>
            </a:extLst>
          </p:cNvPr>
          <p:cNvSpPr>
            <a:spLocks noChangeArrowheads="1"/>
          </p:cNvSpPr>
          <p:nvPr/>
        </p:nvSpPr>
        <p:spPr bwMode="auto">
          <a:xfrm>
            <a:off x="339970" y="1072986"/>
            <a:ext cx="11172092" cy="5509200"/>
          </a:xfrm>
          <a:prstGeom prst="rect">
            <a:avLst/>
          </a:prstGeom>
          <a:noFill/>
          <a:ln>
            <a:noFill/>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400" b="1" i="0" u="none" strike="noStrike" cap="none" normalizeH="0" baseline="0" dirty="0">
                <a:ln>
                  <a:noFill/>
                </a:ln>
                <a:solidFill>
                  <a:srgbClr val="333333"/>
                </a:solidFill>
                <a:effectLst/>
                <a:latin typeface="Segoe UI" panose="020B0502040204020203" pitchFamily="34" charset="0"/>
                <a:cs typeface="Segoe UI" panose="020B0502040204020203" pitchFamily="34" charset="0"/>
              </a:rPr>
              <a:t>Key expectations:</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2400" b="1" i="0" u="none" strike="noStrike" cap="none" normalizeH="0" baseline="0" dirty="0">
              <a:ln>
                <a:noFill/>
              </a:ln>
              <a:solidFill>
                <a:schemeClr val="tx1">
                  <a:lumMod val="75000"/>
                  <a:lumOff val="25000"/>
                </a:schemeClr>
              </a:solidFill>
              <a:effectLst/>
              <a:latin typeface="Segoe UI" panose="020B0502040204020203" pitchFamily="34" charset="0"/>
              <a:cs typeface="Segoe UI" panose="020B0502040204020203" pitchFamily="34" charset="0"/>
            </a:endParaRPr>
          </a:p>
          <a:p>
            <a:pPr marL="342900" marR="0" lvl="0" indent="-342900" algn="l" defTabSz="914400" rtl="0" eaLnBrk="0" fontAlgn="base" latinLnBrk="0" hangingPunct="0">
              <a:lnSpc>
                <a:spcPct val="120000"/>
              </a:lnSpc>
              <a:spcBef>
                <a:spcPts val="1200"/>
              </a:spcBef>
              <a:spcAft>
                <a:spcPct val="0"/>
              </a:spcAft>
              <a:buClrTx/>
              <a:buSzTx/>
              <a:buFont typeface="Arial" panose="020B0604020202020204" pitchFamily="34" charset="0"/>
              <a:buChar char="•"/>
              <a:tabLst/>
            </a:pPr>
            <a:r>
              <a:rPr kumimoji="0" lang="en-US" altLang="en-US" sz="2000" b="1" i="0" u="none" strike="noStrike" cap="none" normalizeH="0" baseline="0" dirty="0">
                <a:ln>
                  <a:noFill/>
                </a:ln>
                <a:solidFill>
                  <a:schemeClr val="tx1">
                    <a:lumMod val="75000"/>
                    <a:lumOff val="25000"/>
                  </a:schemeClr>
                </a:solidFill>
                <a:effectLst/>
                <a:latin typeface="Segoe UI" panose="020B0502040204020203" pitchFamily="34" charset="0"/>
                <a:cs typeface="Segoe UI" panose="020B0502040204020203" pitchFamily="34" charset="0"/>
              </a:rPr>
              <a:t>All</a:t>
            </a:r>
            <a:r>
              <a:rPr kumimoji="0" lang="en-US" altLang="en-US" sz="2000" b="0" i="0" u="none" strike="noStrike" cap="none" normalizeH="0" baseline="0" dirty="0">
                <a:ln>
                  <a:noFill/>
                </a:ln>
                <a:solidFill>
                  <a:schemeClr val="tx1">
                    <a:lumMod val="75000"/>
                    <a:lumOff val="25000"/>
                  </a:schemeClr>
                </a:solidFill>
                <a:effectLst/>
                <a:latin typeface="Segoe UI" panose="020B0502040204020203" pitchFamily="34" charset="0"/>
                <a:cs typeface="Segoe UI" panose="020B0502040204020203" pitchFamily="34" charset="0"/>
              </a:rPr>
              <a:t> children and young people should have their voices heard in decisions about their education. Including decisions on where they learn</a:t>
            </a:r>
          </a:p>
          <a:p>
            <a:pPr marL="342900" marR="0" lvl="0" indent="-342900" algn="l" defTabSz="914400" rtl="0" eaLnBrk="0" fontAlgn="base" latinLnBrk="0" hangingPunct="0">
              <a:lnSpc>
                <a:spcPct val="120000"/>
              </a:lnSpc>
              <a:spcBef>
                <a:spcPts val="1200"/>
              </a:spcBef>
              <a:spcAft>
                <a:spcPct val="0"/>
              </a:spcAft>
              <a:buClrTx/>
              <a:buSzTx/>
              <a:buFont typeface="Arial" panose="020B0604020202020204" pitchFamily="34" charset="0"/>
              <a:buChar char="•"/>
              <a:tabLst/>
            </a:pPr>
            <a:r>
              <a:rPr kumimoji="0" lang="en-US" altLang="en-US" sz="2000" b="1" i="0" u="none" strike="noStrike" cap="none" normalizeH="0" baseline="0" dirty="0">
                <a:ln>
                  <a:noFill/>
                </a:ln>
                <a:solidFill>
                  <a:schemeClr val="tx1">
                    <a:lumMod val="75000"/>
                    <a:lumOff val="25000"/>
                  </a:schemeClr>
                </a:solidFill>
                <a:effectLst/>
                <a:latin typeface="Segoe UI" panose="020B0502040204020203" pitchFamily="34" charset="0"/>
                <a:cs typeface="Segoe UI" panose="020B0502040204020203" pitchFamily="34" charset="0"/>
              </a:rPr>
              <a:t>All </a:t>
            </a:r>
            <a:r>
              <a:rPr kumimoji="0" lang="en-US" altLang="en-US" sz="2000" b="0" i="0" u="none" strike="noStrike" cap="none" normalizeH="0" baseline="0" dirty="0">
                <a:ln>
                  <a:noFill/>
                </a:ln>
                <a:solidFill>
                  <a:schemeClr val="tx1">
                    <a:lumMod val="75000"/>
                    <a:lumOff val="25000"/>
                  </a:schemeClr>
                </a:solidFill>
                <a:effectLst/>
                <a:latin typeface="Segoe UI" panose="020B0502040204020203" pitchFamily="34" charset="0"/>
                <a:cs typeface="Segoe UI" panose="020B0502040204020203" pitchFamily="34" charset="0"/>
              </a:rPr>
              <a:t>children and young people will have the opportunity to participate and engage as fully as possible in all aspects of school or early learning and childcare life, including trips and extracurricular activity</a:t>
            </a:r>
          </a:p>
          <a:p>
            <a:pPr marL="342900" marR="0" lvl="0" indent="-342900" algn="l" defTabSz="914400" rtl="0" eaLnBrk="0" fontAlgn="base" latinLnBrk="0" hangingPunct="0">
              <a:lnSpc>
                <a:spcPct val="120000"/>
              </a:lnSpc>
              <a:spcBef>
                <a:spcPts val="1200"/>
              </a:spcBef>
              <a:spcAft>
                <a:spcPct val="0"/>
              </a:spcAft>
              <a:buClrTx/>
              <a:buSzTx/>
              <a:buFont typeface="Arial" panose="020B0604020202020204" pitchFamily="34" charset="0"/>
              <a:buChar char="•"/>
              <a:tabLst/>
            </a:pPr>
            <a:r>
              <a:rPr kumimoji="0" lang="en-US" altLang="en-US" sz="2000" b="1" i="0" u="none" strike="noStrike" cap="none" normalizeH="0" baseline="0" dirty="0">
                <a:ln>
                  <a:noFill/>
                </a:ln>
                <a:solidFill>
                  <a:schemeClr val="tx1">
                    <a:lumMod val="75000"/>
                    <a:lumOff val="25000"/>
                  </a:schemeClr>
                </a:solidFill>
                <a:effectLst/>
                <a:latin typeface="Segoe UI" panose="020B0502040204020203" pitchFamily="34" charset="0"/>
                <a:cs typeface="Segoe UI" panose="020B0502040204020203" pitchFamily="34" charset="0"/>
              </a:rPr>
              <a:t>All </a:t>
            </a:r>
            <a:r>
              <a:rPr kumimoji="0" lang="en-US" altLang="en-US" sz="2000" b="0" i="0" u="none" strike="noStrike" cap="none" normalizeH="0" baseline="0" dirty="0">
                <a:ln>
                  <a:noFill/>
                </a:ln>
                <a:solidFill>
                  <a:schemeClr val="tx1">
                    <a:lumMod val="75000"/>
                    <a:lumOff val="25000"/>
                  </a:schemeClr>
                </a:solidFill>
                <a:effectLst/>
                <a:latin typeface="Segoe UI" panose="020B0502040204020203" pitchFamily="34" charset="0"/>
                <a:cs typeface="Segoe UI" panose="020B0502040204020203" pitchFamily="34" charset="0"/>
              </a:rPr>
              <a:t>children and young people should be enabled and supported to participate in their learning</a:t>
            </a:r>
          </a:p>
          <a:p>
            <a:pPr marL="342900" marR="0" lvl="0" indent="-342900" algn="l" defTabSz="914400" rtl="0" eaLnBrk="0" fontAlgn="base" latinLnBrk="0" hangingPunct="0">
              <a:lnSpc>
                <a:spcPct val="120000"/>
              </a:lnSpc>
              <a:spcBef>
                <a:spcPts val="1200"/>
              </a:spcBef>
              <a:spcAft>
                <a:spcPct val="0"/>
              </a:spcAft>
              <a:buClrTx/>
              <a:buSzTx/>
              <a:buFont typeface="Arial" panose="020B0604020202020204" pitchFamily="34" charset="0"/>
              <a:buChar char="•"/>
              <a:tabLst/>
            </a:pPr>
            <a:r>
              <a:rPr kumimoji="0" lang="en-US" altLang="en-US" sz="2000" b="0" i="0" u="none" strike="noStrike" cap="none" normalizeH="0" baseline="0" dirty="0">
                <a:ln>
                  <a:noFill/>
                </a:ln>
                <a:solidFill>
                  <a:schemeClr val="tx1">
                    <a:lumMod val="75000"/>
                    <a:lumOff val="25000"/>
                  </a:schemeClr>
                </a:solidFill>
                <a:effectLst/>
                <a:latin typeface="Segoe UI" panose="020B0502040204020203" pitchFamily="34" charset="0"/>
                <a:cs typeface="Segoe UI" panose="020B0502040204020203" pitchFamily="34" charset="0"/>
              </a:rPr>
              <a:t>Children and young people with additional support needs, who are aged 12-15, also have extended rights within the ASL framework to use rights on their own behalf to affect decisions made about them</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2400" b="0" i="0" u="none" strike="noStrike" cap="none" normalizeH="0" baseline="0" dirty="0">
              <a:ln>
                <a:noFill/>
              </a:ln>
              <a:solidFill>
                <a:schemeClr val="tx1"/>
              </a:solidFill>
              <a:effectLst/>
              <a:latin typeface="Segoe UI" panose="020B0502040204020203" pitchFamily="34" charset="0"/>
              <a:cs typeface="Segoe UI" panose="020B0502040204020203" pitchFamily="34" charset="0"/>
            </a:endParaRPr>
          </a:p>
        </p:txBody>
      </p:sp>
    </p:spTree>
    <p:extLst>
      <p:ext uri="{BB962C8B-B14F-4D97-AF65-F5344CB8AC3E}">
        <p14:creationId xmlns:p14="http://schemas.microsoft.com/office/powerpoint/2010/main" val="150348239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94261" y="259386"/>
            <a:ext cx="4325893" cy="711200"/>
          </a:xfrm>
        </p:spPr>
        <p:txBody>
          <a:bodyPr/>
          <a:lstStyle/>
          <a:p>
            <a:r>
              <a:rPr lang="en-GB" dirty="0"/>
              <a:t>Inclusion - Achieving  </a:t>
            </a:r>
          </a:p>
        </p:txBody>
      </p:sp>
      <p:sp>
        <p:nvSpPr>
          <p:cNvPr id="6" name="Oval 5" descr="this is  a dark blue   circle for the inclusion pillar 'Acheiving' ">
            <a:extLst>
              <a:ext uri="{FF2B5EF4-FFF2-40B4-BE49-F238E27FC236}">
                <a16:creationId xmlns:a16="http://schemas.microsoft.com/office/drawing/2014/main" id="{F0CFCCBF-FC35-9B74-E953-4FF17AF33FEE}"/>
              </a:ext>
            </a:extLst>
          </p:cNvPr>
          <p:cNvSpPr/>
          <p:nvPr/>
        </p:nvSpPr>
        <p:spPr>
          <a:xfrm>
            <a:off x="427704" y="232192"/>
            <a:ext cx="908728" cy="869777"/>
          </a:xfrm>
          <a:prstGeom prst="ellipse">
            <a:avLst/>
          </a:prstGeom>
          <a:solidFill>
            <a:srgbClr val="407EB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2400" dirty="0">
              <a:latin typeface="Segoe UI" panose="020B0502040204020203" pitchFamily="34" charset="0"/>
              <a:cs typeface="Segoe UI" panose="020B0502040204020203" pitchFamily="34" charset="0"/>
            </a:endParaRPr>
          </a:p>
        </p:txBody>
      </p:sp>
      <p:pic>
        <p:nvPicPr>
          <p:cNvPr id="9" name="Picture 8" descr="This is the Education Scotland, Inclusion, Wellbeing and Equalities logo. It is blue green and yellow.">
            <a:extLst>
              <a:ext uri="{FF2B5EF4-FFF2-40B4-BE49-F238E27FC236}">
                <a16:creationId xmlns:a16="http://schemas.microsoft.com/office/drawing/2014/main" id="{343F7AB0-C1F7-C546-B5EC-AD7311ACAD6C}"/>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0957025" y="0"/>
            <a:ext cx="1234975" cy="621323"/>
          </a:xfrm>
          <a:prstGeom prst="rect">
            <a:avLst/>
          </a:prstGeom>
        </p:spPr>
      </p:pic>
      <p:pic>
        <p:nvPicPr>
          <p:cNvPr id="10" name="Picture 9" descr="This image represents the 4 pillars of inclusion. At the centre is a circle with the word Inclusion, this is surrounded by 4 circles with the words Present, Participating, Achieving and Supported. ">
            <a:extLst>
              <a:ext uri="{FF2B5EF4-FFF2-40B4-BE49-F238E27FC236}">
                <a16:creationId xmlns:a16="http://schemas.microsoft.com/office/drawing/2014/main" id="{EF9D22A4-6488-449B-8449-DDFDBEFB5EEA}"/>
              </a:ext>
            </a:extLst>
          </p:cNvPr>
          <p:cNvPicPr/>
          <p:nvPr/>
        </p:nvPicPr>
        <p:blipFill>
          <a:blip r:embed="rId4" cstate="email">
            <a:extLst>
              <a:ext uri="{28A0092B-C50C-407E-A947-70E740481C1C}">
                <a14:useLocalDpi xmlns:a14="http://schemas.microsoft.com/office/drawing/2010/main"/>
              </a:ext>
            </a:extLst>
          </a:blip>
          <a:srcRect/>
          <a:stretch>
            <a:fillRect/>
          </a:stretch>
        </p:blipFill>
        <p:spPr bwMode="auto">
          <a:xfrm>
            <a:off x="6290281" y="93785"/>
            <a:ext cx="1662881" cy="1685531"/>
          </a:xfrm>
          <a:prstGeom prst="rect">
            <a:avLst/>
          </a:prstGeom>
          <a:noFill/>
          <a:ln>
            <a:noFill/>
          </a:ln>
        </p:spPr>
      </p:pic>
      <p:sp>
        <p:nvSpPr>
          <p:cNvPr id="7" name="TextBox 6">
            <a:extLst>
              <a:ext uri="{FF2B5EF4-FFF2-40B4-BE49-F238E27FC236}">
                <a16:creationId xmlns:a16="http://schemas.microsoft.com/office/drawing/2014/main" id="{2355AEAB-462B-DC2A-1129-AB4FD731957F}"/>
              </a:ext>
            </a:extLst>
          </p:cNvPr>
          <p:cNvSpPr txBox="1"/>
          <p:nvPr/>
        </p:nvSpPr>
        <p:spPr>
          <a:xfrm>
            <a:off x="539260" y="1951783"/>
            <a:ext cx="10621110" cy="2922788"/>
          </a:xfrm>
          <a:prstGeom prst="rect">
            <a:avLst/>
          </a:prstGeom>
          <a:noFill/>
        </p:spPr>
        <p:txBody>
          <a:bodyPr wrap="square">
            <a:spAutoFit/>
          </a:bodyPr>
          <a:lstStyle/>
          <a:p>
            <a:pPr algn="l">
              <a:lnSpc>
                <a:spcPct val="130000"/>
              </a:lnSpc>
            </a:pPr>
            <a:r>
              <a:rPr lang="en-GB" sz="2400" b="1" i="0" dirty="0">
                <a:solidFill>
                  <a:schemeClr val="tx1">
                    <a:lumMod val="75000"/>
                    <a:lumOff val="25000"/>
                  </a:schemeClr>
                </a:solidFill>
                <a:effectLst/>
                <a:latin typeface="Segoe UI" panose="020B0502040204020203" pitchFamily="34" charset="0"/>
                <a:cs typeface="Segoe UI" panose="020B0502040204020203" pitchFamily="34" charset="0"/>
              </a:rPr>
              <a:t>Key expectations:</a:t>
            </a:r>
          </a:p>
          <a:p>
            <a:pPr algn="l">
              <a:lnSpc>
                <a:spcPct val="130000"/>
              </a:lnSpc>
            </a:pPr>
            <a:endParaRPr lang="en-GB" sz="2400" b="1" i="0" dirty="0">
              <a:solidFill>
                <a:schemeClr val="tx1">
                  <a:lumMod val="75000"/>
                  <a:lumOff val="25000"/>
                </a:schemeClr>
              </a:solidFill>
              <a:effectLst/>
              <a:latin typeface="Segoe UI" panose="020B0502040204020203" pitchFamily="34" charset="0"/>
              <a:cs typeface="Segoe UI" panose="020B0502040204020203" pitchFamily="34" charset="0"/>
            </a:endParaRPr>
          </a:p>
          <a:p>
            <a:pPr marL="342900" indent="-342900" algn="l">
              <a:lnSpc>
                <a:spcPct val="130000"/>
              </a:lnSpc>
              <a:buFont typeface="Arial" panose="020B0604020202020204" pitchFamily="34" charset="0"/>
              <a:buChar char="•"/>
            </a:pPr>
            <a:r>
              <a:rPr lang="en-GB" sz="2400" b="1" i="0" dirty="0">
                <a:solidFill>
                  <a:schemeClr val="tx1">
                    <a:lumMod val="75000"/>
                    <a:lumOff val="25000"/>
                  </a:schemeClr>
                </a:solidFill>
                <a:effectLst/>
                <a:latin typeface="Segoe UI" panose="020B0502040204020203" pitchFamily="34" charset="0"/>
                <a:cs typeface="Segoe UI" panose="020B0502040204020203" pitchFamily="34" charset="0"/>
              </a:rPr>
              <a:t>All</a:t>
            </a:r>
            <a:r>
              <a:rPr lang="en-GB" sz="2400" b="0" i="0" dirty="0">
                <a:solidFill>
                  <a:schemeClr val="tx1">
                    <a:lumMod val="75000"/>
                    <a:lumOff val="25000"/>
                  </a:schemeClr>
                </a:solidFill>
                <a:effectLst/>
                <a:latin typeface="Segoe UI" panose="020B0502040204020203" pitchFamily="34" charset="0"/>
                <a:cs typeface="Segoe UI" panose="020B0502040204020203" pitchFamily="34" charset="0"/>
              </a:rPr>
              <a:t> children and young people should be achieving to their full potential</a:t>
            </a:r>
          </a:p>
          <a:p>
            <a:pPr marL="342900" indent="-342900" algn="l">
              <a:lnSpc>
                <a:spcPct val="130000"/>
              </a:lnSpc>
              <a:buFont typeface="Arial" panose="020B0604020202020204" pitchFamily="34" charset="0"/>
              <a:buChar char="•"/>
            </a:pPr>
            <a:endParaRPr lang="en-GB" sz="2400" b="0" i="0" dirty="0">
              <a:solidFill>
                <a:schemeClr val="tx1">
                  <a:lumMod val="75000"/>
                  <a:lumOff val="25000"/>
                </a:schemeClr>
              </a:solidFill>
              <a:effectLst/>
              <a:latin typeface="Segoe UI" panose="020B0502040204020203" pitchFamily="34" charset="0"/>
              <a:cs typeface="Segoe UI" panose="020B0502040204020203" pitchFamily="34" charset="0"/>
            </a:endParaRPr>
          </a:p>
          <a:p>
            <a:pPr marL="342900" indent="-342900" algn="l">
              <a:lnSpc>
                <a:spcPct val="130000"/>
              </a:lnSpc>
              <a:buFont typeface="Arial" panose="020B0604020202020204" pitchFamily="34" charset="0"/>
              <a:buChar char="•"/>
            </a:pPr>
            <a:r>
              <a:rPr lang="en-GB" sz="2400" b="1" i="0" dirty="0">
                <a:solidFill>
                  <a:schemeClr val="tx1">
                    <a:lumMod val="75000"/>
                    <a:lumOff val="25000"/>
                  </a:schemeClr>
                </a:solidFill>
                <a:effectLst/>
                <a:latin typeface="Segoe UI" panose="020B0502040204020203" pitchFamily="34" charset="0"/>
                <a:cs typeface="Segoe UI" panose="020B0502040204020203" pitchFamily="34" charset="0"/>
              </a:rPr>
              <a:t>All </a:t>
            </a:r>
            <a:r>
              <a:rPr lang="en-GB" sz="2400" b="0" i="0" dirty="0">
                <a:solidFill>
                  <a:schemeClr val="tx1">
                    <a:lumMod val="75000"/>
                    <a:lumOff val="25000"/>
                  </a:schemeClr>
                </a:solidFill>
                <a:effectLst/>
                <a:latin typeface="Segoe UI" panose="020B0502040204020203" pitchFamily="34" charset="0"/>
                <a:cs typeface="Segoe UI" panose="020B0502040204020203" pitchFamily="34" charset="0"/>
              </a:rPr>
              <a:t>children and young people should have access to a varied curriculum tailored to meet their needs</a:t>
            </a:r>
          </a:p>
        </p:txBody>
      </p:sp>
    </p:spTree>
    <p:extLst>
      <p:ext uri="{BB962C8B-B14F-4D97-AF65-F5344CB8AC3E}">
        <p14:creationId xmlns:p14="http://schemas.microsoft.com/office/powerpoint/2010/main" val="111048488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94970" y="212494"/>
            <a:ext cx="9143999" cy="711200"/>
          </a:xfrm>
        </p:spPr>
        <p:txBody>
          <a:bodyPr/>
          <a:lstStyle/>
          <a:p>
            <a:r>
              <a:rPr lang="en-GB" dirty="0"/>
              <a:t>Inclusion – Supported </a:t>
            </a:r>
          </a:p>
        </p:txBody>
      </p:sp>
      <p:sp>
        <p:nvSpPr>
          <p:cNvPr id="6" name="Oval 5" descr="this is  a turquoise blue   circle for the inclusion pillar 'Supported' ">
            <a:extLst>
              <a:ext uri="{FF2B5EF4-FFF2-40B4-BE49-F238E27FC236}">
                <a16:creationId xmlns:a16="http://schemas.microsoft.com/office/drawing/2014/main" id="{EF9DB4FC-34E5-F6ED-D3F4-CE7518A7F2BE}"/>
              </a:ext>
            </a:extLst>
          </p:cNvPr>
          <p:cNvSpPr/>
          <p:nvPr/>
        </p:nvSpPr>
        <p:spPr>
          <a:xfrm>
            <a:off x="240134" y="185300"/>
            <a:ext cx="943897" cy="869777"/>
          </a:xfrm>
          <a:prstGeom prst="ellipse">
            <a:avLst/>
          </a:prstGeom>
          <a:solidFill>
            <a:srgbClr val="11AEC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2400" dirty="0">
              <a:latin typeface="Segoe UI" panose="020B0502040204020203" pitchFamily="34" charset="0"/>
              <a:cs typeface="Segoe UI" panose="020B0502040204020203" pitchFamily="34" charset="0"/>
            </a:endParaRPr>
          </a:p>
        </p:txBody>
      </p:sp>
      <p:pic>
        <p:nvPicPr>
          <p:cNvPr id="5" name="Picture 4" descr="This is the Education Scotland, Inclusion, Wellbeing and Equalities logo. It is blue green and yellow.">
            <a:extLst>
              <a:ext uri="{FF2B5EF4-FFF2-40B4-BE49-F238E27FC236}">
                <a16:creationId xmlns:a16="http://schemas.microsoft.com/office/drawing/2014/main" id="{E26C67A8-A3D0-461B-9924-F9373D14D516}"/>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0957025" y="0"/>
            <a:ext cx="1234975" cy="621323"/>
          </a:xfrm>
          <a:prstGeom prst="rect">
            <a:avLst/>
          </a:prstGeom>
        </p:spPr>
      </p:pic>
      <p:pic>
        <p:nvPicPr>
          <p:cNvPr id="10" name="Picture 9" descr="This image represents the 4 pillars of inclusion. At the centre is a circle with the word Inclusion, this is surrounded by 4 circles with the words Present, Participating, Achieving and Supported. ">
            <a:extLst>
              <a:ext uri="{FF2B5EF4-FFF2-40B4-BE49-F238E27FC236}">
                <a16:creationId xmlns:a16="http://schemas.microsoft.com/office/drawing/2014/main" id="{EF9D22A4-6488-449B-8449-DDFDBEFB5EEA}"/>
              </a:ext>
            </a:extLst>
          </p:cNvPr>
          <p:cNvPicPr/>
          <p:nvPr/>
        </p:nvPicPr>
        <p:blipFill>
          <a:blip r:embed="rId4" cstate="email">
            <a:extLst>
              <a:ext uri="{28A0092B-C50C-407E-A947-70E740481C1C}">
                <a14:useLocalDpi xmlns:a14="http://schemas.microsoft.com/office/drawing/2010/main"/>
              </a:ext>
            </a:extLst>
          </a:blip>
          <a:srcRect/>
          <a:stretch>
            <a:fillRect/>
          </a:stretch>
        </p:blipFill>
        <p:spPr bwMode="auto">
          <a:xfrm>
            <a:off x="5856526" y="271845"/>
            <a:ext cx="1662881" cy="1685531"/>
          </a:xfrm>
          <a:prstGeom prst="rect">
            <a:avLst/>
          </a:prstGeom>
          <a:noFill/>
          <a:ln>
            <a:noFill/>
          </a:ln>
        </p:spPr>
      </p:pic>
      <p:sp>
        <p:nvSpPr>
          <p:cNvPr id="3" name="TextBox 2">
            <a:extLst>
              <a:ext uri="{FF2B5EF4-FFF2-40B4-BE49-F238E27FC236}">
                <a16:creationId xmlns:a16="http://schemas.microsoft.com/office/drawing/2014/main" id="{C0F22CC6-E758-41E0-84DE-B77821AF9F99}"/>
              </a:ext>
            </a:extLst>
          </p:cNvPr>
          <p:cNvSpPr txBox="1"/>
          <p:nvPr/>
        </p:nvSpPr>
        <p:spPr>
          <a:xfrm>
            <a:off x="482124" y="1328113"/>
            <a:ext cx="11346460" cy="4426981"/>
          </a:xfrm>
          <a:prstGeom prst="rect">
            <a:avLst/>
          </a:prstGeom>
          <a:noFill/>
        </p:spPr>
        <p:txBody>
          <a:bodyPr wrap="square" rtlCol="0">
            <a:spAutoFit/>
          </a:bodyPr>
          <a:lstStyle/>
          <a:p>
            <a:pPr algn="l">
              <a:lnSpc>
                <a:spcPct val="130000"/>
              </a:lnSpc>
            </a:pPr>
            <a:r>
              <a:rPr lang="en-GB" sz="2400" b="1" i="0" dirty="0">
                <a:solidFill>
                  <a:schemeClr val="tx1">
                    <a:lumMod val="75000"/>
                    <a:lumOff val="25000"/>
                  </a:schemeClr>
                </a:solidFill>
                <a:effectLst/>
                <a:latin typeface="Segoe UI" panose="020B0502040204020203" pitchFamily="34" charset="0"/>
                <a:cs typeface="Segoe UI" panose="020B0502040204020203" pitchFamily="34" charset="0"/>
              </a:rPr>
              <a:t>Key expectations:</a:t>
            </a:r>
          </a:p>
          <a:p>
            <a:pPr algn="l">
              <a:lnSpc>
                <a:spcPct val="130000"/>
              </a:lnSpc>
            </a:pPr>
            <a:endParaRPr lang="en-GB" sz="2400" b="0" i="0" dirty="0">
              <a:solidFill>
                <a:srgbClr val="333333"/>
              </a:solidFill>
              <a:effectLst/>
              <a:latin typeface="Segoe UI" panose="020B0502040204020203" pitchFamily="34" charset="0"/>
              <a:cs typeface="Segoe UI" panose="020B0502040204020203" pitchFamily="34" charset="0"/>
            </a:endParaRPr>
          </a:p>
          <a:p>
            <a:pPr marL="342900" indent="-342900" algn="l">
              <a:lnSpc>
                <a:spcPct val="130000"/>
              </a:lnSpc>
              <a:spcBef>
                <a:spcPts val="1200"/>
              </a:spcBef>
              <a:buFont typeface="Arial" panose="020B0604020202020204" pitchFamily="34" charset="0"/>
              <a:buChar char="•"/>
            </a:pPr>
            <a:r>
              <a:rPr lang="en-GB" sz="2000" b="1" i="0" dirty="0">
                <a:solidFill>
                  <a:schemeClr val="tx1">
                    <a:lumMod val="75000"/>
                    <a:lumOff val="25000"/>
                  </a:schemeClr>
                </a:solidFill>
                <a:effectLst/>
                <a:latin typeface="Segoe UI" panose="020B0502040204020203" pitchFamily="34" charset="0"/>
                <a:cs typeface="Segoe UI" panose="020B0502040204020203" pitchFamily="34" charset="0"/>
              </a:rPr>
              <a:t>All </a:t>
            </a:r>
            <a:r>
              <a:rPr lang="en-GB" sz="2000" b="0" i="0" dirty="0">
                <a:solidFill>
                  <a:schemeClr val="tx1">
                    <a:lumMod val="75000"/>
                    <a:lumOff val="25000"/>
                  </a:schemeClr>
                </a:solidFill>
                <a:effectLst/>
                <a:latin typeface="Segoe UI" panose="020B0502040204020203" pitchFamily="34" charset="0"/>
                <a:cs typeface="Segoe UI" panose="020B0502040204020203" pitchFamily="34" charset="0"/>
              </a:rPr>
              <a:t>children and young people should benefit from the ethos and culture of the setting, inclusive learning and teaching practices and relationships</a:t>
            </a:r>
          </a:p>
          <a:p>
            <a:pPr marL="342900" indent="-342900" algn="l">
              <a:lnSpc>
                <a:spcPct val="130000"/>
              </a:lnSpc>
              <a:spcBef>
                <a:spcPts val="1200"/>
              </a:spcBef>
              <a:buFont typeface="Arial" panose="020B0604020202020204" pitchFamily="34" charset="0"/>
              <a:buChar char="•"/>
            </a:pPr>
            <a:r>
              <a:rPr lang="en-GB" sz="2000" b="1" i="0" dirty="0">
                <a:solidFill>
                  <a:schemeClr val="tx1">
                    <a:lumMod val="75000"/>
                    <a:lumOff val="25000"/>
                  </a:schemeClr>
                </a:solidFill>
                <a:effectLst/>
                <a:latin typeface="Segoe UI" panose="020B0502040204020203" pitchFamily="34" charset="0"/>
                <a:cs typeface="Segoe UI" panose="020B0502040204020203" pitchFamily="34" charset="0"/>
              </a:rPr>
              <a:t>All</a:t>
            </a:r>
            <a:r>
              <a:rPr lang="en-GB" sz="2000" b="0" i="0" dirty="0">
                <a:solidFill>
                  <a:schemeClr val="tx1">
                    <a:lumMod val="75000"/>
                    <a:lumOff val="25000"/>
                  </a:schemeClr>
                </a:solidFill>
                <a:effectLst/>
                <a:latin typeface="Segoe UI" panose="020B0502040204020203" pitchFamily="34" charset="0"/>
                <a:cs typeface="Segoe UI" panose="020B0502040204020203" pitchFamily="34" charset="0"/>
              </a:rPr>
              <a:t> children and young people should be given the right help, at the right time, from the right people, to support their wellbeing in the right place</a:t>
            </a:r>
          </a:p>
          <a:p>
            <a:pPr marL="342900" indent="-342900" algn="l">
              <a:lnSpc>
                <a:spcPct val="130000"/>
              </a:lnSpc>
              <a:spcBef>
                <a:spcPts val="1200"/>
              </a:spcBef>
              <a:buFont typeface="Arial" panose="020B0604020202020204" pitchFamily="34" charset="0"/>
              <a:buChar char="•"/>
            </a:pPr>
            <a:r>
              <a:rPr lang="en-GB" sz="2000" b="1" i="0" dirty="0">
                <a:solidFill>
                  <a:schemeClr val="tx1">
                    <a:lumMod val="75000"/>
                    <a:lumOff val="25000"/>
                  </a:schemeClr>
                </a:solidFill>
                <a:effectLst/>
                <a:latin typeface="Segoe UI" panose="020B0502040204020203" pitchFamily="34" charset="0"/>
                <a:cs typeface="Segoe UI" panose="020B0502040204020203" pitchFamily="34" charset="0"/>
              </a:rPr>
              <a:t>All </a:t>
            </a:r>
            <a:r>
              <a:rPr lang="en-GB" sz="2000" b="0" i="0" dirty="0">
                <a:solidFill>
                  <a:schemeClr val="tx1">
                    <a:lumMod val="75000"/>
                    <a:lumOff val="25000"/>
                  </a:schemeClr>
                </a:solidFill>
                <a:effectLst/>
                <a:latin typeface="Segoe UI" panose="020B0502040204020203" pitchFamily="34" charset="0"/>
                <a:cs typeface="Segoe UI" panose="020B0502040204020203" pitchFamily="34" charset="0"/>
              </a:rPr>
              <a:t>children and young people should be supported to participate in all parts of school life</a:t>
            </a:r>
          </a:p>
          <a:p>
            <a:pPr marL="342900" indent="-342900" algn="l">
              <a:lnSpc>
                <a:spcPct val="130000"/>
              </a:lnSpc>
              <a:spcBef>
                <a:spcPts val="1200"/>
              </a:spcBef>
              <a:buFont typeface="Arial" panose="020B0604020202020204" pitchFamily="34" charset="0"/>
              <a:buChar char="•"/>
            </a:pPr>
            <a:r>
              <a:rPr lang="en-GB" sz="2000" b="1" i="0" dirty="0">
                <a:solidFill>
                  <a:schemeClr val="tx1">
                    <a:lumMod val="75000"/>
                    <a:lumOff val="25000"/>
                  </a:schemeClr>
                </a:solidFill>
                <a:effectLst/>
                <a:latin typeface="Segoe UI" panose="020B0502040204020203" pitchFamily="34" charset="0"/>
                <a:cs typeface="Segoe UI" panose="020B0502040204020203" pitchFamily="34" charset="0"/>
              </a:rPr>
              <a:t>All</a:t>
            </a:r>
            <a:r>
              <a:rPr lang="en-GB" sz="2000" b="0" i="0" dirty="0">
                <a:solidFill>
                  <a:schemeClr val="tx1">
                    <a:lumMod val="75000"/>
                    <a:lumOff val="25000"/>
                  </a:schemeClr>
                </a:solidFill>
                <a:effectLst/>
                <a:latin typeface="Segoe UI" panose="020B0502040204020203" pitchFamily="34" charset="0"/>
                <a:cs typeface="Segoe UI" panose="020B0502040204020203" pitchFamily="34" charset="0"/>
              </a:rPr>
              <a:t> children and young people should be supported to overcome barriers to learning and achieve their full potential</a:t>
            </a:r>
          </a:p>
        </p:txBody>
      </p:sp>
    </p:spTree>
    <p:extLst>
      <p:ext uri="{BB962C8B-B14F-4D97-AF65-F5344CB8AC3E}">
        <p14:creationId xmlns:p14="http://schemas.microsoft.com/office/powerpoint/2010/main" val="83964359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11801" y="525849"/>
            <a:ext cx="2452675" cy="782320"/>
          </a:xfrm>
        </p:spPr>
        <p:txBody>
          <a:bodyPr/>
          <a:lstStyle/>
          <a:p>
            <a:r>
              <a:rPr lang="en-GB" sz="3200" dirty="0">
                <a:solidFill>
                  <a:srgbClr val="00ABB5"/>
                </a:solidFill>
                <a:latin typeface="Segoe UI" panose="020B0502040204020203" pitchFamily="34" charset="0"/>
                <a:cs typeface="Segoe UI" panose="020B0502040204020203" pitchFamily="34" charset="0"/>
              </a:rPr>
              <a:t>Inclusion </a:t>
            </a:r>
          </a:p>
        </p:txBody>
      </p:sp>
      <p:pic>
        <p:nvPicPr>
          <p:cNvPr id="9" name="Picture 8" descr="This is the Education Scotland, Inclusion, Wellbeing and Equalities logo. It is blue green and yellow.">
            <a:extLst>
              <a:ext uri="{FF2B5EF4-FFF2-40B4-BE49-F238E27FC236}">
                <a16:creationId xmlns:a16="http://schemas.microsoft.com/office/drawing/2014/main" id="{EC02179D-CC8D-1131-BB6D-0CA099D84618}"/>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0957025" y="0"/>
            <a:ext cx="1234975" cy="621323"/>
          </a:xfrm>
          <a:prstGeom prst="rect">
            <a:avLst/>
          </a:prstGeom>
        </p:spPr>
      </p:pic>
      <p:pic>
        <p:nvPicPr>
          <p:cNvPr id="7" name="Picture 6" descr="A group of stylised icons representing 7  children  and young people. . One icon represents wheelchair users. ">
            <a:extLst>
              <a:ext uri="{FF2B5EF4-FFF2-40B4-BE49-F238E27FC236}">
                <a16:creationId xmlns:a16="http://schemas.microsoft.com/office/drawing/2014/main" id="{7890A173-FA35-9373-E4BA-283CFFA5918A}"/>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3930200" y="268173"/>
            <a:ext cx="1145893" cy="1177625"/>
          </a:xfrm>
          <a:prstGeom prst="rect">
            <a:avLst/>
          </a:prstGeom>
        </p:spPr>
      </p:pic>
      <p:pic>
        <p:nvPicPr>
          <p:cNvPr id="4" name="Picture 4" descr="This is the logo for Curriculum for Excellence under the text are eight multi coloured circles.  ">
            <a:extLst>
              <a:ext uri="{FF2B5EF4-FFF2-40B4-BE49-F238E27FC236}">
                <a16:creationId xmlns:a16="http://schemas.microsoft.com/office/drawing/2014/main" id="{C2CCB24C-B4EF-0AC0-F7C4-D729A8A9AFB9}"/>
              </a:ext>
            </a:extLst>
          </p:cNvPr>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3323580" y="1250162"/>
            <a:ext cx="2280052" cy="639431"/>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7" descr="This image represents the Inclusion, Wellbeing and Equalities Professional Learning Framework set within the national legislative and policy framework. It is a rectangular image split into four sections to represent the professional learning framework themes. These are Rights and Equalities , Relationships, Wellbeing and Care and Inclusion.  There is a central circle with 7 stylised icons representing gender neutral children, young people and adult. One icon represents wheelchair users. Surrounding the four factors are the Wellbeing  Indicators, the Four Capacities and totality of the curriculum to highlight the interconnectivity and interdependence. ">
            <a:extLst>
              <a:ext uri="{FF2B5EF4-FFF2-40B4-BE49-F238E27FC236}">
                <a16:creationId xmlns:a16="http://schemas.microsoft.com/office/drawing/2014/main" id="{3FE5F00A-16E6-5888-2688-C55A3DE1BE9E}"/>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5978769" y="258794"/>
            <a:ext cx="2485796" cy="1496645"/>
          </a:xfrm>
          <a:prstGeom prst="rect">
            <a:avLst/>
          </a:prstGeom>
        </p:spPr>
      </p:pic>
      <p:sp>
        <p:nvSpPr>
          <p:cNvPr id="10" name="TextBox 9">
            <a:extLst>
              <a:ext uri="{FF2B5EF4-FFF2-40B4-BE49-F238E27FC236}">
                <a16:creationId xmlns:a16="http://schemas.microsoft.com/office/drawing/2014/main" id="{C8A453C9-BA9E-89C9-A05E-8E6BA1F633BE}"/>
              </a:ext>
            </a:extLst>
          </p:cNvPr>
          <p:cNvSpPr txBox="1"/>
          <p:nvPr/>
        </p:nvSpPr>
        <p:spPr>
          <a:xfrm>
            <a:off x="395415" y="2088291"/>
            <a:ext cx="11133438" cy="3985706"/>
          </a:xfrm>
          <a:prstGeom prst="rect">
            <a:avLst/>
          </a:prstGeom>
          <a:noFill/>
        </p:spPr>
        <p:txBody>
          <a:bodyPr wrap="square" rtlCol="0">
            <a:spAutoFit/>
          </a:bodyPr>
          <a:lstStyle/>
          <a:p>
            <a:pPr>
              <a:lnSpc>
                <a:spcPct val="150000"/>
              </a:lnSpc>
              <a:buClr>
                <a:srgbClr val="00ABB5"/>
              </a:buClr>
            </a:pPr>
            <a:r>
              <a:rPr lang="en-GB" sz="2200" dirty="0">
                <a:solidFill>
                  <a:schemeClr val="tx1">
                    <a:lumMod val="75000"/>
                    <a:lumOff val="25000"/>
                  </a:schemeClr>
                </a:solidFill>
                <a:latin typeface="Segoe UI" panose="020B0502040204020203" pitchFamily="34" charset="0"/>
                <a:cs typeface="Segoe UI" panose="020B0502040204020203" pitchFamily="34" charset="0"/>
              </a:rPr>
              <a:t>Curriculum for Excellence was design to be an inclusive curriculum for every child and young person, including those who require additional support.  </a:t>
            </a:r>
          </a:p>
          <a:p>
            <a:pPr>
              <a:lnSpc>
                <a:spcPct val="150000"/>
              </a:lnSpc>
              <a:buClr>
                <a:srgbClr val="00ABB5"/>
              </a:buClr>
            </a:pPr>
            <a:endParaRPr lang="en-GB" sz="2200" dirty="0">
              <a:solidFill>
                <a:schemeClr val="tx1">
                  <a:lumMod val="75000"/>
                  <a:lumOff val="25000"/>
                </a:schemeClr>
              </a:solidFill>
              <a:latin typeface="Segoe UI" panose="020B0502040204020203" pitchFamily="34" charset="0"/>
              <a:cs typeface="Segoe UI" panose="020B0502040204020203" pitchFamily="34" charset="0"/>
            </a:endParaRPr>
          </a:p>
          <a:p>
            <a:pPr>
              <a:lnSpc>
                <a:spcPct val="150000"/>
              </a:lnSpc>
              <a:buClr>
                <a:srgbClr val="00ABB5"/>
              </a:buClr>
            </a:pPr>
            <a:r>
              <a:rPr lang="en-GB" sz="2200" dirty="0">
                <a:solidFill>
                  <a:schemeClr val="tx1">
                    <a:lumMod val="75000"/>
                    <a:lumOff val="25000"/>
                  </a:schemeClr>
                </a:solidFill>
                <a:latin typeface="Segoe UI" panose="020B0502040204020203" pitchFamily="34" charset="0"/>
                <a:cs typeface="Segoe UI" panose="020B0502040204020203" pitchFamily="34" charset="0"/>
              </a:rPr>
              <a:t>Inclusion is an entitlement for all children and young people and all educators have a professional duty to support inclusion. Within the Inclusion Wellbeing and Equalities professional learning framework are a range of professional learning opportunities that aim to support all educators. </a:t>
            </a:r>
          </a:p>
          <a:p>
            <a:endParaRPr lang="en-GB" sz="2200" dirty="0"/>
          </a:p>
        </p:txBody>
      </p:sp>
    </p:spTree>
    <p:extLst>
      <p:ext uri="{BB962C8B-B14F-4D97-AF65-F5344CB8AC3E}">
        <p14:creationId xmlns:p14="http://schemas.microsoft.com/office/powerpoint/2010/main" val="177550009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2" name="TextBox 1"/>
          <p:cNvSpPr txBox="1">
            <a:spLocks noGrp="1" noChangeArrowheads="1"/>
          </p:cNvSpPr>
          <p:nvPr>
            <p:ph type="title" idx="4294967295"/>
          </p:nvPr>
        </p:nvSpPr>
        <p:spPr bwMode="auto">
          <a:xfrm>
            <a:off x="486957" y="479219"/>
            <a:ext cx="10991849" cy="584200"/>
          </a:xfrm>
          <a:prstGeom prst="rect">
            <a:avLst/>
          </a:prstGeom>
          <a:noFill/>
          <a:ln>
            <a:noFill/>
            <a:prstDash/>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lvl1pPr eaLnBrk="0" hangingPunct="0">
              <a:defRPr sz="2400">
                <a:solidFill>
                  <a:schemeClr val="tx1"/>
                </a:solidFill>
                <a:latin typeface="Arial" charset="0"/>
                <a:ea typeface="ＭＳ Ｐゴシック" pitchFamily="34" charset="-128"/>
              </a:defRPr>
            </a:lvl1pPr>
            <a:lvl2pPr marL="742950" indent="-285750" eaLnBrk="0" hangingPunct="0">
              <a:defRPr sz="2400">
                <a:solidFill>
                  <a:schemeClr val="tx1"/>
                </a:solidFill>
                <a:latin typeface="Arial" charset="0"/>
                <a:ea typeface="ＭＳ Ｐゴシック" pitchFamily="34" charset="-128"/>
              </a:defRPr>
            </a:lvl2pPr>
            <a:lvl3pPr marL="1143000" indent="-228600" eaLnBrk="0" hangingPunct="0">
              <a:defRPr sz="2400">
                <a:solidFill>
                  <a:schemeClr val="tx1"/>
                </a:solidFill>
                <a:latin typeface="Arial" charset="0"/>
                <a:ea typeface="ＭＳ Ｐゴシック" pitchFamily="34" charset="-128"/>
              </a:defRPr>
            </a:lvl3pPr>
            <a:lvl4pPr marL="1600200" indent="-228600" eaLnBrk="0" hangingPunct="0">
              <a:defRPr sz="2400">
                <a:solidFill>
                  <a:schemeClr val="tx1"/>
                </a:solidFill>
                <a:latin typeface="Arial" charset="0"/>
                <a:ea typeface="ＭＳ Ｐゴシック" pitchFamily="34" charset="-128"/>
              </a:defRPr>
            </a:lvl4pPr>
            <a:lvl5pPr marL="2057400" indent="-228600" eaLnBrk="0" hangingPunct="0">
              <a:defRPr sz="2400">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sz="2400">
                <a:solidFill>
                  <a:schemeClr val="tx1"/>
                </a:solidFill>
                <a:latin typeface="Arial" charset="0"/>
                <a:ea typeface="ＭＳ Ｐゴシック" pitchFamily="34" charset="-128"/>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3200" b="1" i="0" u="none" strike="noStrike" kern="1200" cap="none" spc="0" normalizeH="0" baseline="0" noProof="0" dirty="0">
                <a:ln>
                  <a:noFill/>
                </a:ln>
                <a:solidFill>
                  <a:srgbClr val="00ABB5"/>
                </a:solidFill>
                <a:effectLst/>
                <a:uLnTx/>
                <a:uFillTx/>
                <a:latin typeface="Arial"/>
                <a:ea typeface="ＭＳ Ｐゴシック"/>
                <a:cs typeface="Arial"/>
              </a:rPr>
              <a:t>Reflection</a:t>
            </a:r>
            <a:endParaRPr kumimoji="0" lang="en-GB" sz="3200" b="1" i="0" u="none" strike="noStrike" kern="1200" cap="none" spc="0" normalizeH="0" baseline="0" noProof="0" dirty="0">
              <a:ln>
                <a:noFill/>
              </a:ln>
              <a:solidFill>
                <a:schemeClr val="bg1"/>
              </a:solidFill>
              <a:effectLst/>
              <a:uLnTx/>
              <a:uFillTx/>
              <a:latin typeface="Arial" charset="0"/>
              <a:ea typeface="ＭＳ Ｐゴシック" pitchFamily="34" charset="-128"/>
              <a:cs typeface="+mn-cs"/>
            </a:endParaRPr>
          </a:p>
        </p:txBody>
      </p:sp>
      <p:pic>
        <p:nvPicPr>
          <p:cNvPr id="4" name="Picture 3" descr="This is the Education Scotland, Inclusion, Wellbeing and Equalities logo. It is blue green and yellow.">
            <a:extLst>
              <a:ext uri="{FF2B5EF4-FFF2-40B4-BE49-F238E27FC236}">
                <a16:creationId xmlns:a16="http://schemas.microsoft.com/office/drawing/2014/main" id="{9F87943B-39A4-9B0A-E0DA-4DD201C8AC35}"/>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0957025" y="0"/>
            <a:ext cx="1234975" cy="621323"/>
          </a:xfrm>
          <a:prstGeom prst="rect">
            <a:avLst/>
          </a:prstGeom>
        </p:spPr>
      </p:pic>
      <p:pic>
        <p:nvPicPr>
          <p:cNvPr id="3" name="Picture 2" descr="This image represents a reflective activity. It is of 2 icons representing people next to a large question mark.   ">
            <a:extLst>
              <a:ext uri="{FF2B5EF4-FFF2-40B4-BE49-F238E27FC236}">
                <a16:creationId xmlns:a16="http://schemas.microsoft.com/office/drawing/2014/main" id="{CEE256A8-AE22-4329-B67D-6B875915442C}"/>
              </a:ext>
            </a:extLst>
          </p:cNvPr>
          <p:cNvPicPr/>
          <p:nvPr/>
        </p:nvPicPr>
        <p:blipFill>
          <a:blip r:embed="rId4" cstate="email">
            <a:extLst>
              <a:ext uri="{28A0092B-C50C-407E-A947-70E740481C1C}">
                <a14:useLocalDpi xmlns:a14="http://schemas.microsoft.com/office/drawing/2010/main"/>
              </a:ext>
            </a:extLst>
          </a:blip>
          <a:srcRect/>
          <a:stretch>
            <a:fillRect/>
          </a:stretch>
        </p:blipFill>
        <p:spPr bwMode="auto">
          <a:xfrm>
            <a:off x="570084" y="1464679"/>
            <a:ext cx="1001214" cy="994682"/>
          </a:xfrm>
          <a:prstGeom prst="rect">
            <a:avLst/>
          </a:prstGeom>
          <a:noFill/>
          <a:ln>
            <a:noFill/>
          </a:ln>
        </p:spPr>
      </p:pic>
      <p:sp>
        <p:nvSpPr>
          <p:cNvPr id="2" name="TextBox 1">
            <a:extLst>
              <a:ext uri="{FF2B5EF4-FFF2-40B4-BE49-F238E27FC236}">
                <a16:creationId xmlns:a16="http://schemas.microsoft.com/office/drawing/2014/main" id="{20B3CDD1-A1DE-D766-9D97-76F31AC9D1D4}"/>
              </a:ext>
            </a:extLst>
          </p:cNvPr>
          <p:cNvSpPr txBox="1"/>
          <p:nvPr/>
        </p:nvSpPr>
        <p:spPr>
          <a:xfrm>
            <a:off x="1797140" y="1828342"/>
            <a:ext cx="9515517" cy="300588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sz="2400" b="1" dirty="0">
                <a:solidFill>
                  <a:schemeClr val="tx1">
                    <a:lumMod val="75000"/>
                    <a:lumOff val="25000"/>
                  </a:schemeClr>
                </a:solidFill>
                <a:latin typeface="Segoe UI"/>
                <a:cs typeface="Arial"/>
              </a:rPr>
              <a:t>From what you have learned so far, think about:</a:t>
            </a:r>
          </a:p>
          <a:p>
            <a:endParaRPr lang="en-GB" sz="2400" b="1" dirty="0">
              <a:solidFill>
                <a:schemeClr val="tx1">
                  <a:lumMod val="75000"/>
                  <a:lumOff val="25000"/>
                </a:schemeClr>
              </a:solidFill>
              <a:latin typeface="Segoe UI"/>
              <a:cs typeface="Arial"/>
            </a:endParaRPr>
          </a:p>
          <a:p>
            <a:pPr marL="342900" indent="-342900">
              <a:lnSpc>
                <a:spcPct val="120000"/>
              </a:lnSpc>
              <a:buFont typeface="Arial"/>
              <a:buChar char="•"/>
            </a:pPr>
            <a:r>
              <a:rPr lang="en-GB" sz="2400" dirty="0">
                <a:solidFill>
                  <a:schemeClr val="tx1">
                    <a:lumMod val="75000"/>
                    <a:lumOff val="25000"/>
                  </a:schemeClr>
                </a:solidFill>
                <a:latin typeface="Segoe UI"/>
                <a:cs typeface="Arial"/>
              </a:rPr>
              <a:t>How has this made you feel?</a:t>
            </a:r>
          </a:p>
          <a:p>
            <a:pPr marL="342900" indent="-342900">
              <a:lnSpc>
                <a:spcPct val="120000"/>
              </a:lnSpc>
              <a:buFont typeface="Arial"/>
              <a:buChar char="•"/>
            </a:pPr>
            <a:r>
              <a:rPr lang="en-GB" sz="2400" dirty="0">
                <a:solidFill>
                  <a:schemeClr val="tx1">
                    <a:lumMod val="75000"/>
                    <a:lumOff val="25000"/>
                  </a:schemeClr>
                </a:solidFill>
                <a:latin typeface="Segoe UI"/>
                <a:cs typeface="Arial"/>
              </a:rPr>
              <a:t>What has this made you think about?</a:t>
            </a:r>
          </a:p>
          <a:p>
            <a:pPr marL="342900" indent="-342900">
              <a:lnSpc>
                <a:spcPct val="120000"/>
              </a:lnSpc>
              <a:buFont typeface="Arial"/>
              <a:buChar char="•"/>
            </a:pPr>
            <a:r>
              <a:rPr lang="en-GB" sz="2400" dirty="0">
                <a:solidFill>
                  <a:schemeClr val="tx1">
                    <a:lumMod val="75000"/>
                    <a:lumOff val="25000"/>
                  </a:schemeClr>
                </a:solidFill>
                <a:latin typeface="Segoe UI"/>
                <a:cs typeface="Arial"/>
              </a:rPr>
              <a:t>What one action would you like to take forward?</a:t>
            </a:r>
          </a:p>
          <a:p>
            <a:pPr marL="342900" indent="-342900">
              <a:lnSpc>
                <a:spcPct val="120000"/>
              </a:lnSpc>
              <a:buFont typeface="Arial"/>
              <a:buChar char="•"/>
            </a:pPr>
            <a:r>
              <a:rPr lang="en-GB" sz="2400" dirty="0">
                <a:solidFill>
                  <a:schemeClr val="tx1">
                    <a:lumMod val="75000"/>
                    <a:lumOff val="25000"/>
                  </a:schemeClr>
                </a:solidFill>
                <a:latin typeface="Segoe UI"/>
                <a:cs typeface="Arial"/>
              </a:rPr>
              <a:t>How can you link what you plan to do with others in your setting?</a:t>
            </a:r>
          </a:p>
          <a:p>
            <a:pPr marL="342900" indent="-342900">
              <a:lnSpc>
                <a:spcPct val="120000"/>
              </a:lnSpc>
              <a:buFont typeface="Arial"/>
              <a:buChar char="•"/>
            </a:pPr>
            <a:r>
              <a:rPr lang="en-GB" sz="2400" dirty="0">
                <a:solidFill>
                  <a:schemeClr val="tx1">
                    <a:lumMod val="75000"/>
                    <a:lumOff val="25000"/>
                  </a:schemeClr>
                </a:solidFill>
                <a:latin typeface="Segoe UI"/>
                <a:cs typeface="Arial"/>
              </a:rPr>
              <a:t>How you will know that this learning has made a difference?</a:t>
            </a:r>
          </a:p>
        </p:txBody>
      </p:sp>
    </p:spTree>
    <p:extLst>
      <p:ext uri="{BB962C8B-B14F-4D97-AF65-F5344CB8AC3E}">
        <p14:creationId xmlns:p14="http://schemas.microsoft.com/office/powerpoint/2010/main" val="353605380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713768" y="1916499"/>
            <a:ext cx="10827033" cy="3039180"/>
          </a:xfrm>
        </p:spPr>
        <p:txBody>
          <a:bodyPr/>
          <a:lstStyle/>
          <a:p>
            <a:r>
              <a:rPr lang="en-US" sz="1400" b="1" dirty="0"/>
              <a:t>Education Scotland</a:t>
            </a:r>
          </a:p>
          <a:p>
            <a:r>
              <a:rPr lang="en-US" sz="1400" dirty="0" err="1"/>
              <a:t>Denholm</a:t>
            </a:r>
            <a:r>
              <a:rPr lang="en-US" sz="1400" dirty="0"/>
              <a:t> House</a:t>
            </a:r>
            <a:endParaRPr lang="en-GB" sz="1400" dirty="0"/>
          </a:p>
          <a:p>
            <a:r>
              <a:rPr lang="en-US" sz="1400" dirty="0" err="1"/>
              <a:t>Almondvale</a:t>
            </a:r>
            <a:r>
              <a:rPr lang="en-US" sz="1400" dirty="0"/>
              <a:t> Business Park</a:t>
            </a:r>
            <a:endParaRPr lang="en-GB" sz="1400" dirty="0"/>
          </a:p>
          <a:p>
            <a:r>
              <a:rPr lang="en-US" sz="1400" dirty="0" err="1"/>
              <a:t>Almondvale</a:t>
            </a:r>
            <a:r>
              <a:rPr lang="en-US" sz="1400" dirty="0"/>
              <a:t> Way</a:t>
            </a:r>
            <a:endParaRPr lang="en-GB" sz="1400" dirty="0"/>
          </a:p>
          <a:p>
            <a:r>
              <a:rPr lang="en-US" sz="1400" dirty="0"/>
              <a:t>Livingston EH54 6GA</a:t>
            </a:r>
            <a:endParaRPr lang="en-GB" sz="1400" dirty="0"/>
          </a:p>
          <a:p>
            <a:endParaRPr lang="en-GB" sz="1400" dirty="0"/>
          </a:p>
          <a:p>
            <a:r>
              <a:rPr lang="en-US" sz="1400" b="1" dirty="0"/>
              <a:t>T   </a:t>
            </a:r>
            <a:r>
              <a:rPr lang="en-US" sz="1400" dirty="0"/>
              <a:t>+44 (0)131 244 5000</a:t>
            </a:r>
            <a:endParaRPr lang="en-GB" sz="1400" dirty="0"/>
          </a:p>
          <a:p>
            <a:r>
              <a:rPr lang="en-US" sz="1400" b="1" dirty="0"/>
              <a:t>E   </a:t>
            </a:r>
            <a:r>
              <a:rPr lang="en-US" sz="1400" dirty="0"/>
              <a:t>enquiries@educationscotland.gsi.gov.uk</a:t>
            </a:r>
            <a:endParaRPr lang="en-GB" sz="1400" dirty="0"/>
          </a:p>
          <a:p>
            <a:r>
              <a:rPr lang="en-US" sz="1400" dirty="0"/>
              <a:t> </a:t>
            </a:r>
            <a:endParaRPr lang="en-GB" sz="1400" dirty="0"/>
          </a:p>
        </p:txBody>
      </p:sp>
      <p:pic>
        <p:nvPicPr>
          <p:cNvPr id="4" name="Picture 3" descr="This is the Education Scotland logo. It is blue green and yellow."/>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546913" y="398639"/>
            <a:ext cx="2604792" cy="1131025"/>
          </a:xfrm>
          <a:prstGeom prst="rect">
            <a:avLst/>
          </a:prstGeom>
        </p:spPr>
      </p:pic>
      <p:pic>
        <p:nvPicPr>
          <p:cNvPr id="7" name="Picture 6" descr="This decorative image is part of the Education Scotland branding. It is 2 teal-coloured overlapping triangles. "/>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0" y="3752516"/>
            <a:ext cx="12209380" cy="3105484"/>
          </a:xfrm>
          <a:prstGeom prst="rect">
            <a:avLst/>
          </a:prstGeom>
        </p:spPr>
      </p:pic>
      <p:sp>
        <p:nvSpPr>
          <p:cNvPr id="2" name="Title 1">
            <a:extLst>
              <a:ext uri="{FF2B5EF4-FFF2-40B4-BE49-F238E27FC236}">
                <a16:creationId xmlns:a16="http://schemas.microsoft.com/office/drawing/2014/main" id="{F85E4C37-5DB2-CDCE-E7F6-4240E149CE9D}"/>
              </a:ext>
            </a:extLst>
          </p:cNvPr>
          <p:cNvSpPr txBox="1">
            <a:spLocks noGrp="1"/>
          </p:cNvSpPr>
          <p:nvPr>
            <p:ph type="title" idx="4294967295"/>
          </p:nvPr>
        </p:nvSpPr>
        <p:spPr>
          <a:xfrm>
            <a:off x="6611048" y="5972962"/>
            <a:ext cx="5580952" cy="52322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dirty="0">
                <a:ln>
                  <a:noFill/>
                </a:ln>
                <a:solidFill>
                  <a:schemeClr val="bg1"/>
                </a:solidFill>
                <a:effectLst/>
                <a:uLnTx/>
                <a:uFillTx/>
                <a:latin typeface="+mn-lt"/>
                <a:ea typeface="+mn-ea"/>
                <a:cs typeface="+mn-cs"/>
              </a:rPr>
              <a:t>For Scotland's learners, with Scotland's educators</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dirty="0">
                <a:ln>
                  <a:noFill/>
                </a:ln>
                <a:solidFill>
                  <a:schemeClr val="bg1"/>
                </a:solidFill>
                <a:effectLst/>
                <a:uLnTx/>
                <a:uFillTx/>
                <a:latin typeface="+mn-lt"/>
                <a:ea typeface="+mn-ea"/>
                <a:cs typeface="+mn-cs"/>
              </a:rPr>
              <a:t>Do luchd-ionnsachaidh na h-Alba, le luchd-foghlaim Alba </a:t>
            </a:r>
          </a:p>
        </p:txBody>
      </p:sp>
    </p:spTree>
    <p:extLst>
      <p:ext uri="{BB962C8B-B14F-4D97-AF65-F5344CB8AC3E}">
        <p14:creationId xmlns:p14="http://schemas.microsoft.com/office/powerpoint/2010/main" val="383653367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descr="This is the Education Scotland, Inclusion, Wellbeing and Equalities logo. It is  blue green and yellow.">
            <a:extLst>
              <a:ext uri="{FF2B5EF4-FFF2-40B4-BE49-F238E27FC236}">
                <a16:creationId xmlns:a16="http://schemas.microsoft.com/office/drawing/2014/main" id="{17FA3052-582A-B741-98ED-B53A355CB25F}"/>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1021568" y="0"/>
            <a:ext cx="1170432" cy="589252"/>
          </a:xfrm>
          <a:prstGeom prst="rect">
            <a:avLst/>
          </a:prstGeom>
        </p:spPr>
      </p:pic>
      <p:sp>
        <p:nvSpPr>
          <p:cNvPr id="4" name="TextBox 1">
            <a:extLst>
              <a:ext uri="{FF2B5EF4-FFF2-40B4-BE49-F238E27FC236}">
                <a16:creationId xmlns:a16="http://schemas.microsoft.com/office/drawing/2014/main" id="{28BD4CCD-D582-C51E-EF49-E8AC8D3E4209}"/>
              </a:ext>
            </a:extLst>
          </p:cNvPr>
          <p:cNvSpPr txBox="1">
            <a:spLocks noGrp="1" noChangeArrowheads="1"/>
          </p:cNvSpPr>
          <p:nvPr>
            <p:ph type="title" idx="4294967295"/>
          </p:nvPr>
        </p:nvSpPr>
        <p:spPr bwMode="auto">
          <a:xfrm>
            <a:off x="184404" y="323290"/>
            <a:ext cx="3567685" cy="584200"/>
          </a:xfrm>
          <a:prstGeom prst="rect">
            <a:avLst/>
          </a:prstGeom>
          <a:noFill/>
          <a:ln>
            <a:noFill/>
            <a:prstDash/>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lvl1pPr eaLnBrk="0" hangingPunct="0">
              <a:defRPr sz="2400">
                <a:solidFill>
                  <a:schemeClr val="tx1"/>
                </a:solidFill>
                <a:latin typeface="Arial" charset="0"/>
                <a:ea typeface="ＭＳ Ｐゴシック" pitchFamily="34" charset="-128"/>
              </a:defRPr>
            </a:lvl1pPr>
            <a:lvl2pPr marL="742950" indent="-285750" eaLnBrk="0" hangingPunct="0">
              <a:defRPr sz="2400">
                <a:solidFill>
                  <a:schemeClr val="tx1"/>
                </a:solidFill>
                <a:latin typeface="Arial" charset="0"/>
                <a:ea typeface="ＭＳ Ｐゴシック" pitchFamily="34" charset="-128"/>
              </a:defRPr>
            </a:lvl2pPr>
            <a:lvl3pPr marL="1143000" indent="-228600" eaLnBrk="0" hangingPunct="0">
              <a:defRPr sz="2400">
                <a:solidFill>
                  <a:schemeClr val="tx1"/>
                </a:solidFill>
                <a:latin typeface="Arial" charset="0"/>
                <a:ea typeface="ＭＳ Ｐゴシック" pitchFamily="34" charset="-128"/>
              </a:defRPr>
            </a:lvl3pPr>
            <a:lvl4pPr marL="1600200" indent="-228600" eaLnBrk="0" hangingPunct="0">
              <a:defRPr sz="2400">
                <a:solidFill>
                  <a:schemeClr val="tx1"/>
                </a:solidFill>
                <a:latin typeface="Arial" charset="0"/>
                <a:ea typeface="ＭＳ Ｐゴシック" pitchFamily="34" charset="-128"/>
              </a:defRPr>
            </a:lvl4pPr>
            <a:lvl5pPr marL="2057400" indent="-228600" eaLnBrk="0" hangingPunct="0">
              <a:defRPr sz="2400">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sz="2400">
                <a:solidFill>
                  <a:schemeClr val="tx1"/>
                </a:solidFill>
                <a:latin typeface="Arial" charset="0"/>
                <a:ea typeface="ＭＳ Ｐゴシック" pitchFamily="34" charset="-128"/>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3200" b="1" i="0" u="none" strike="noStrike" kern="1200" cap="none" spc="0" normalizeH="0" baseline="0" noProof="0" dirty="0">
                <a:ln>
                  <a:noFill/>
                </a:ln>
                <a:solidFill>
                  <a:srgbClr val="00ABB5"/>
                </a:solidFill>
                <a:effectLst/>
                <a:uLnTx/>
                <a:uFillTx/>
                <a:latin typeface="Arial" charset="0"/>
                <a:ea typeface="ＭＳ Ｐゴシック" pitchFamily="34" charset="-128"/>
                <a:cs typeface="+mn-cs"/>
              </a:rPr>
              <a:t>Interconnectivity </a:t>
            </a:r>
            <a:endParaRPr kumimoji="0" lang="en-GB" sz="3200" b="1" i="0" u="none" strike="noStrike" kern="1200" cap="none" spc="0" normalizeH="0" baseline="0" noProof="0" dirty="0">
              <a:ln>
                <a:noFill/>
              </a:ln>
              <a:solidFill>
                <a:schemeClr val="bg1"/>
              </a:solidFill>
              <a:effectLst/>
              <a:uLnTx/>
              <a:uFillTx/>
              <a:latin typeface="Arial" charset="0"/>
              <a:ea typeface="ＭＳ Ｐゴシック" pitchFamily="34" charset="-128"/>
              <a:cs typeface="+mn-cs"/>
            </a:endParaRPr>
          </a:p>
        </p:txBody>
      </p:sp>
      <p:pic>
        <p:nvPicPr>
          <p:cNvPr id="3" name="Picture 2" descr="This image represents the Inclusion, Wellbeing and Equalities Professional Learning Framework set within the national legislative and policy framework. It is a rectangular image split into four sections to represent the professional learning framework themes. These are Rights and Equalities , Relationships, Wellbeing and Care and Inclusion.  There is a central circle with 7 stylised icons representing gender neutral children, young people and adult. One icon represents wheelchair users. Surrounding the four factors are the Wellbeing  Indicators, the Four Capacities and totality of the curriculum to highlight the interconnectivity and interdependence. ">
            <a:extLst>
              <a:ext uri="{FF2B5EF4-FFF2-40B4-BE49-F238E27FC236}">
                <a16:creationId xmlns:a16="http://schemas.microsoft.com/office/drawing/2014/main" id="{FC139E9D-A0EB-175F-86DD-496B90926E25}"/>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2512834" y="1138026"/>
            <a:ext cx="6760624" cy="4070428"/>
          </a:xfrm>
          <a:prstGeom prst="rect">
            <a:avLst/>
          </a:prstGeom>
        </p:spPr>
      </p:pic>
      <p:pic>
        <p:nvPicPr>
          <p:cNvPr id="10" name="Picture 9" descr="This image represents Inclusion. Inside a centrally placed heart shape are 3 stylised icons representing 3 gender neutral children and young people. One icon represents wheelchair users.  generated">
            <a:extLst>
              <a:ext uri="{FF2B5EF4-FFF2-40B4-BE49-F238E27FC236}">
                <a16:creationId xmlns:a16="http://schemas.microsoft.com/office/drawing/2014/main" id="{11BB54A0-A9F0-23EC-3B94-FB930D821EAD}"/>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1028006" y="3646051"/>
            <a:ext cx="1349409" cy="1130966"/>
          </a:xfrm>
          <a:prstGeom prst="rect">
            <a:avLst/>
          </a:prstGeom>
          <a:ln>
            <a:noFill/>
          </a:ln>
          <a:effectLst>
            <a:outerShdw blurRad="292100" dist="139700" dir="2700000" algn="tl" rotWithShape="0">
              <a:srgbClr val="333333">
                <a:alpha val="65000"/>
              </a:srgbClr>
            </a:outerShdw>
          </a:effectLst>
        </p:spPr>
      </p:pic>
      <p:pic>
        <p:nvPicPr>
          <p:cNvPr id="2" name="Picture 1" descr="This image represents Rights and Equalities.  Inside a centrally placed heart shape are 3 stylised icon representing gender neutral children and young people. One icon represents wheelchair users. The heart is set within the United Nations Rights of the Child logo.">
            <a:extLst>
              <a:ext uri="{FF2B5EF4-FFF2-40B4-BE49-F238E27FC236}">
                <a16:creationId xmlns:a16="http://schemas.microsoft.com/office/drawing/2014/main" id="{0AF9A1DF-33B0-B81B-A6D7-0F456032E93C}"/>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1179762" y="1323747"/>
            <a:ext cx="1167384" cy="978408"/>
          </a:xfrm>
          <a:prstGeom prst="rect">
            <a:avLst/>
          </a:prstGeom>
          <a:ln>
            <a:noFill/>
          </a:ln>
          <a:effectLst>
            <a:outerShdw blurRad="292100" dist="139700" dir="2700000" algn="tl" rotWithShape="0">
              <a:srgbClr val="333333">
                <a:alpha val="65000"/>
              </a:srgbClr>
            </a:outerShdw>
          </a:effectLst>
        </p:spPr>
      </p:pic>
      <p:pic>
        <p:nvPicPr>
          <p:cNvPr id="12" name="Picture 11" descr="This image represents Relationships. A central heart is encircled within 4 stylised icons representing gender neutral children, young people and adults.  confidence">
            <a:extLst>
              <a:ext uri="{FF2B5EF4-FFF2-40B4-BE49-F238E27FC236}">
                <a16:creationId xmlns:a16="http://schemas.microsoft.com/office/drawing/2014/main" id="{A8261908-E3C9-E387-F520-9170EACFE400}"/>
              </a:ext>
            </a:extLst>
          </p:cNvPr>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a:off x="9384711" y="1448360"/>
            <a:ext cx="1258397" cy="1054688"/>
          </a:xfrm>
          <a:prstGeom prst="rect">
            <a:avLst/>
          </a:prstGeom>
          <a:ln>
            <a:noFill/>
          </a:ln>
          <a:effectLst>
            <a:outerShdw blurRad="292100" dist="139700" dir="2700000" algn="tl" rotWithShape="0">
              <a:srgbClr val="333333">
                <a:alpha val="65000"/>
              </a:srgbClr>
            </a:outerShdw>
          </a:effectLst>
        </p:spPr>
      </p:pic>
      <p:pic>
        <p:nvPicPr>
          <p:cNvPr id="14" name="Picture 13" descr="This image represents Wellbeing and Care. Inside a centrally placed heart shape are 3 stylised icons representing gender neutral children and young people. The supporting the heart are 3 stylised icons representing gender neutral children, young people and adults.">
            <a:extLst>
              <a:ext uri="{FF2B5EF4-FFF2-40B4-BE49-F238E27FC236}">
                <a16:creationId xmlns:a16="http://schemas.microsoft.com/office/drawing/2014/main" id="{EF86A003-7A79-0CBA-2D10-8E08922ED221}"/>
              </a:ext>
            </a:extLst>
          </p:cNvPr>
          <p:cNvPicPr>
            <a:picLocks noChangeAspect="1"/>
          </p:cNvPicPr>
          <p:nvPr/>
        </p:nvPicPr>
        <p:blipFill>
          <a:blip r:embed="rId8" cstate="email">
            <a:extLst>
              <a:ext uri="{28A0092B-C50C-407E-A947-70E740481C1C}">
                <a14:useLocalDpi xmlns:a14="http://schemas.microsoft.com/office/drawing/2010/main"/>
              </a:ext>
            </a:extLst>
          </a:blip>
          <a:stretch>
            <a:fillRect/>
          </a:stretch>
        </p:blipFill>
        <p:spPr>
          <a:xfrm>
            <a:off x="9384713" y="3735889"/>
            <a:ext cx="1297566" cy="1084128"/>
          </a:xfrm>
          <a:prstGeom prst="rect">
            <a:avLst/>
          </a:prstGeom>
          <a:ln>
            <a:noFill/>
          </a:ln>
          <a:effectLst>
            <a:outerShdw blurRad="292100" dist="139700" dir="2700000" algn="tl" rotWithShape="0">
              <a:srgbClr val="333333">
                <a:alpha val="65000"/>
              </a:srgbClr>
            </a:outerShdw>
          </a:effectLst>
        </p:spPr>
      </p:pic>
      <p:pic>
        <p:nvPicPr>
          <p:cNvPr id="9" name="Picture 8" descr="This is the Education Scotland, Inclusion, Wellbeing and Equalities logo. It is  blue green and yellow. ">
            <a:extLst>
              <a:ext uri="{FF2B5EF4-FFF2-40B4-BE49-F238E27FC236}">
                <a16:creationId xmlns:a16="http://schemas.microsoft.com/office/drawing/2014/main" id="{EE0BEA88-FC79-3620-D4B6-2E34ECFEF1AE}"/>
              </a:ext>
            </a:extLst>
          </p:cNvPr>
          <p:cNvPicPr>
            <a:picLocks noChangeAspect="1"/>
          </p:cNvPicPr>
          <p:nvPr/>
        </p:nvPicPr>
        <p:blipFill>
          <a:blip r:embed="rId9" cstate="email">
            <a:extLst>
              <a:ext uri="{28A0092B-C50C-407E-A947-70E740481C1C}">
                <a14:useLocalDpi xmlns:a14="http://schemas.microsoft.com/office/drawing/2010/main"/>
              </a:ext>
            </a:extLst>
          </a:blip>
          <a:stretch>
            <a:fillRect/>
          </a:stretch>
        </p:blipFill>
        <p:spPr>
          <a:xfrm>
            <a:off x="5661764" y="3622110"/>
            <a:ext cx="620038" cy="312157"/>
          </a:xfrm>
          <a:prstGeom prst="rect">
            <a:avLst/>
          </a:prstGeom>
        </p:spPr>
      </p:pic>
    </p:spTree>
    <p:extLst>
      <p:ext uri="{BB962C8B-B14F-4D97-AF65-F5344CB8AC3E}">
        <p14:creationId xmlns:p14="http://schemas.microsoft.com/office/powerpoint/2010/main" val="60065393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txBox="1">
            <a:spLocks noGrp="1"/>
          </p:cNvSpPr>
          <p:nvPr>
            <p:ph type="title" idx="4294967295"/>
          </p:nvPr>
        </p:nvSpPr>
        <p:spPr>
          <a:xfrm>
            <a:off x="442199" y="560472"/>
            <a:ext cx="5531707" cy="646331"/>
          </a:xfrm>
          <a:prstGeom prst="rect">
            <a:avLst/>
          </a:prstGeom>
          <a:noFill/>
          <a:ln>
            <a:noFill/>
            <a:prstDash/>
          </a:ln>
          <a:effectLst/>
        </p:spPr>
        <p:txBody>
          <a:bodyPr rot="0" spcFirstLastPara="0" vertOverflow="overflow" horzOverflow="overflow" vert="horz" wrap="non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3600" b="1" i="0" u="none" strike="noStrike" kern="1200" cap="none" spc="0" normalizeH="0" baseline="0" noProof="0" dirty="0">
                <a:ln>
                  <a:noFill/>
                </a:ln>
                <a:solidFill>
                  <a:srgbClr val="00C4C4"/>
                </a:solidFill>
                <a:effectLst/>
                <a:uLnTx/>
                <a:uFillTx/>
                <a:latin typeface="Segoe UI"/>
                <a:ea typeface="+mn-ea"/>
                <a:cs typeface="Segoe UI"/>
              </a:rPr>
              <a:t>How to use this resource</a:t>
            </a:r>
            <a:endParaRPr kumimoji="0" lang="en-GB" sz="3600" b="1" i="0" u="none" strike="noStrike" kern="1200" cap="none" spc="0" normalizeH="0" baseline="0" noProof="0" dirty="0">
              <a:ln>
                <a:noFill/>
              </a:ln>
              <a:solidFill>
                <a:srgbClr val="00C4C4"/>
              </a:solidFill>
              <a:effectLst/>
              <a:uLnTx/>
              <a:uFillTx/>
              <a:ea typeface="+mn-ea"/>
            </a:endParaRPr>
          </a:p>
        </p:txBody>
      </p:sp>
      <p:sp>
        <p:nvSpPr>
          <p:cNvPr id="4" name="TextBox 1">
            <a:extLst>
              <a:ext uri="{FF2B5EF4-FFF2-40B4-BE49-F238E27FC236}">
                <a16:creationId xmlns:a16="http://schemas.microsoft.com/office/drawing/2014/main" id="{567FAD77-01BF-D5F8-A6C7-332DC9AF2BBB}"/>
              </a:ext>
            </a:extLst>
          </p:cNvPr>
          <p:cNvSpPr txBox="1"/>
          <p:nvPr/>
        </p:nvSpPr>
        <p:spPr>
          <a:xfrm>
            <a:off x="137297" y="1570495"/>
            <a:ext cx="11925189" cy="4300216"/>
          </a:xfrm>
          <a:prstGeom prst="rect">
            <a:avLst/>
          </a:prstGeom>
          <a:noFill/>
        </p:spPr>
        <p:txBody>
          <a:bodyPr wrap="square" lIns="91440" tIns="45720" rIns="91440" bIns="45720" rtlCol="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685800" indent="-342900">
              <a:lnSpc>
                <a:spcPct val="120000"/>
              </a:lnSpc>
              <a:buFont typeface="Arial"/>
              <a:buChar char="•"/>
            </a:pPr>
            <a:r>
              <a:rPr lang="en-GB" sz="2300" dirty="0">
                <a:solidFill>
                  <a:schemeClr val="tx1">
                    <a:lumMod val="85000"/>
                    <a:lumOff val="15000"/>
                  </a:schemeClr>
                </a:solidFill>
                <a:latin typeface="Segoe UI"/>
                <a:ea typeface="Calibri"/>
                <a:cs typeface="Calibri"/>
              </a:rPr>
              <a:t>These slides can be used to facilitate professional learning in a group or           </a:t>
            </a:r>
          </a:p>
          <a:p>
            <a:pPr marL="342900">
              <a:lnSpc>
                <a:spcPct val="120000"/>
              </a:lnSpc>
            </a:pPr>
            <a:r>
              <a:rPr lang="en-GB" sz="2300" dirty="0">
                <a:solidFill>
                  <a:schemeClr val="tx1">
                    <a:lumMod val="85000"/>
                    <a:lumOff val="15000"/>
                  </a:schemeClr>
                </a:solidFill>
                <a:latin typeface="Segoe UI"/>
                <a:ea typeface="Calibri"/>
                <a:cs typeface="Calibri"/>
              </a:rPr>
              <a:t>     whole-setting, or as a self-directed learning activity as an individual.</a:t>
            </a:r>
            <a:endParaRPr lang="en-GB" sz="2300" dirty="0">
              <a:solidFill>
                <a:schemeClr val="tx1">
                  <a:lumMod val="85000"/>
                  <a:lumOff val="15000"/>
                </a:schemeClr>
              </a:solidFill>
              <a:latin typeface="Segoe UI"/>
              <a:cs typeface="Arial"/>
            </a:endParaRPr>
          </a:p>
          <a:p>
            <a:pPr marL="628650" indent="-342900">
              <a:lnSpc>
                <a:spcPct val="120000"/>
              </a:lnSpc>
              <a:buFont typeface="Arial"/>
              <a:buChar char="•"/>
            </a:pPr>
            <a:r>
              <a:rPr lang="en-GB" sz="2300" dirty="0">
                <a:solidFill>
                  <a:schemeClr val="tx1">
                    <a:lumMod val="85000"/>
                    <a:lumOff val="15000"/>
                  </a:schemeClr>
                </a:solidFill>
                <a:latin typeface="Segoe UI"/>
                <a:ea typeface="Calibri"/>
                <a:cs typeface="Calibri"/>
              </a:rPr>
              <a:t>Facilitation notes are included at the bottom of each slide.</a:t>
            </a:r>
            <a:endParaRPr lang="en-US" sz="2300" dirty="0">
              <a:solidFill>
                <a:schemeClr val="tx1">
                  <a:lumMod val="85000"/>
                  <a:lumOff val="15000"/>
                </a:schemeClr>
              </a:solidFill>
              <a:latin typeface="Segoe UI"/>
              <a:ea typeface="Calibri"/>
              <a:cs typeface="Calibri"/>
            </a:endParaRPr>
          </a:p>
          <a:p>
            <a:pPr marL="628650" indent="-342900">
              <a:lnSpc>
                <a:spcPct val="120000"/>
              </a:lnSpc>
              <a:buFont typeface="Arial"/>
              <a:buChar char="•"/>
            </a:pPr>
            <a:r>
              <a:rPr lang="en-GB" sz="2300" dirty="0">
                <a:solidFill>
                  <a:schemeClr val="tx1">
                    <a:lumMod val="85000"/>
                    <a:lumOff val="15000"/>
                  </a:schemeClr>
                </a:solidFill>
                <a:latin typeface="Segoe UI"/>
                <a:ea typeface="Calibri"/>
                <a:cs typeface="Calibri"/>
              </a:rPr>
              <a:t>Please do not remove or change any of the slides included.</a:t>
            </a:r>
            <a:endParaRPr lang="en-US" sz="2300" dirty="0">
              <a:solidFill>
                <a:schemeClr val="tx1">
                  <a:lumMod val="85000"/>
                  <a:lumOff val="15000"/>
                </a:schemeClr>
              </a:solidFill>
              <a:latin typeface="Segoe UI"/>
              <a:ea typeface="Calibri"/>
              <a:cs typeface="Calibri"/>
            </a:endParaRPr>
          </a:p>
          <a:p>
            <a:pPr marL="628650" indent="-342900">
              <a:lnSpc>
                <a:spcPct val="120000"/>
              </a:lnSpc>
              <a:buFont typeface="Arial"/>
              <a:buChar char="•"/>
            </a:pPr>
            <a:r>
              <a:rPr lang="en-GB" sz="2300" dirty="0">
                <a:solidFill>
                  <a:schemeClr val="tx1">
                    <a:lumMod val="85000"/>
                    <a:lumOff val="15000"/>
                  </a:schemeClr>
                </a:solidFill>
                <a:latin typeface="Segoe UI"/>
                <a:ea typeface="Calibri"/>
                <a:cs typeface="Calibri"/>
              </a:rPr>
              <a:t>Facilitators are welcome to add slides or activities relevant to your own setting, to support discussion and exploration of the topic. Facilitators will know their participants’ needs best.</a:t>
            </a:r>
            <a:endParaRPr lang="en-US" sz="2300" dirty="0">
              <a:solidFill>
                <a:schemeClr val="tx1">
                  <a:lumMod val="85000"/>
                  <a:lumOff val="15000"/>
                </a:schemeClr>
              </a:solidFill>
              <a:latin typeface="Segoe UI"/>
              <a:ea typeface="Calibri"/>
              <a:cs typeface="Calibri"/>
            </a:endParaRPr>
          </a:p>
          <a:p>
            <a:pPr marL="628650" indent="-342900">
              <a:lnSpc>
                <a:spcPct val="120000"/>
              </a:lnSpc>
              <a:buFont typeface="Arial"/>
              <a:buChar char="•"/>
            </a:pPr>
            <a:r>
              <a:rPr lang="en-GB" sz="2300" dirty="0">
                <a:solidFill>
                  <a:schemeClr val="tx1">
                    <a:lumMod val="85000"/>
                    <a:lumOff val="15000"/>
                  </a:schemeClr>
                </a:solidFill>
                <a:latin typeface="Segoe UI"/>
                <a:ea typeface="Calibri"/>
                <a:cs typeface="Calibri"/>
              </a:rPr>
              <a:t>Anyone who works in an educational setting can be a facilitator and use these slides. </a:t>
            </a:r>
            <a:endParaRPr lang="en-US" sz="2300" dirty="0">
              <a:solidFill>
                <a:schemeClr val="tx1">
                  <a:lumMod val="85000"/>
                  <a:lumOff val="15000"/>
                </a:schemeClr>
              </a:solidFill>
              <a:latin typeface="Segoe UI"/>
              <a:ea typeface="Calibri"/>
              <a:cs typeface="Calibri"/>
            </a:endParaRPr>
          </a:p>
          <a:p>
            <a:pPr marL="628650" indent="-342900">
              <a:lnSpc>
                <a:spcPct val="120000"/>
              </a:lnSpc>
              <a:buFont typeface="Arial"/>
              <a:buChar char="•"/>
            </a:pPr>
            <a:r>
              <a:rPr lang="en-GB" sz="2300" dirty="0">
                <a:solidFill>
                  <a:schemeClr val="tx1">
                    <a:lumMod val="85000"/>
                    <a:lumOff val="15000"/>
                  </a:schemeClr>
                </a:solidFill>
                <a:latin typeface="Segoe UI"/>
                <a:ea typeface="Calibri"/>
                <a:cs typeface="Calibri"/>
              </a:rPr>
              <a:t>For reflection or discussion activities, it is important to establish a safe space which encourages respect and honesty to ensure that everyone is able to participate. </a:t>
            </a:r>
            <a:endParaRPr lang="en-GB" sz="2300" dirty="0">
              <a:solidFill>
                <a:schemeClr val="tx1">
                  <a:lumMod val="85000"/>
                  <a:lumOff val="15000"/>
                </a:schemeClr>
              </a:solidFill>
              <a:latin typeface="Segoe UI"/>
              <a:ea typeface="Calibri"/>
              <a:cs typeface="Arial"/>
            </a:endParaRPr>
          </a:p>
        </p:txBody>
      </p:sp>
      <p:pic>
        <p:nvPicPr>
          <p:cNvPr id="2" name="Picture 1" descr="This is image is the National Model for Professional Learning logo. "/>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0145293" y="135185"/>
            <a:ext cx="2046706" cy="1978624"/>
          </a:xfrm>
          <a:prstGeom prst="rect">
            <a:avLst/>
          </a:prstGeom>
        </p:spPr>
      </p:pic>
    </p:spTree>
    <p:extLst>
      <p:ext uri="{BB962C8B-B14F-4D97-AF65-F5344CB8AC3E}">
        <p14:creationId xmlns:p14="http://schemas.microsoft.com/office/powerpoint/2010/main" val="23781765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B6649C85-462B-E421-5148-BB33EAE301F0}"/>
              </a:ext>
            </a:extLst>
          </p:cNvPr>
          <p:cNvSpPr txBox="1">
            <a:spLocks noGrp="1"/>
          </p:cNvSpPr>
          <p:nvPr>
            <p:ph type="title" idx="4294967295"/>
          </p:nvPr>
        </p:nvSpPr>
        <p:spPr>
          <a:xfrm>
            <a:off x="3792124" y="517340"/>
            <a:ext cx="8156207" cy="584775"/>
          </a:xfrm>
          <a:prstGeom prst="rect">
            <a:avLst/>
          </a:prstGeom>
          <a:noFill/>
          <a:ln>
            <a:noFill/>
            <a:prstDash/>
          </a:ln>
          <a:effectLst/>
        </p:spPr>
        <p:txBody>
          <a:bodyPr rot="0" spcFirstLastPara="0" vertOverflow="overflow" horzOverflow="overflow" vert="horz" wrap="non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3200" b="1" i="0" u="none" strike="noStrike" kern="1200" cap="none" spc="0" normalizeH="0" baseline="0" noProof="0" dirty="0">
                <a:ln>
                  <a:noFill/>
                </a:ln>
                <a:solidFill>
                  <a:srgbClr val="00C4C4"/>
                </a:solidFill>
                <a:effectLst/>
                <a:uLnTx/>
                <a:uFillTx/>
                <a:latin typeface="Segoe UI"/>
                <a:ea typeface="+mn-ea"/>
                <a:cs typeface="Segoe UI"/>
              </a:rPr>
              <a:t>National Model for Professional Learning</a:t>
            </a:r>
            <a:endParaRPr kumimoji="0" lang="en-GB" sz="3200" b="1" i="0" u="none" strike="noStrike" kern="1200" cap="none" spc="0" normalizeH="0" baseline="0" noProof="0" dirty="0">
              <a:ln>
                <a:noFill/>
              </a:ln>
              <a:solidFill>
                <a:srgbClr val="00C4C4"/>
              </a:solidFill>
              <a:effectLst/>
              <a:uLnTx/>
              <a:uFillTx/>
              <a:latin typeface="Segoe UI" panose="020B0502040204020203" pitchFamily="34" charset="0"/>
              <a:ea typeface="+mn-ea"/>
              <a:cs typeface="Segoe UI" panose="020B0502040204020203" pitchFamily="34" charset="0"/>
            </a:endParaRPr>
          </a:p>
        </p:txBody>
      </p:sp>
      <p:sp>
        <p:nvSpPr>
          <p:cNvPr id="6" name="TextBox 5">
            <a:extLst>
              <a:ext uri="{FF2B5EF4-FFF2-40B4-BE49-F238E27FC236}">
                <a16:creationId xmlns:a16="http://schemas.microsoft.com/office/drawing/2014/main" id="{E5999467-0D0A-4BB1-BA7B-94312921821D}"/>
              </a:ext>
            </a:extLst>
          </p:cNvPr>
          <p:cNvSpPr txBox="1"/>
          <p:nvPr/>
        </p:nvSpPr>
        <p:spPr>
          <a:xfrm>
            <a:off x="5802084" y="1839428"/>
            <a:ext cx="5648445" cy="3822585"/>
          </a:xfrm>
          <a:prstGeom prst="rect">
            <a:avLst/>
          </a:prstGeom>
          <a:noFill/>
        </p:spPr>
        <p:txBody>
          <a:bodyPr wrap="square" lIns="91440" tIns="45720" rIns="91440" bIns="45720" rtlCol="0" anchor="t">
            <a:spAutoFit/>
          </a:bodyPr>
          <a:lstStyle/>
          <a:p>
            <a:pPr>
              <a:lnSpc>
                <a:spcPct val="130000"/>
              </a:lnSpc>
            </a:pPr>
            <a:r>
              <a:rPr lang="en-GB" sz="2400">
                <a:solidFill>
                  <a:schemeClr val="tx1">
                    <a:lumMod val="85000"/>
                    <a:lumOff val="15000"/>
                  </a:schemeClr>
                </a:solidFill>
                <a:latin typeface="Segoe UI"/>
                <a:cs typeface="Segoe UI"/>
              </a:rPr>
              <a:t>This professional learning resource will support you to deepen your knowledge and understanding.</a:t>
            </a:r>
            <a:endParaRPr lang="en-GB" sz="2400" b="1">
              <a:solidFill>
                <a:schemeClr val="tx1">
                  <a:lumMod val="85000"/>
                  <a:lumOff val="15000"/>
                </a:schemeClr>
              </a:solidFill>
              <a:latin typeface="Segoe UI" panose="020B0502040204020203" pitchFamily="34" charset="0"/>
              <a:cs typeface="Segoe UI" panose="020B0502040204020203" pitchFamily="34" charset="0"/>
            </a:endParaRPr>
          </a:p>
          <a:p>
            <a:pPr>
              <a:lnSpc>
                <a:spcPct val="130000"/>
              </a:lnSpc>
            </a:pPr>
            <a:endParaRPr lang="en-GB" sz="2400">
              <a:solidFill>
                <a:schemeClr val="tx1">
                  <a:lumMod val="85000"/>
                  <a:lumOff val="15000"/>
                </a:schemeClr>
              </a:solidFill>
              <a:latin typeface="Segoe UI"/>
              <a:cs typeface="Segoe UI"/>
            </a:endParaRPr>
          </a:p>
          <a:p>
            <a:pPr>
              <a:lnSpc>
                <a:spcPct val="130000"/>
              </a:lnSpc>
            </a:pPr>
            <a:r>
              <a:rPr lang="en-GB" sz="2400">
                <a:solidFill>
                  <a:schemeClr val="tx1">
                    <a:lumMod val="85000"/>
                    <a:lumOff val="15000"/>
                  </a:schemeClr>
                </a:solidFill>
                <a:latin typeface="Segoe UI"/>
                <a:cs typeface="Segoe UI"/>
              </a:rPr>
              <a:t>You will have the opportunity to consider how to take this learning forward on your own and with others. </a:t>
            </a:r>
          </a:p>
          <a:p>
            <a:endParaRPr lang="en-GB" sz="2400">
              <a:solidFill>
                <a:srgbClr val="000000"/>
              </a:solidFill>
              <a:latin typeface="Segoe UI"/>
              <a:cs typeface="Segoe UI"/>
            </a:endParaRPr>
          </a:p>
        </p:txBody>
      </p:sp>
      <p:pic>
        <p:nvPicPr>
          <p:cNvPr id="5" name="Picture 4" descr="This is image is the National Model for Professional Learning logo. ">
            <a:extLst>
              <a:ext uri="{FF2B5EF4-FFF2-40B4-BE49-F238E27FC236}">
                <a16:creationId xmlns:a16="http://schemas.microsoft.com/office/drawing/2014/main" id="{4484EC2C-4745-4FCF-8D1D-E9CB34F3164C}"/>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435440" y="1000563"/>
            <a:ext cx="4673982" cy="4535885"/>
          </a:xfrm>
          <a:prstGeom prst="rect">
            <a:avLst/>
          </a:prstGeom>
        </p:spPr>
      </p:pic>
      <p:sp>
        <p:nvSpPr>
          <p:cNvPr id="2" name="TextBox 1">
            <a:extLst>
              <a:ext uri="{FF2B5EF4-FFF2-40B4-BE49-F238E27FC236}">
                <a16:creationId xmlns:a16="http://schemas.microsoft.com/office/drawing/2014/main" id="{83341AB8-CC40-4891-8996-CB5891330128}"/>
              </a:ext>
            </a:extLst>
          </p:cNvPr>
          <p:cNvSpPr txBox="1"/>
          <p:nvPr/>
        </p:nvSpPr>
        <p:spPr>
          <a:xfrm>
            <a:off x="613458" y="5613722"/>
            <a:ext cx="6861687" cy="369332"/>
          </a:xfrm>
          <a:prstGeom prst="rect">
            <a:avLst/>
          </a:prstGeom>
          <a:noFill/>
        </p:spPr>
        <p:txBody>
          <a:bodyPr wrap="none" rtlCol="0">
            <a:spAutoFit/>
          </a:bodyPr>
          <a:lstStyle/>
          <a:p>
            <a:r>
              <a:rPr lang="en-GB">
                <a:hlinkClick r:id="rId4"/>
              </a:rPr>
              <a:t>The National Model of Professional Learning (</a:t>
            </a:r>
            <a:r>
              <a:rPr lang="en-GB" err="1">
                <a:hlinkClick r:id="rId4"/>
              </a:rPr>
              <a:t>education.gov.scot</a:t>
            </a:r>
            <a:r>
              <a:rPr lang="en-GB">
                <a:hlinkClick r:id="rId4"/>
              </a:rPr>
              <a:t>)</a:t>
            </a:r>
            <a:endParaRPr lang="en-GB"/>
          </a:p>
        </p:txBody>
      </p:sp>
    </p:spTree>
    <p:extLst>
      <p:ext uri="{BB962C8B-B14F-4D97-AF65-F5344CB8AC3E}">
        <p14:creationId xmlns:p14="http://schemas.microsoft.com/office/powerpoint/2010/main" val="32399227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2" name="TextBox 1"/>
          <p:cNvSpPr txBox="1">
            <a:spLocks noChangeArrowheads="1"/>
          </p:cNvSpPr>
          <p:nvPr/>
        </p:nvSpPr>
        <p:spPr bwMode="auto">
          <a:xfrm>
            <a:off x="239185" y="704850"/>
            <a:ext cx="10991849"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ea typeface="ＭＳ Ｐゴシック" pitchFamily="34" charset="-128"/>
              </a:defRPr>
            </a:lvl1pPr>
            <a:lvl2pPr marL="742950" indent="-285750" eaLnBrk="0" hangingPunct="0">
              <a:defRPr sz="2400">
                <a:solidFill>
                  <a:schemeClr val="tx1"/>
                </a:solidFill>
                <a:latin typeface="Arial" charset="0"/>
                <a:ea typeface="ＭＳ Ｐゴシック" pitchFamily="34" charset="-128"/>
              </a:defRPr>
            </a:lvl2pPr>
            <a:lvl3pPr marL="1143000" indent="-228600" eaLnBrk="0" hangingPunct="0">
              <a:defRPr sz="2400">
                <a:solidFill>
                  <a:schemeClr val="tx1"/>
                </a:solidFill>
                <a:latin typeface="Arial" charset="0"/>
                <a:ea typeface="ＭＳ Ｐゴシック" pitchFamily="34" charset="-128"/>
              </a:defRPr>
            </a:lvl3pPr>
            <a:lvl4pPr marL="1600200" indent="-228600" eaLnBrk="0" hangingPunct="0">
              <a:defRPr sz="2400">
                <a:solidFill>
                  <a:schemeClr val="tx1"/>
                </a:solidFill>
                <a:latin typeface="Arial" charset="0"/>
                <a:ea typeface="ＭＳ Ｐゴシック" pitchFamily="34" charset="-128"/>
              </a:defRPr>
            </a:lvl4pPr>
            <a:lvl5pPr marL="2057400" indent="-228600" eaLnBrk="0" hangingPunct="0">
              <a:defRPr sz="2400">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sz="2400">
                <a:solidFill>
                  <a:schemeClr val="tx1"/>
                </a:solidFill>
                <a:latin typeface="Arial" charset="0"/>
                <a:ea typeface="ＭＳ Ｐゴシック" pitchFamily="34" charset="-128"/>
              </a:defRPr>
            </a:lvl9pPr>
          </a:lstStyle>
          <a:p>
            <a:pPr eaLnBrk="1" hangingPunct="1"/>
            <a:r>
              <a:rPr lang="en-GB" sz="3200" b="1">
                <a:solidFill>
                  <a:schemeClr val="bg1"/>
                </a:solidFill>
              </a:rPr>
              <a:t>Pause for Thought… </a:t>
            </a:r>
          </a:p>
        </p:txBody>
      </p:sp>
      <p:pic>
        <p:nvPicPr>
          <p:cNvPr id="2" name="Picture 1" descr="This is image is the National Model for Professional Learning logo. "/>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0145293" y="135185"/>
            <a:ext cx="2046706" cy="1978624"/>
          </a:xfrm>
          <a:prstGeom prst="rect">
            <a:avLst/>
          </a:prstGeom>
        </p:spPr>
      </p:pic>
      <p:sp>
        <p:nvSpPr>
          <p:cNvPr id="3" name="Title 2"/>
          <p:cNvSpPr txBox="1">
            <a:spLocks noGrp="1"/>
          </p:cNvSpPr>
          <p:nvPr>
            <p:ph type="title" idx="4294967295"/>
          </p:nvPr>
        </p:nvSpPr>
        <p:spPr>
          <a:xfrm>
            <a:off x="442199" y="560472"/>
            <a:ext cx="3055132" cy="923330"/>
          </a:xfrm>
          <a:prstGeom prst="rect">
            <a:avLst/>
          </a:prstGeom>
          <a:noFill/>
          <a:ln>
            <a:noFill/>
            <a:prstDash/>
          </a:ln>
          <a:effectLst/>
        </p:spPr>
        <p:txBody>
          <a:bodyPr rot="0" spcFirstLastPara="0" vertOverflow="overflow" horzOverflow="overflow" vert="horz" wrap="non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4800" b="1" i="0" u="none" strike="noStrike" kern="1200" cap="none" spc="0" normalizeH="0" baseline="0" noProof="0" dirty="0">
                <a:ln>
                  <a:noFill/>
                </a:ln>
                <a:solidFill>
                  <a:srgbClr val="00C4C4"/>
                </a:solidFill>
                <a:effectLst/>
                <a:uLnTx/>
                <a:uFillTx/>
                <a:latin typeface="Segoe UI"/>
                <a:ea typeface="+mn-ea"/>
                <a:cs typeface="Segoe UI"/>
              </a:rPr>
              <a:t>Welcome</a:t>
            </a:r>
            <a:r>
              <a:rPr kumimoji="0" lang="en-GB" sz="5400" b="1" i="0" u="none" strike="noStrike" kern="1200" cap="none" spc="0" normalizeH="0" baseline="0" noProof="0" dirty="0">
                <a:ln>
                  <a:noFill/>
                </a:ln>
                <a:solidFill>
                  <a:srgbClr val="00C4C4"/>
                </a:solidFill>
                <a:effectLst/>
                <a:uLnTx/>
                <a:uFillTx/>
                <a:latin typeface="Segoe UI"/>
                <a:ea typeface="+mn-ea"/>
                <a:cs typeface="Segoe UI"/>
              </a:rPr>
              <a:t> </a:t>
            </a:r>
            <a:endParaRPr kumimoji="0" lang="en-GB" sz="5400" b="1" i="0" u="none" strike="noStrike" kern="1200" cap="none" spc="0" normalizeH="0" baseline="0" noProof="0" dirty="0">
              <a:ln>
                <a:noFill/>
              </a:ln>
              <a:solidFill>
                <a:srgbClr val="00C4C4"/>
              </a:solidFill>
              <a:effectLst/>
              <a:uLnTx/>
              <a:uFillTx/>
              <a:latin typeface="Segoe UI" panose="020B0502040204020203" pitchFamily="34" charset="0"/>
              <a:ea typeface="+mn-ea"/>
              <a:cs typeface="Segoe UI" panose="020B0502040204020203" pitchFamily="34" charset="0"/>
            </a:endParaRPr>
          </a:p>
        </p:txBody>
      </p:sp>
      <p:sp>
        <p:nvSpPr>
          <p:cNvPr id="5" name="TextBox 4"/>
          <p:cNvSpPr txBox="1"/>
          <p:nvPr/>
        </p:nvSpPr>
        <p:spPr>
          <a:xfrm>
            <a:off x="614093" y="1986498"/>
            <a:ext cx="9495885" cy="2239524"/>
          </a:xfrm>
          <a:prstGeom prst="rect">
            <a:avLst/>
          </a:prstGeom>
          <a:noFill/>
        </p:spPr>
        <p:txBody>
          <a:bodyPr wrap="square" rtlCol="0">
            <a:spAutoFit/>
          </a:bodyPr>
          <a:lstStyle/>
          <a:p>
            <a:pPr>
              <a:lnSpc>
                <a:spcPct val="150000"/>
              </a:lnSpc>
            </a:pPr>
            <a:r>
              <a:rPr lang="en-GB" sz="2400" dirty="0">
                <a:solidFill>
                  <a:schemeClr val="tx1">
                    <a:lumMod val="75000"/>
                    <a:lumOff val="25000"/>
                  </a:schemeClr>
                </a:solidFill>
                <a:latin typeface="Segoe UI" panose="020B0502040204020203" pitchFamily="34" charset="0"/>
                <a:cs typeface="Segoe UI" panose="020B0502040204020203" pitchFamily="34" charset="0"/>
              </a:rPr>
              <a:t>This session aims to </a:t>
            </a:r>
          </a:p>
          <a:p>
            <a:pPr marL="342900" indent="-342900">
              <a:lnSpc>
                <a:spcPct val="150000"/>
              </a:lnSpc>
              <a:buFont typeface="Arial" panose="020B0604020202020204" pitchFamily="34" charset="0"/>
              <a:buChar char="•"/>
            </a:pPr>
            <a:r>
              <a:rPr lang="en-GB" sz="2400" dirty="0">
                <a:solidFill>
                  <a:schemeClr val="tx1">
                    <a:lumMod val="75000"/>
                    <a:lumOff val="25000"/>
                  </a:schemeClr>
                </a:solidFill>
                <a:latin typeface="Segoe UI" panose="020B0502040204020203" pitchFamily="34" charset="0"/>
                <a:cs typeface="Segoe UI" panose="020B0502040204020203" pitchFamily="34" charset="0"/>
              </a:rPr>
              <a:t>Provide an overview of inclusion in Scottish Education</a:t>
            </a:r>
          </a:p>
          <a:p>
            <a:pPr marL="342900" indent="-342900">
              <a:lnSpc>
                <a:spcPct val="150000"/>
              </a:lnSpc>
              <a:buFont typeface="Arial" panose="020B0604020202020204" pitchFamily="34" charset="0"/>
              <a:buChar char="•"/>
            </a:pPr>
            <a:r>
              <a:rPr lang="en-GB" sz="2400" dirty="0">
                <a:solidFill>
                  <a:schemeClr val="tx1">
                    <a:lumMod val="75000"/>
                    <a:lumOff val="25000"/>
                  </a:schemeClr>
                </a:solidFill>
                <a:latin typeface="Segoe UI" panose="020B0502040204020203" pitchFamily="34" charset="0"/>
                <a:ea typeface="Times New Roman" panose="02020603050405020304" pitchFamily="18" charset="0"/>
                <a:cs typeface="Segoe UI" panose="020B0502040204020203" pitchFamily="34" charset="0"/>
              </a:rPr>
              <a:t>Support your next steps in developing a deeper understanding of inclusion.  </a:t>
            </a:r>
            <a:endParaRPr lang="en-GB" sz="2400" dirty="0">
              <a:solidFill>
                <a:schemeClr val="tx1">
                  <a:lumMod val="75000"/>
                  <a:lumOff val="25000"/>
                </a:schemeClr>
              </a:solidFill>
              <a:effectLst/>
              <a:latin typeface="Segoe UI" panose="020B0502040204020203" pitchFamily="34" charset="0"/>
              <a:ea typeface="Times New Roman" panose="02020603050405020304" pitchFamily="18" charset="0"/>
              <a:cs typeface="Segoe UI" panose="020B0502040204020203" pitchFamily="34" charset="0"/>
            </a:endParaRPr>
          </a:p>
        </p:txBody>
      </p:sp>
    </p:spTree>
    <p:extLst>
      <p:ext uri="{BB962C8B-B14F-4D97-AF65-F5344CB8AC3E}">
        <p14:creationId xmlns:p14="http://schemas.microsoft.com/office/powerpoint/2010/main" val="427313260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This is the Education Scotland, Inclusion, Wellbeing and Equalities logo. It is  blue green and yellow.">
            <a:extLst>
              <a:ext uri="{FF2B5EF4-FFF2-40B4-BE49-F238E27FC236}">
                <a16:creationId xmlns:a16="http://schemas.microsoft.com/office/drawing/2014/main" id="{0ED1FEDA-BE27-B65A-0758-EF712A16CF11}"/>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1021568" y="0"/>
            <a:ext cx="1170432" cy="589252"/>
          </a:xfrm>
          <a:prstGeom prst="rect">
            <a:avLst/>
          </a:prstGeom>
        </p:spPr>
      </p:pic>
      <p:sp>
        <p:nvSpPr>
          <p:cNvPr id="2" name="Title 1"/>
          <p:cNvSpPr>
            <a:spLocks noGrp="1"/>
          </p:cNvSpPr>
          <p:nvPr>
            <p:ph type="title"/>
          </p:nvPr>
        </p:nvSpPr>
        <p:spPr>
          <a:xfrm>
            <a:off x="4501978" y="1479617"/>
            <a:ext cx="2637376" cy="782937"/>
          </a:xfrm>
        </p:spPr>
        <p:txBody>
          <a:bodyPr/>
          <a:lstStyle/>
          <a:p>
            <a:r>
              <a:rPr lang="en-GB" cap="none" dirty="0">
                <a:latin typeface="Segoe UI" panose="020B0502040204020203" pitchFamily="34" charset="0"/>
                <a:cs typeface="Segoe UI" panose="020B0502040204020203" pitchFamily="34" charset="0"/>
              </a:rPr>
              <a:t>Inclusion</a:t>
            </a:r>
            <a:br>
              <a:rPr lang="en-GB" dirty="0">
                <a:latin typeface="Segoe UI" panose="020B0502040204020203" pitchFamily="34" charset="0"/>
                <a:cs typeface="Segoe UI" panose="020B0502040204020203" pitchFamily="34" charset="0"/>
              </a:rPr>
            </a:br>
            <a:endParaRPr lang="en-GB" dirty="0">
              <a:latin typeface="Segoe UI" panose="020B0502040204020203" pitchFamily="34" charset="0"/>
              <a:cs typeface="Segoe UI" panose="020B0502040204020203" pitchFamily="34" charset="0"/>
            </a:endParaRPr>
          </a:p>
        </p:txBody>
      </p:sp>
      <p:pic>
        <p:nvPicPr>
          <p:cNvPr id="6" name="Picture 5" descr="A group of stylised icons representing 7  children  and young people. . One icon represents wheelchair users. ">
            <a:extLst>
              <a:ext uri="{FF2B5EF4-FFF2-40B4-BE49-F238E27FC236}">
                <a16:creationId xmlns:a16="http://schemas.microsoft.com/office/drawing/2014/main" id="{FC3A955F-8007-4049-AFB5-E4998727AC15}"/>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4645307" y="3855436"/>
            <a:ext cx="2044251" cy="2100861"/>
          </a:xfrm>
          <a:prstGeom prst="rect">
            <a:avLst/>
          </a:prstGeom>
        </p:spPr>
      </p:pic>
      <p:sp>
        <p:nvSpPr>
          <p:cNvPr id="8" name="TextBox 7">
            <a:extLst>
              <a:ext uri="{FF2B5EF4-FFF2-40B4-BE49-F238E27FC236}">
                <a16:creationId xmlns:a16="http://schemas.microsoft.com/office/drawing/2014/main" id="{960BEF8A-B5A2-AD80-31F5-594D959F77C5}"/>
              </a:ext>
            </a:extLst>
          </p:cNvPr>
          <p:cNvSpPr txBox="1"/>
          <p:nvPr/>
        </p:nvSpPr>
        <p:spPr>
          <a:xfrm>
            <a:off x="4510218" y="2656703"/>
            <a:ext cx="2323070" cy="1015663"/>
          </a:xfrm>
          <a:prstGeom prst="rect">
            <a:avLst/>
          </a:prstGeom>
          <a:noFill/>
        </p:spPr>
        <p:txBody>
          <a:bodyPr wrap="square" rtlCol="0">
            <a:spAutoFit/>
          </a:bodyPr>
          <a:lstStyle/>
          <a:p>
            <a:r>
              <a:rPr lang="en-GB" sz="6000" b="1" dirty="0">
                <a:solidFill>
                  <a:srgbClr val="00ABB5"/>
                </a:solidFill>
                <a:latin typeface="Segoe UI" panose="020B0502040204020203" pitchFamily="34" charset="0"/>
                <a:cs typeface="Segoe UI" panose="020B0502040204020203" pitchFamily="34" charset="0"/>
              </a:rPr>
              <a:t>Why? </a:t>
            </a:r>
          </a:p>
        </p:txBody>
      </p:sp>
    </p:spTree>
    <p:extLst>
      <p:ext uri="{BB962C8B-B14F-4D97-AF65-F5344CB8AC3E}">
        <p14:creationId xmlns:p14="http://schemas.microsoft.com/office/powerpoint/2010/main" val="428142452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1">
            <a:extLst>
              <a:ext uri="{FF2B5EF4-FFF2-40B4-BE49-F238E27FC236}">
                <a16:creationId xmlns:a16="http://schemas.microsoft.com/office/drawing/2014/main" id="{B02ED651-A135-4B3D-929D-BE82B65072D0}"/>
              </a:ext>
            </a:extLst>
          </p:cNvPr>
          <p:cNvSpPr txBox="1">
            <a:spLocks noGrp="1"/>
          </p:cNvSpPr>
          <p:nvPr>
            <p:ph type="title" idx="4294967295"/>
          </p:nvPr>
        </p:nvSpPr>
        <p:spPr>
          <a:xfrm>
            <a:off x="454152" y="570799"/>
            <a:ext cx="10836972" cy="7112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lvl1pPr algn="l" rtl="0" eaLnBrk="1" fontAlgn="base" hangingPunct="1">
              <a:spcBef>
                <a:spcPct val="0"/>
              </a:spcBef>
              <a:spcAft>
                <a:spcPct val="0"/>
              </a:spcAft>
              <a:defRPr sz="3000" b="1">
                <a:solidFill>
                  <a:srgbClr val="00ABB5"/>
                </a:solidFill>
                <a:latin typeface="+mj-lt"/>
                <a:ea typeface="+mj-ea"/>
                <a:cs typeface="+mj-cs"/>
              </a:defRPr>
            </a:lvl1pPr>
            <a:lvl2pPr algn="l" rtl="0" eaLnBrk="1" fontAlgn="base" hangingPunct="1">
              <a:spcBef>
                <a:spcPct val="0"/>
              </a:spcBef>
              <a:spcAft>
                <a:spcPct val="0"/>
              </a:spcAft>
              <a:defRPr sz="3000" b="1">
                <a:solidFill>
                  <a:srgbClr val="000000"/>
                </a:solidFill>
                <a:latin typeface="Arial" charset="0"/>
                <a:cs typeface="Arial" charset="0"/>
              </a:defRPr>
            </a:lvl2pPr>
            <a:lvl3pPr algn="l" rtl="0" eaLnBrk="1" fontAlgn="base" hangingPunct="1">
              <a:spcBef>
                <a:spcPct val="0"/>
              </a:spcBef>
              <a:spcAft>
                <a:spcPct val="0"/>
              </a:spcAft>
              <a:defRPr sz="3000" b="1">
                <a:solidFill>
                  <a:srgbClr val="000000"/>
                </a:solidFill>
                <a:latin typeface="Arial" charset="0"/>
                <a:cs typeface="Arial" charset="0"/>
              </a:defRPr>
            </a:lvl3pPr>
            <a:lvl4pPr algn="l" rtl="0" eaLnBrk="1" fontAlgn="base" hangingPunct="1">
              <a:spcBef>
                <a:spcPct val="0"/>
              </a:spcBef>
              <a:spcAft>
                <a:spcPct val="0"/>
              </a:spcAft>
              <a:defRPr sz="3000" b="1">
                <a:solidFill>
                  <a:srgbClr val="000000"/>
                </a:solidFill>
                <a:latin typeface="Arial" charset="0"/>
                <a:cs typeface="Arial" charset="0"/>
              </a:defRPr>
            </a:lvl4pPr>
            <a:lvl5pPr algn="l" rtl="0" eaLnBrk="1" fontAlgn="base" hangingPunct="1">
              <a:spcBef>
                <a:spcPct val="0"/>
              </a:spcBef>
              <a:spcAft>
                <a:spcPct val="0"/>
              </a:spcAft>
              <a:defRPr sz="3000" b="1">
                <a:solidFill>
                  <a:srgbClr val="000000"/>
                </a:solidFill>
                <a:latin typeface="Arial" charset="0"/>
                <a:cs typeface="Arial" charset="0"/>
              </a:defRPr>
            </a:lvl5pPr>
            <a:lvl6pPr marL="457200" algn="l" rtl="0" eaLnBrk="1" fontAlgn="base" hangingPunct="1">
              <a:spcBef>
                <a:spcPct val="0"/>
              </a:spcBef>
              <a:spcAft>
                <a:spcPct val="0"/>
              </a:spcAft>
              <a:defRPr sz="3000" b="1">
                <a:solidFill>
                  <a:srgbClr val="000000"/>
                </a:solidFill>
                <a:latin typeface="Arial" charset="0"/>
                <a:cs typeface="Arial" charset="0"/>
              </a:defRPr>
            </a:lvl6pPr>
            <a:lvl7pPr marL="914400" algn="l" rtl="0" eaLnBrk="1" fontAlgn="base" hangingPunct="1">
              <a:spcBef>
                <a:spcPct val="0"/>
              </a:spcBef>
              <a:spcAft>
                <a:spcPct val="0"/>
              </a:spcAft>
              <a:defRPr sz="3000" b="1">
                <a:solidFill>
                  <a:srgbClr val="000000"/>
                </a:solidFill>
                <a:latin typeface="Arial" charset="0"/>
                <a:cs typeface="Arial" charset="0"/>
              </a:defRPr>
            </a:lvl7pPr>
            <a:lvl8pPr marL="1371600" algn="l" rtl="0" eaLnBrk="1" fontAlgn="base" hangingPunct="1">
              <a:spcBef>
                <a:spcPct val="0"/>
              </a:spcBef>
              <a:spcAft>
                <a:spcPct val="0"/>
              </a:spcAft>
              <a:defRPr sz="3000" b="1">
                <a:solidFill>
                  <a:srgbClr val="000000"/>
                </a:solidFill>
                <a:latin typeface="Arial" charset="0"/>
                <a:cs typeface="Arial" charset="0"/>
              </a:defRPr>
            </a:lvl8pPr>
            <a:lvl9pPr marL="1828800" algn="l" rtl="0" eaLnBrk="1" fontAlgn="base" hangingPunct="1">
              <a:spcBef>
                <a:spcPct val="0"/>
              </a:spcBef>
              <a:spcAft>
                <a:spcPct val="0"/>
              </a:spcAft>
              <a:defRPr sz="3000" b="1">
                <a:solidFill>
                  <a:srgbClr val="000000"/>
                </a:solidFill>
                <a:latin typeface="Arial" charset="0"/>
                <a:cs typeface="Arial"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GB" sz="3000" b="1" i="0" u="none" strike="noStrike" kern="1200" cap="none" spc="0" normalizeH="0" baseline="0" noProof="0" dirty="0">
                <a:ln>
                  <a:noFill/>
                </a:ln>
                <a:solidFill>
                  <a:srgbClr val="00ABB5"/>
                </a:solidFill>
                <a:effectLst/>
                <a:uLnTx/>
                <a:uFillTx/>
                <a:latin typeface="+mj-lt"/>
                <a:ea typeface="+mj-ea"/>
                <a:cs typeface="+mj-cs"/>
              </a:rPr>
              <a:t>Scottish Context for Inclusion, Equality and Equity</a:t>
            </a:r>
          </a:p>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GB" sz="3000" b="1" i="0" u="none" strike="noStrike" kern="0" cap="none" spc="0" normalizeH="0" baseline="0" noProof="0" dirty="0">
              <a:ln>
                <a:noFill/>
              </a:ln>
              <a:solidFill>
                <a:srgbClr val="00ABB5"/>
              </a:solidFill>
              <a:effectLst/>
              <a:uLnTx/>
              <a:uFillTx/>
              <a:latin typeface="+mj-lt"/>
              <a:ea typeface="+mj-ea"/>
              <a:cs typeface="Calibri" panose="020F0502020204030204" pitchFamily="34" charset="0"/>
            </a:endParaRPr>
          </a:p>
        </p:txBody>
      </p:sp>
      <p:pic>
        <p:nvPicPr>
          <p:cNvPr id="3" name="Picture 2" descr="This is the Education Scotland, Inclusion, Wellbeing and Equalities logo. It is  blue green and yellow.">
            <a:extLst>
              <a:ext uri="{FF2B5EF4-FFF2-40B4-BE49-F238E27FC236}">
                <a16:creationId xmlns:a16="http://schemas.microsoft.com/office/drawing/2014/main" id="{D3CE7733-F5EA-0AAB-7FB3-5367413EA1CC}"/>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1021568" y="0"/>
            <a:ext cx="1170432" cy="589252"/>
          </a:xfrm>
          <a:prstGeom prst="rect">
            <a:avLst/>
          </a:prstGeom>
        </p:spPr>
      </p:pic>
      <p:pic>
        <p:nvPicPr>
          <p:cNvPr id="8" name="Picture 7" descr="A blue map of Scotland&#10;&#10;">
            <a:extLst>
              <a:ext uri="{FF2B5EF4-FFF2-40B4-BE49-F238E27FC236}">
                <a16:creationId xmlns:a16="http://schemas.microsoft.com/office/drawing/2014/main" id="{81E86E8F-D348-4054-9F97-503A9C0D0CBE}"/>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9330813" y="1592485"/>
            <a:ext cx="2620921" cy="2620921"/>
          </a:xfrm>
          <a:prstGeom prst="rect">
            <a:avLst/>
          </a:prstGeom>
        </p:spPr>
      </p:pic>
      <p:sp>
        <p:nvSpPr>
          <p:cNvPr id="2" name="Rectangle 1">
            <a:extLst>
              <a:ext uri="{FF2B5EF4-FFF2-40B4-BE49-F238E27FC236}">
                <a16:creationId xmlns:a16="http://schemas.microsoft.com/office/drawing/2014/main" id="{52FE8B07-1E40-4237-8AA3-EBA3F504770A}"/>
              </a:ext>
            </a:extLst>
          </p:cNvPr>
          <p:cNvSpPr/>
          <p:nvPr/>
        </p:nvSpPr>
        <p:spPr>
          <a:xfrm>
            <a:off x="454152" y="1453411"/>
            <a:ext cx="8383171" cy="3596818"/>
          </a:xfrm>
          <a:prstGeom prst="rect">
            <a:avLst/>
          </a:prstGeom>
        </p:spPr>
        <p:txBody>
          <a:bodyPr wrap="square">
            <a:spAutoFit/>
          </a:bodyPr>
          <a:lstStyle/>
          <a:p>
            <a:pPr>
              <a:lnSpc>
                <a:spcPct val="120000"/>
              </a:lnSpc>
            </a:pPr>
            <a:r>
              <a:rPr lang="en-GB" sz="2400" dirty="0">
                <a:solidFill>
                  <a:schemeClr val="tx1">
                    <a:lumMod val="65000"/>
                    <a:lumOff val="35000"/>
                  </a:schemeClr>
                </a:solidFill>
                <a:latin typeface="Segoe UI" panose="020B0502040204020203" pitchFamily="34" charset="0"/>
                <a:ea typeface="Times New Roman" panose="02020603050405020304" pitchFamily="18" charset="0"/>
                <a:cs typeface="Segoe UI" panose="020B0502040204020203" pitchFamily="34" charset="0"/>
              </a:rPr>
              <a:t>Scottish education is based on the belief that education is a human right and that all children and young people should be supported to reach their fullest potential. </a:t>
            </a:r>
          </a:p>
          <a:p>
            <a:pPr>
              <a:lnSpc>
                <a:spcPct val="120000"/>
              </a:lnSpc>
            </a:pPr>
            <a:endParaRPr lang="en-GB" sz="2400" dirty="0">
              <a:solidFill>
                <a:schemeClr val="tx1">
                  <a:lumMod val="65000"/>
                  <a:lumOff val="35000"/>
                </a:schemeClr>
              </a:solidFill>
              <a:latin typeface="Segoe UI" panose="020B0502040204020203" pitchFamily="34" charset="0"/>
              <a:ea typeface="Times New Roman" panose="02020603050405020304" pitchFamily="18" charset="0"/>
              <a:cs typeface="Segoe UI" panose="020B0502040204020203" pitchFamily="34" charset="0"/>
            </a:endParaRPr>
          </a:p>
          <a:p>
            <a:pPr>
              <a:lnSpc>
                <a:spcPct val="120000"/>
              </a:lnSpc>
            </a:pPr>
            <a:endParaRPr lang="en-GB" sz="2400" dirty="0">
              <a:solidFill>
                <a:schemeClr val="tx1">
                  <a:lumMod val="65000"/>
                  <a:lumOff val="35000"/>
                </a:schemeClr>
              </a:solidFill>
              <a:latin typeface="Segoe UI" panose="020B0502040204020203" pitchFamily="34" charset="0"/>
              <a:ea typeface="Times New Roman" panose="02020603050405020304" pitchFamily="18" charset="0"/>
              <a:cs typeface="Segoe UI" panose="020B0502040204020203" pitchFamily="34" charset="0"/>
            </a:endParaRPr>
          </a:p>
          <a:p>
            <a:pPr>
              <a:lnSpc>
                <a:spcPct val="120000"/>
              </a:lnSpc>
            </a:pPr>
            <a:r>
              <a:rPr lang="en-GB" sz="2400" dirty="0">
                <a:solidFill>
                  <a:schemeClr val="tx1">
                    <a:lumMod val="65000"/>
                    <a:lumOff val="35000"/>
                  </a:schemeClr>
                </a:solidFill>
                <a:latin typeface="Segoe UI" panose="020B0502040204020203" pitchFamily="34" charset="0"/>
                <a:ea typeface="Times New Roman" panose="02020603050405020304" pitchFamily="18" charset="0"/>
                <a:cs typeface="Segoe UI" panose="020B0502040204020203" pitchFamily="34" charset="0"/>
              </a:rPr>
              <a:t>Scotland’s education system is designed to be an inclusive one for all children and young people in Scottish schools and settings, with or without additional support needs. </a:t>
            </a:r>
          </a:p>
        </p:txBody>
      </p:sp>
    </p:spTree>
    <p:extLst>
      <p:ext uri="{BB962C8B-B14F-4D97-AF65-F5344CB8AC3E}">
        <p14:creationId xmlns:p14="http://schemas.microsoft.com/office/powerpoint/2010/main" val="391648216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1">
            <a:extLst>
              <a:ext uri="{FF2B5EF4-FFF2-40B4-BE49-F238E27FC236}">
                <a16:creationId xmlns:a16="http://schemas.microsoft.com/office/drawing/2014/main" id="{B02ED651-A135-4B3D-929D-BE82B65072D0}"/>
              </a:ext>
            </a:extLst>
          </p:cNvPr>
          <p:cNvSpPr txBox="1">
            <a:spLocks noGrp="1"/>
          </p:cNvSpPr>
          <p:nvPr>
            <p:ph type="title" idx="4294967295"/>
          </p:nvPr>
        </p:nvSpPr>
        <p:spPr>
          <a:xfrm>
            <a:off x="454152" y="570799"/>
            <a:ext cx="10836972" cy="7112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lvl1pPr algn="l" rtl="0" eaLnBrk="1" fontAlgn="base" hangingPunct="1">
              <a:spcBef>
                <a:spcPct val="0"/>
              </a:spcBef>
              <a:spcAft>
                <a:spcPct val="0"/>
              </a:spcAft>
              <a:defRPr sz="3000" b="1">
                <a:solidFill>
                  <a:srgbClr val="00ABB5"/>
                </a:solidFill>
                <a:latin typeface="+mj-lt"/>
                <a:ea typeface="+mj-ea"/>
                <a:cs typeface="+mj-cs"/>
              </a:defRPr>
            </a:lvl1pPr>
            <a:lvl2pPr algn="l" rtl="0" eaLnBrk="1" fontAlgn="base" hangingPunct="1">
              <a:spcBef>
                <a:spcPct val="0"/>
              </a:spcBef>
              <a:spcAft>
                <a:spcPct val="0"/>
              </a:spcAft>
              <a:defRPr sz="3000" b="1">
                <a:solidFill>
                  <a:srgbClr val="000000"/>
                </a:solidFill>
                <a:latin typeface="Arial" charset="0"/>
                <a:cs typeface="Arial" charset="0"/>
              </a:defRPr>
            </a:lvl2pPr>
            <a:lvl3pPr algn="l" rtl="0" eaLnBrk="1" fontAlgn="base" hangingPunct="1">
              <a:spcBef>
                <a:spcPct val="0"/>
              </a:spcBef>
              <a:spcAft>
                <a:spcPct val="0"/>
              </a:spcAft>
              <a:defRPr sz="3000" b="1">
                <a:solidFill>
                  <a:srgbClr val="000000"/>
                </a:solidFill>
                <a:latin typeface="Arial" charset="0"/>
                <a:cs typeface="Arial" charset="0"/>
              </a:defRPr>
            </a:lvl3pPr>
            <a:lvl4pPr algn="l" rtl="0" eaLnBrk="1" fontAlgn="base" hangingPunct="1">
              <a:spcBef>
                <a:spcPct val="0"/>
              </a:spcBef>
              <a:spcAft>
                <a:spcPct val="0"/>
              </a:spcAft>
              <a:defRPr sz="3000" b="1">
                <a:solidFill>
                  <a:srgbClr val="000000"/>
                </a:solidFill>
                <a:latin typeface="Arial" charset="0"/>
                <a:cs typeface="Arial" charset="0"/>
              </a:defRPr>
            </a:lvl4pPr>
            <a:lvl5pPr algn="l" rtl="0" eaLnBrk="1" fontAlgn="base" hangingPunct="1">
              <a:spcBef>
                <a:spcPct val="0"/>
              </a:spcBef>
              <a:spcAft>
                <a:spcPct val="0"/>
              </a:spcAft>
              <a:defRPr sz="3000" b="1">
                <a:solidFill>
                  <a:srgbClr val="000000"/>
                </a:solidFill>
                <a:latin typeface="Arial" charset="0"/>
                <a:cs typeface="Arial" charset="0"/>
              </a:defRPr>
            </a:lvl5pPr>
            <a:lvl6pPr marL="457200" algn="l" rtl="0" eaLnBrk="1" fontAlgn="base" hangingPunct="1">
              <a:spcBef>
                <a:spcPct val="0"/>
              </a:spcBef>
              <a:spcAft>
                <a:spcPct val="0"/>
              </a:spcAft>
              <a:defRPr sz="3000" b="1">
                <a:solidFill>
                  <a:srgbClr val="000000"/>
                </a:solidFill>
                <a:latin typeface="Arial" charset="0"/>
                <a:cs typeface="Arial" charset="0"/>
              </a:defRPr>
            </a:lvl6pPr>
            <a:lvl7pPr marL="914400" algn="l" rtl="0" eaLnBrk="1" fontAlgn="base" hangingPunct="1">
              <a:spcBef>
                <a:spcPct val="0"/>
              </a:spcBef>
              <a:spcAft>
                <a:spcPct val="0"/>
              </a:spcAft>
              <a:defRPr sz="3000" b="1">
                <a:solidFill>
                  <a:srgbClr val="000000"/>
                </a:solidFill>
                <a:latin typeface="Arial" charset="0"/>
                <a:cs typeface="Arial" charset="0"/>
              </a:defRPr>
            </a:lvl7pPr>
            <a:lvl8pPr marL="1371600" algn="l" rtl="0" eaLnBrk="1" fontAlgn="base" hangingPunct="1">
              <a:spcBef>
                <a:spcPct val="0"/>
              </a:spcBef>
              <a:spcAft>
                <a:spcPct val="0"/>
              </a:spcAft>
              <a:defRPr sz="3000" b="1">
                <a:solidFill>
                  <a:srgbClr val="000000"/>
                </a:solidFill>
                <a:latin typeface="Arial" charset="0"/>
                <a:cs typeface="Arial" charset="0"/>
              </a:defRPr>
            </a:lvl8pPr>
            <a:lvl9pPr marL="1828800" algn="l" rtl="0" eaLnBrk="1" fontAlgn="base" hangingPunct="1">
              <a:spcBef>
                <a:spcPct val="0"/>
              </a:spcBef>
              <a:spcAft>
                <a:spcPct val="0"/>
              </a:spcAft>
              <a:defRPr sz="3000" b="1">
                <a:solidFill>
                  <a:srgbClr val="000000"/>
                </a:solidFill>
                <a:latin typeface="Arial" charset="0"/>
                <a:cs typeface="Arial"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GB" sz="3000" b="1" i="0" u="none" strike="noStrike" kern="1200" cap="none" spc="0" normalizeH="0" baseline="0" noProof="0" dirty="0">
                <a:ln>
                  <a:noFill/>
                </a:ln>
                <a:solidFill>
                  <a:srgbClr val="00ABB5"/>
                </a:solidFill>
                <a:effectLst/>
                <a:uLnTx/>
                <a:uFillTx/>
                <a:latin typeface="+mj-lt"/>
                <a:ea typeface="+mj-ea"/>
                <a:cs typeface="+mj-cs"/>
              </a:rPr>
              <a:t>Scottish Context for Inclusion</a:t>
            </a:r>
            <a:endParaRPr kumimoji="0" lang="en-GB" sz="3000" b="1" i="0" u="none" strike="noStrike" kern="0" cap="none" spc="0" normalizeH="0" baseline="0" noProof="0" dirty="0">
              <a:ln>
                <a:noFill/>
              </a:ln>
              <a:solidFill>
                <a:srgbClr val="00ABB5"/>
              </a:solidFill>
              <a:effectLst/>
              <a:uLnTx/>
              <a:uFillTx/>
              <a:latin typeface="+mj-lt"/>
              <a:ea typeface="+mj-ea"/>
              <a:cs typeface="Calibri" panose="020F0502020204030204" pitchFamily="34" charset="0"/>
            </a:endParaRPr>
          </a:p>
        </p:txBody>
      </p:sp>
      <p:sp>
        <p:nvSpPr>
          <p:cNvPr id="2" name="Rectangle 1">
            <a:extLst>
              <a:ext uri="{FF2B5EF4-FFF2-40B4-BE49-F238E27FC236}">
                <a16:creationId xmlns:a16="http://schemas.microsoft.com/office/drawing/2014/main" id="{52FE8B07-1E40-4237-8AA3-EBA3F504770A}"/>
              </a:ext>
            </a:extLst>
          </p:cNvPr>
          <p:cNvSpPr/>
          <p:nvPr/>
        </p:nvSpPr>
        <p:spPr>
          <a:xfrm>
            <a:off x="539239" y="1582798"/>
            <a:ext cx="8383171" cy="3929217"/>
          </a:xfrm>
          <a:prstGeom prst="rect">
            <a:avLst/>
          </a:prstGeom>
        </p:spPr>
        <p:txBody>
          <a:bodyPr wrap="square">
            <a:spAutoFit/>
          </a:bodyPr>
          <a:lstStyle/>
          <a:p>
            <a:pPr algn="just">
              <a:lnSpc>
                <a:spcPct val="120000"/>
              </a:lnSpc>
              <a:tabLst>
                <a:tab pos="457200" algn="l"/>
                <a:tab pos="914400" algn="l"/>
                <a:tab pos="1371600" algn="l"/>
                <a:tab pos="1828800" algn="l"/>
                <a:tab pos="2971800" algn="l"/>
                <a:tab pos="3429000" algn="l"/>
                <a:tab pos="5715000" algn="r"/>
              </a:tabLst>
            </a:pPr>
            <a:r>
              <a:rPr lang="en-GB" sz="2400" dirty="0">
                <a:solidFill>
                  <a:schemeClr val="tx1">
                    <a:lumMod val="75000"/>
                    <a:lumOff val="25000"/>
                  </a:schemeClr>
                </a:solidFill>
                <a:effectLst/>
                <a:latin typeface="Segoe UI" panose="020B0502040204020203" pitchFamily="34" charset="0"/>
                <a:ea typeface="Times New Roman" panose="02020603050405020304" pitchFamily="18" charset="0"/>
                <a:cs typeface="Segoe UI" panose="020B0502040204020203" pitchFamily="34" charset="0"/>
              </a:rPr>
              <a:t>‘Inclusion is the cornerstone to help us achieve equity and excellence in education for all of our children and young people.’ </a:t>
            </a:r>
          </a:p>
          <a:p>
            <a:pPr algn="l">
              <a:lnSpc>
                <a:spcPct val="120000"/>
              </a:lnSpc>
            </a:pPr>
            <a:r>
              <a:rPr lang="en-GB" b="0" dirty="0">
                <a:solidFill>
                  <a:schemeClr val="tx1">
                    <a:lumMod val="75000"/>
                    <a:lumOff val="25000"/>
                  </a:schemeClr>
                </a:solidFill>
                <a:effectLst/>
                <a:latin typeface="Segoe UI" panose="020B0502040204020203" pitchFamily="34" charset="0"/>
                <a:ea typeface="Times New Roman" panose="02020603050405020304" pitchFamily="18" charset="0"/>
                <a:cs typeface="Segoe UI" panose="020B0502040204020203" pitchFamily="34" charset="0"/>
              </a:rPr>
              <a:t>Scottish Government : Consultation on the Presumption of Mainstreaming 2019</a:t>
            </a:r>
            <a:endParaRPr lang="en-GB" b="0" dirty="0">
              <a:solidFill>
                <a:schemeClr val="tx1">
                  <a:lumMod val="75000"/>
                  <a:lumOff val="25000"/>
                </a:schemeClr>
              </a:solidFill>
              <a:latin typeface="Segoe UI" panose="020B0502040204020203" pitchFamily="34" charset="0"/>
              <a:cs typeface="Segoe UI" panose="020B0502040204020203" pitchFamily="34" charset="0"/>
            </a:endParaRPr>
          </a:p>
          <a:p>
            <a:pPr>
              <a:lnSpc>
                <a:spcPct val="120000"/>
              </a:lnSpc>
            </a:pPr>
            <a:endParaRPr lang="en-GB" sz="2400" dirty="0">
              <a:solidFill>
                <a:schemeClr val="tx1">
                  <a:lumMod val="75000"/>
                  <a:lumOff val="25000"/>
                </a:schemeClr>
              </a:solidFill>
              <a:latin typeface="Segoe UI" panose="020B0502040204020203" pitchFamily="34" charset="0"/>
              <a:cs typeface="Segoe UI" panose="020B0502040204020203" pitchFamily="34" charset="0"/>
            </a:endParaRPr>
          </a:p>
          <a:p>
            <a:pPr>
              <a:lnSpc>
                <a:spcPct val="120000"/>
              </a:lnSpc>
            </a:pPr>
            <a:endParaRPr lang="en-GB" sz="2400" dirty="0">
              <a:solidFill>
                <a:schemeClr val="tx1">
                  <a:lumMod val="75000"/>
                  <a:lumOff val="25000"/>
                </a:schemeClr>
              </a:solidFill>
              <a:latin typeface="Segoe UI" panose="020B0502040204020203" pitchFamily="34" charset="0"/>
              <a:cs typeface="Segoe UI" panose="020B0502040204020203" pitchFamily="34" charset="0"/>
            </a:endParaRPr>
          </a:p>
          <a:p>
            <a:pPr>
              <a:lnSpc>
                <a:spcPct val="120000"/>
              </a:lnSpc>
            </a:pPr>
            <a:r>
              <a:rPr lang="en-GB" sz="2400" dirty="0">
                <a:solidFill>
                  <a:schemeClr val="tx1">
                    <a:lumMod val="75000"/>
                    <a:lumOff val="25000"/>
                  </a:schemeClr>
                </a:solidFill>
                <a:latin typeface="Segoe UI" panose="020B0502040204020203" pitchFamily="34" charset="0"/>
                <a:cs typeface="Segoe UI" panose="020B0502040204020203" pitchFamily="34" charset="0"/>
              </a:rPr>
              <a:t>Children’s rights and entitlements are fundamental to Scotland’s approach to inclusive education. It is supported by the legislative framework </a:t>
            </a:r>
            <a:r>
              <a:rPr lang="en-GB" sz="2400" dirty="0">
                <a:solidFill>
                  <a:schemeClr val="tx1">
                    <a:lumMod val="65000"/>
                    <a:lumOff val="35000"/>
                  </a:schemeClr>
                </a:solidFill>
                <a:latin typeface="Segoe UI" panose="020B0502040204020203" pitchFamily="34" charset="0"/>
                <a:cs typeface="Segoe UI" panose="020B0502040204020203" pitchFamily="34" charset="0"/>
              </a:rPr>
              <a:t>and key policy drivers </a:t>
            </a:r>
          </a:p>
        </p:txBody>
      </p:sp>
      <p:pic>
        <p:nvPicPr>
          <p:cNvPr id="3" name="Picture 2" descr="This is the Education Scotland, Inclusion, Wellbeing and Equalities logo. It is  blue green and yellow.">
            <a:extLst>
              <a:ext uri="{FF2B5EF4-FFF2-40B4-BE49-F238E27FC236}">
                <a16:creationId xmlns:a16="http://schemas.microsoft.com/office/drawing/2014/main" id="{D3CE7733-F5EA-0AAB-7FB3-5367413EA1CC}"/>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1021568" y="0"/>
            <a:ext cx="1170432" cy="589252"/>
          </a:xfrm>
          <a:prstGeom prst="rect">
            <a:avLst/>
          </a:prstGeom>
        </p:spPr>
      </p:pic>
      <p:pic>
        <p:nvPicPr>
          <p:cNvPr id="8" name="Picture 7" descr="A blue map of Scotland&#10;&#10;">
            <a:extLst>
              <a:ext uri="{FF2B5EF4-FFF2-40B4-BE49-F238E27FC236}">
                <a16:creationId xmlns:a16="http://schemas.microsoft.com/office/drawing/2014/main" id="{81E86E8F-D348-4054-9F97-503A9C0D0CBE}"/>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9330813" y="1592485"/>
            <a:ext cx="2620921" cy="2620921"/>
          </a:xfrm>
          <a:prstGeom prst="rect">
            <a:avLst/>
          </a:prstGeom>
        </p:spPr>
      </p:pic>
      <p:pic>
        <p:nvPicPr>
          <p:cNvPr id="4" name="Picture 3" descr="This image is the logo for the Getting it right for every child approach. A stylised image of a bird created by different coloured triangles with the text on the right which reads Getting it right for every child. ">
            <a:extLst>
              <a:ext uri="{FF2B5EF4-FFF2-40B4-BE49-F238E27FC236}">
                <a16:creationId xmlns:a16="http://schemas.microsoft.com/office/drawing/2014/main" id="{AA1B75DA-E1E2-1355-893D-EA2EB5389AFD}"/>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9831632" y="4482512"/>
            <a:ext cx="1591834" cy="652195"/>
          </a:xfrm>
          <a:prstGeom prst="rect">
            <a:avLst/>
          </a:prstGeom>
        </p:spPr>
      </p:pic>
      <p:pic>
        <p:nvPicPr>
          <p:cNvPr id="5" name="Picture 4" descr="This is the Scottish Government Logo. It has a Scottish flag on the right side. ">
            <a:extLst>
              <a:ext uri="{FF2B5EF4-FFF2-40B4-BE49-F238E27FC236}">
                <a16:creationId xmlns:a16="http://schemas.microsoft.com/office/drawing/2014/main" id="{96AF4629-0630-5311-29C6-35848EF2B4BB}"/>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9566906" y="5497005"/>
            <a:ext cx="2170472" cy="399890"/>
          </a:xfrm>
          <a:prstGeom prst="rect">
            <a:avLst/>
          </a:prstGeom>
        </p:spPr>
      </p:pic>
    </p:spTree>
    <p:extLst>
      <p:ext uri="{BB962C8B-B14F-4D97-AF65-F5344CB8AC3E}">
        <p14:creationId xmlns:p14="http://schemas.microsoft.com/office/powerpoint/2010/main" val="149320676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1">
            <a:extLst>
              <a:ext uri="{FF2B5EF4-FFF2-40B4-BE49-F238E27FC236}">
                <a16:creationId xmlns:a16="http://schemas.microsoft.com/office/drawing/2014/main" id="{B02ED651-A135-4B3D-929D-BE82B65072D0}"/>
              </a:ext>
            </a:extLst>
          </p:cNvPr>
          <p:cNvSpPr txBox="1">
            <a:spLocks noGrp="1"/>
          </p:cNvSpPr>
          <p:nvPr>
            <p:ph type="title" idx="4294967295"/>
          </p:nvPr>
        </p:nvSpPr>
        <p:spPr>
          <a:xfrm>
            <a:off x="167756" y="328423"/>
            <a:ext cx="10836972" cy="7112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lvl1pPr algn="l" rtl="0" eaLnBrk="1" fontAlgn="base" hangingPunct="1">
              <a:spcBef>
                <a:spcPct val="0"/>
              </a:spcBef>
              <a:spcAft>
                <a:spcPct val="0"/>
              </a:spcAft>
              <a:defRPr sz="3000" b="1">
                <a:solidFill>
                  <a:srgbClr val="00ABB5"/>
                </a:solidFill>
                <a:latin typeface="+mj-lt"/>
                <a:ea typeface="+mj-ea"/>
                <a:cs typeface="+mj-cs"/>
              </a:defRPr>
            </a:lvl1pPr>
            <a:lvl2pPr algn="l" rtl="0" eaLnBrk="1" fontAlgn="base" hangingPunct="1">
              <a:spcBef>
                <a:spcPct val="0"/>
              </a:spcBef>
              <a:spcAft>
                <a:spcPct val="0"/>
              </a:spcAft>
              <a:defRPr sz="3000" b="1">
                <a:solidFill>
                  <a:srgbClr val="000000"/>
                </a:solidFill>
                <a:latin typeface="Arial" charset="0"/>
                <a:cs typeface="Arial" charset="0"/>
              </a:defRPr>
            </a:lvl2pPr>
            <a:lvl3pPr algn="l" rtl="0" eaLnBrk="1" fontAlgn="base" hangingPunct="1">
              <a:spcBef>
                <a:spcPct val="0"/>
              </a:spcBef>
              <a:spcAft>
                <a:spcPct val="0"/>
              </a:spcAft>
              <a:defRPr sz="3000" b="1">
                <a:solidFill>
                  <a:srgbClr val="000000"/>
                </a:solidFill>
                <a:latin typeface="Arial" charset="0"/>
                <a:cs typeface="Arial" charset="0"/>
              </a:defRPr>
            </a:lvl3pPr>
            <a:lvl4pPr algn="l" rtl="0" eaLnBrk="1" fontAlgn="base" hangingPunct="1">
              <a:spcBef>
                <a:spcPct val="0"/>
              </a:spcBef>
              <a:spcAft>
                <a:spcPct val="0"/>
              </a:spcAft>
              <a:defRPr sz="3000" b="1">
                <a:solidFill>
                  <a:srgbClr val="000000"/>
                </a:solidFill>
                <a:latin typeface="Arial" charset="0"/>
                <a:cs typeface="Arial" charset="0"/>
              </a:defRPr>
            </a:lvl4pPr>
            <a:lvl5pPr algn="l" rtl="0" eaLnBrk="1" fontAlgn="base" hangingPunct="1">
              <a:spcBef>
                <a:spcPct val="0"/>
              </a:spcBef>
              <a:spcAft>
                <a:spcPct val="0"/>
              </a:spcAft>
              <a:defRPr sz="3000" b="1">
                <a:solidFill>
                  <a:srgbClr val="000000"/>
                </a:solidFill>
                <a:latin typeface="Arial" charset="0"/>
                <a:cs typeface="Arial" charset="0"/>
              </a:defRPr>
            </a:lvl5pPr>
            <a:lvl6pPr marL="457200" algn="l" rtl="0" eaLnBrk="1" fontAlgn="base" hangingPunct="1">
              <a:spcBef>
                <a:spcPct val="0"/>
              </a:spcBef>
              <a:spcAft>
                <a:spcPct val="0"/>
              </a:spcAft>
              <a:defRPr sz="3000" b="1">
                <a:solidFill>
                  <a:srgbClr val="000000"/>
                </a:solidFill>
                <a:latin typeface="Arial" charset="0"/>
                <a:cs typeface="Arial" charset="0"/>
              </a:defRPr>
            </a:lvl6pPr>
            <a:lvl7pPr marL="914400" algn="l" rtl="0" eaLnBrk="1" fontAlgn="base" hangingPunct="1">
              <a:spcBef>
                <a:spcPct val="0"/>
              </a:spcBef>
              <a:spcAft>
                <a:spcPct val="0"/>
              </a:spcAft>
              <a:defRPr sz="3000" b="1">
                <a:solidFill>
                  <a:srgbClr val="000000"/>
                </a:solidFill>
                <a:latin typeface="Arial" charset="0"/>
                <a:cs typeface="Arial" charset="0"/>
              </a:defRPr>
            </a:lvl7pPr>
            <a:lvl8pPr marL="1371600" algn="l" rtl="0" eaLnBrk="1" fontAlgn="base" hangingPunct="1">
              <a:spcBef>
                <a:spcPct val="0"/>
              </a:spcBef>
              <a:spcAft>
                <a:spcPct val="0"/>
              </a:spcAft>
              <a:defRPr sz="3000" b="1">
                <a:solidFill>
                  <a:srgbClr val="000000"/>
                </a:solidFill>
                <a:latin typeface="Arial" charset="0"/>
                <a:cs typeface="Arial" charset="0"/>
              </a:defRPr>
            </a:lvl8pPr>
            <a:lvl9pPr marL="1828800" algn="l" rtl="0" eaLnBrk="1" fontAlgn="base" hangingPunct="1">
              <a:spcBef>
                <a:spcPct val="0"/>
              </a:spcBef>
              <a:spcAft>
                <a:spcPct val="0"/>
              </a:spcAft>
              <a:defRPr sz="3000" b="1">
                <a:solidFill>
                  <a:srgbClr val="000000"/>
                </a:solidFill>
                <a:latin typeface="Arial" charset="0"/>
                <a:cs typeface="Arial"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GB" sz="2400" b="1" i="0" u="none" strike="noStrike" kern="1200" cap="none" spc="0" normalizeH="0" baseline="0" noProof="0" dirty="0">
                <a:ln>
                  <a:noFill/>
                </a:ln>
                <a:solidFill>
                  <a:srgbClr val="00ABB5"/>
                </a:solidFill>
                <a:effectLst/>
                <a:uLnTx/>
                <a:uFillTx/>
                <a:latin typeface="Segoe UI" panose="020B0502040204020203" pitchFamily="34" charset="0"/>
                <a:ea typeface="+mj-ea"/>
                <a:cs typeface="Segoe UI" panose="020B0502040204020203" pitchFamily="34" charset="0"/>
              </a:rPr>
              <a:t>Scottish Context for Inclusion, Equality and Equity – Overview </a:t>
            </a:r>
          </a:p>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GB" sz="2400" b="1" i="0" u="none" strike="noStrike" kern="0" cap="none" spc="0" normalizeH="0" baseline="0" noProof="0" dirty="0">
              <a:ln>
                <a:noFill/>
              </a:ln>
              <a:solidFill>
                <a:srgbClr val="00ABB5"/>
              </a:solidFill>
              <a:effectLst/>
              <a:uLnTx/>
              <a:uFillTx/>
              <a:latin typeface="Segoe UI" panose="020B0502040204020203" pitchFamily="34" charset="0"/>
              <a:ea typeface="+mj-ea"/>
              <a:cs typeface="Segoe UI" panose="020B0502040204020203" pitchFamily="34" charset="0"/>
            </a:endParaRPr>
          </a:p>
        </p:txBody>
      </p:sp>
      <p:pic>
        <p:nvPicPr>
          <p:cNvPr id="2" name="Picture 1" descr="This is the Education Scotland, Inclusion, Wellbeing and Equalities logo. It is blue green and yellow.">
            <a:extLst>
              <a:ext uri="{FF2B5EF4-FFF2-40B4-BE49-F238E27FC236}">
                <a16:creationId xmlns:a16="http://schemas.microsoft.com/office/drawing/2014/main" id="{0964E9E9-7BC3-AF36-F176-EFB20A088699}"/>
              </a:ext>
            </a:extLst>
          </p:cNvPr>
          <p:cNvPicPr>
            <a:picLocks noChangeAspect="1"/>
          </p:cNvPicPr>
          <p:nvPr/>
        </p:nvPicPr>
        <p:blipFill>
          <a:blip r:embed="rId3"/>
          <a:stretch>
            <a:fillRect/>
          </a:stretch>
        </p:blipFill>
        <p:spPr>
          <a:xfrm>
            <a:off x="10658475" y="0"/>
            <a:ext cx="1533525" cy="771525"/>
          </a:xfrm>
          <a:prstGeom prst="rect">
            <a:avLst/>
          </a:prstGeom>
        </p:spPr>
      </p:pic>
      <p:pic>
        <p:nvPicPr>
          <p:cNvPr id="6" name="Picture 5" descr="This image represents the Scottish context for learners. There is a central circle with 7 stylised icons representing gender neutral children, young people and adults. One icon represents wheelchair users. Surrounding the four factors are the Wellbeing  Indicators, the Four Capacities and totality of the curriculum to highlight the interconnectivity and interdependence.">
            <a:extLst>
              <a:ext uri="{FF2B5EF4-FFF2-40B4-BE49-F238E27FC236}">
                <a16:creationId xmlns:a16="http://schemas.microsoft.com/office/drawing/2014/main" id="{5C5891B7-33E0-2721-A4DB-12C2BDD5B20B}"/>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4217891" y="1674407"/>
            <a:ext cx="3392261" cy="3249285"/>
          </a:xfrm>
          <a:prstGeom prst="rect">
            <a:avLst/>
          </a:prstGeom>
        </p:spPr>
      </p:pic>
      <p:sp>
        <p:nvSpPr>
          <p:cNvPr id="17" name="TextBox 16">
            <a:extLst>
              <a:ext uri="{FF2B5EF4-FFF2-40B4-BE49-F238E27FC236}">
                <a16:creationId xmlns:a16="http://schemas.microsoft.com/office/drawing/2014/main" id="{686DB72F-FAE2-8BB4-043A-D42F40BC1260}"/>
              </a:ext>
            </a:extLst>
          </p:cNvPr>
          <p:cNvSpPr txBox="1"/>
          <p:nvPr/>
        </p:nvSpPr>
        <p:spPr>
          <a:xfrm>
            <a:off x="5191433" y="2979172"/>
            <a:ext cx="1603324" cy="900246"/>
          </a:xfrm>
          <a:prstGeom prst="rect">
            <a:avLst/>
          </a:prstGeom>
          <a:noFill/>
        </p:spPr>
        <p:txBody>
          <a:bodyPr wrap="none" rtlCol="0">
            <a:spAutoFit/>
          </a:bodyPr>
          <a:lstStyle/>
          <a:p>
            <a:r>
              <a:rPr lang="en-GB" sz="1050" dirty="0">
                <a:solidFill>
                  <a:srgbClr val="008080"/>
                </a:solidFill>
                <a:latin typeface="Segoe UI" panose="020B0502040204020203" pitchFamily="34" charset="0"/>
                <a:cs typeface="Segoe UI" panose="020B0502040204020203" pitchFamily="34" charset="0"/>
              </a:rPr>
              <a:t>Supporting All Learners:</a:t>
            </a:r>
          </a:p>
          <a:p>
            <a:pPr marL="171450" indent="-171450">
              <a:buFont typeface="Arial" panose="020B0604020202020204" pitchFamily="34" charset="0"/>
              <a:buChar char="•"/>
            </a:pPr>
            <a:r>
              <a:rPr lang="en-GB" sz="1050" dirty="0">
                <a:solidFill>
                  <a:srgbClr val="008080"/>
                </a:solidFill>
                <a:latin typeface="Segoe UI" panose="020B0502040204020203" pitchFamily="34" charset="0"/>
                <a:cs typeface="Segoe UI" panose="020B0502040204020203" pitchFamily="34" charset="0"/>
              </a:rPr>
              <a:t>Experiences</a:t>
            </a:r>
          </a:p>
          <a:p>
            <a:pPr marL="171450" indent="-171450">
              <a:buFont typeface="Arial" panose="020B0604020202020204" pitchFamily="34" charset="0"/>
              <a:buChar char="•"/>
            </a:pPr>
            <a:r>
              <a:rPr lang="en-GB" sz="1050" dirty="0">
                <a:solidFill>
                  <a:srgbClr val="008080"/>
                </a:solidFill>
                <a:latin typeface="Segoe UI" panose="020B0502040204020203" pitchFamily="34" charset="0"/>
                <a:cs typeface="Segoe UI" panose="020B0502040204020203" pitchFamily="34" charset="0"/>
              </a:rPr>
              <a:t>Achievements</a:t>
            </a:r>
          </a:p>
          <a:p>
            <a:pPr marL="171450" indent="-171450">
              <a:buFont typeface="Arial" panose="020B0604020202020204" pitchFamily="34" charset="0"/>
              <a:buChar char="•"/>
            </a:pPr>
            <a:r>
              <a:rPr lang="en-GB" sz="1050" dirty="0">
                <a:solidFill>
                  <a:srgbClr val="008080"/>
                </a:solidFill>
                <a:latin typeface="Segoe UI" panose="020B0502040204020203" pitchFamily="34" charset="0"/>
                <a:cs typeface="Segoe UI" panose="020B0502040204020203" pitchFamily="34" charset="0"/>
              </a:rPr>
              <a:t>Attainment</a:t>
            </a:r>
          </a:p>
          <a:p>
            <a:pPr marL="171450" indent="-171450">
              <a:buFont typeface="Arial" panose="020B0604020202020204" pitchFamily="34" charset="0"/>
              <a:buChar char="•"/>
            </a:pPr>
            <a:r>
              <a:rPr lang="en-GB" sz="1050" dirty="0">
                <a:solidFill>
                  <a:srgbClr val="008080"/>
                </a:solidFill>
                <a:latin typeface="Segoe UI" panose="020B0502040204020203" pitchFamily="34" charset="0"/>
                <a:cs typeface="Segoe UI" panose="020B0502040204020203" pitchFamily="34" charset="0"/>
              </a:rPr>
              <a:t>Outcomes </a:t>
            </a:r>
          </a:p>
        </p:txBody>
      </p:sp>
      <p:sp>
        <p:nvSpPr>
          <p:cNvPr id="8" name="TextBox 7">
            <a:extLst>
              <a:ext uri="{FF2B5EF4-FFF2-40B4-BE49-F238E27FC236}">
                <a16:creationId xmlns:a16="http://schemas.microsoft.com/office/drawing/2014/main" id="{E94DCEE3-C066-E0BC-63DA-A28BC83C3DC3}"/>
              </a:ext>
            </a:extLst>
          </p:cNvPr>
          <p:cNvSpPr txBox="1"/>
          <p:nvPr/>
        </p:nvSpPr>
        <p:spPr>
          <a:xfrm>
            <a:off x="4817807" y="1307691"/>
            <a:ext cx="2193101" cy="369332"/>
          </a:xfrm>
          <a:prstGeom prst="rect">
            <a:avLst/>
          </a:prstGeom>
          <a:noFill/>
        </p:spPr>
        <p:txBody>
          <a:bodyPr wrap="none" rtlCol="0">
            <a:spAutoFit/>
          </a:bodyPr>
          <a:lstStyle/>
          <a:p>
            <a:r>
              <a:rPr lang="en-GB" b="1">
                <a:solidFill>
                  <a:srgbClr val="008080"/>
                </a:solidFill>
                <a:latin typeface="Calibri" panose="020F0502020204030204" pitchFamily="34" charset="0"/>
                <a:cs typeface="Calibri" panose="020F0502020204030204" pitchFamily="34" charset="0"/>
              </a:rPr>
              <a:t>Priorities and Drivers</a:t>
            </a:r>
          </a:p>
        </p:txBody>
      </p:sp>
      <p:sp>
        <p:nvSpPr>
          <p:cNvPr id="13" name="TextBox 12">
            <a:extLst>
              <a:ext uri="{FF2B5EF4-FFF2-40B4-BE49-F238E27FC236}">
                <a16:creationId xmlns:a16="http://schemas.microsoft.com/office/drawing/2014/main" id="{2B31E621-9BA4-4413-89B1-01B71A12DD7C}"/>
              </a:ext>
            </a:extLst>
          </p:cNvPr>
          <p:cNvSpPr txBox="1"/>
          <p:nvPr/>
        </p:nvSpPr>
        <p:spPr>
          <a:xfrm>
            <a:off x="2252706" y="863777"/>
            <a:ext cx="7446654" cy="369332"/>
          </a:xfrm>
          <a:prstGeom prst="rect">
            <a:avLst/>
          </a:prstGeom>
          <a:noFill/>
        </p:spPr>
        <p:txBody>
          <a:bodyPr wrap="none" rtlCol="0">
            <a:spAutoFit/>
          </a:bodyPr>
          <a:lstStyle/>
          <a:p>
            <a:r>
              <a:rPr lang="en-GB">
                <a:solidFill>
                  <a:schemeClr val="tx1">
                    <a:lumMod val="65000"/>
                    <a:lumOff val="35000"/>
                  </a:schemeClr>
                </a:solidFill>
                <a:latin typeface="Segoe UI" panose="020B0502040204020203" pitchFamily="34" charset="0"/>
                <a:cs typeface="Segoe UI" panose="020B0502040204020203" pitchFamily="34" charset="0"/>
              </a:rPr>
              <a:t>Achievement, Attainment, Curriculum, Empowerment, Equity, Outcomes</a:t>
            </a:r>
          </a:p>
        </p:txBody>
      </p:sp>
      <p:sp>
        <p:nvSpPr>
          <p:cNvPr id="12" name="Title 11">
            <a:extLst>
              <a:ext uri="{FF2B5EF4-FFF2-40B4-BE49-F238E27FC236}">
                <a16:creationId xmlns:a16="http://schemas.microsoft.com/office/drawing/2014/main" id="{23AD4042-0427-60CC-0516-21D3E161AD74}"/>
              </a:ext>
            </a:extLst>
          </p:cNvPr>
          <p:cNvSpPr txBox="1">
            <a:spLocks/>
          </p:cNvSpPr>
          <p:nvPr/>
        </p:nvSpPr>
        <p:spPr>
          <a:xfrm>
            <a:off x="7585588" y="3121743"/>
            <a:ext cx="1205266" cy="369332"/>
          </a:xfrm>
          <a:prstGeom prst="rect">
            <a:avLst/>
          </a:prstGeom>
          <a:noFill/>
          <a:ln>
            <a:noFill/>
            <a:prstDash/>
          </a:ln>
          <a:effectLst/>
        </p:spPr>
        <p:txBody>
          <a:bodyPr rot="0" spcFirstLastPara="0" vertOverflow="overflow" horzOverflow="overflow" vert="horz" wrap="non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a:ln>
                  <a:noFill/>
                </a:ln>
                <a:solidFill>
                  <a:srgbClr val="008080"/>
                </a:solidFill>
                <a:effectLst/>
                <a:uLnTx/>
                <a:uFillTx/>
                <a:latin typeface="Calibri" panose="020F0502020204030204" pitchFamily="34" charset="0"/>
                <a:ea typeface="+mn-ea"/>
                <a:cs typeface="Calibri" panose="020F0502020204030204" pitchFamily="34" charset="0"/>
              </a:rPr>
              <a:t>Legislation</a:t>
            </a:r>
          </a:p>
        </p:txBody>
      </p:sp>
      <p:sp>
        <p:nvSpPr>
          <p:cNvPr id="11" name="TextBox 10">
            <a:extLst>
              <a:ext uri="{FF2B5EF4-FFF2-40B4-BE49-F238E27FC236}">
                <a16:creationId xmlns:a16="http://schemas.microsoft.com/office/drawing/2014/main" id="{3E0FDBE1-FC07-4D2D-B139-E4DFCFC97E8F}"/>
              </a:ext>
            </a:extLst>
          </p:cNvPr>
          <p:cNvSpPr txBox="1"/>
          <p:nvPr/>
        </p:nvSpPr>
        <p:spPr>
          <a:xfrm>
            <a:off x="8797673" y="2584390"/>
            <a:ext cx="3394327" cy="1754326"/>
          </a:xfrm>
          <a:prstGeom prst="rect">
            <a:avLst/>
          </a:prstGeom>
          <a:noFill/>
        </p:spPr>
        <p:txBody>
          <a:bodyPr wrap="none" rtlCol="0">
            <a:spAutoFit/>
          </a:bodyPr>
          <a:lstStyle/>
          <a:p>
            <a:r>
              <a:rPr lang="en-GB">
                <a:solidFill>
                  <a:schemeClr val="tx1">
                    <a:lumMod val="65000"/>
                    <a:lumOff val="35000"/>
                  </a:schemeClr>
                </a:solidFill>
                <a:latin typeface="Segoe UI" panose="020B0502040204020203" pitchFamily="34" charset="0"/>
                <a:cs typeface="Segoe UI" panose="020B0502040204020203" pitchFamily="34" charset="0"/>
              </a:rPr>
              <a:t>Additional Support</a:t>
            </a:r>
          </a:p>
          <a:p>
            <a:r>
              <a:rPr lang="en-GB">
                <a:solidFill>
                  <a:schemeClr val="tx1">
                    <a:lumMod val="65000"/>
                    <a:lumOff val="35000"/>
                  </a:schemeClr>
                </a:solidFill>
                <a:latin typeface="Segoe UI" panose="020B0502040204020203" pitchFamily="34" charset="0"/>
                <a:cs typeface="Segoe UI" panose="020B0502040204020203" pitchFamily="34" charset="0"/>
              </a:rPr>
              <a:t>Accessibility </a:t>
            </a:r>
          </a:p>
          <a:p>
            <a:r>
              <a:rPr lang="en-GB">
                <a:solidFill>
                  <a:schemeClr val="tx1">
                    <a:lumMod val="65000"/>
                    <a:lumOff val="35000"/>
                  </a:schemeClr>
                </a:solidFill>
                <a:latin typeface="Segoe UI" panose="020B0502040204020203" pitchFamily="34" charset="0"/>
                <a:cs typeface="Segoe UI" panose="020B0502040204020203" pitchFamily="34" charset="0"/>
              </a:rPr>
              <a:t>Equality </a:t>
            </a:r>
          </a:p>
          <a:p>
            <a:r>
              <a:rPr lang="en-GB">
                <a:solidFill>
                  <a:schemeClr val="tx1">
                    <a:lumMod val="65000"/>
                    <a:lumOff val="35000"/>
                  </a:schemeClr>
                </a:solidFill>
                <a:latin typeface="Segoe UI" panose="020B0502040204020203" pitchFamily="34" charset="0"/>
                <a:cs typeface="Segoe UI" panose="020B0502040204020203" pitchFamily="34" charset="0"/>
              </a:rPr>
              <a:t>Inclusion</a:t>
            </a:r>
          </a:p>
          <a:p>
            <a:r>
              <a:rPr lang="en-GB">
                <a:solidFill>
                  <a:schemeClr val="tx1">
                    <a:lumMod val="65000"/>
                    <a:lumOff val="35000"/>
                  </a:schemeClr>
                </a:solidFill>
                <a:latin typeface="Segoe UI" panose="020B0502040204020203" pitchFamily="34" charset="0"/>
                <a:cs typeface="Segoe UI" panose="020B0502040204020203" pitchFamily="34" charset="0"/>
              </a:rPr>
              <a:t>Learner Voice and Participation </a:t>
            </a:r>
          </a:p>
          <a:p>
            <a:r>
              <a:rPr lang="en-GB">
                <a:solidFill>
                  <a:schemeClr val="tx1">
                    <a:lumMod val="65000"/>
                    <a:lumOff val="35000"/>
                  </a:schemeClr>
                </a:solidFill>
                <a:latin typeface="Segoe UI" panose="020B0502040204020203" pitchFamily="34" charset="0"/>
                <a:cs typeface="Segoe UI" panose="020B0502040204020203" pitchFamily="34" charset="0"/>
              </a:rPr>
              <a:t>Rights </a:t>
            </a:r>
          </a:p>
        </p:txBody>
      </p:sp>
      <p:sp>
        <p:nvSpPr>
          <p:cNvPr id="16" name="TextBox 15">
            <a:extLst>
              <a:ext uri="{FF2B5EF4-FFF2-40B4-BE49-F238E27FC236}">
                <a16:creationId xmlns:a16="http://schemas.microsoft.com/office/drawing/2014/main" id="{E05DE7C2-8E61-ECAC-C05C-7F1ED90CDB79}"/>
              </a:ext>
            </a:extLst>
          </p:cNvPr>
          <p:cNvSpPr txBox="1"/>
          <p:nvPr/>
        </p:nvSpPr>
        <p:spPr>
          <a:xfrm>
            <a:off x="4803059" y="4930878"/>
            <a:ext cx="2168735" cy="369332"/>
          </a:xfrm>
          <a:prstGeom prst="rect">
            <a:avLst/>
          </a:prstGeom>
          <a:noFill/>
        </p:spPr>
        <p:txBody>
          <a:bodyPr wrap="none" rtlCol="0">
            <a:spAutoFit/>
          </a:bodyPr>
          <a:lstStyle/>
          <a:p>
            <a:r>
              <a:rPr lang="en-GB" b="1">
                <a:solidFill>
                  <a:srgbClr val="008080"/>
                </a:solidFill>
                <a:latin typeface="Calibri" panose="020F0502020204030204" pitchFamily="34" charset="0"/>
                <a:cs typeface="Calibri" panose="020F0502020204030204" pitchFamily="34" charset="0"/>
              </a:rPr>
              <a:t>Professional Support</a:t>
            </a:r>
          </a:p>
        </p:txBody>
      </p:sp>
      <p:sp>
        <p:nvSpPr>
          <p:cNvPr id="4" name="TextBox 3">
            <a:extLst>
              <a:ext uri="{FF2B5EF4-FFF2-40B4-BE49-F238E27FC236}">
                <a16:creationId xmlns:a16="http://schemas.microsoft.com/office/drawing/2014/main" id="{A15AF7CD-8A99-404E-B455-32CC645CD2CD}"/>
              </a:ext>
            </a:extLst>
          </p:cNvPr>
          <p:cNvSpPr txBox="1"/>
          <p:nvPr/>
        </p:nvSpPr>
        <p:spPr>
          <a:xfrm>
            <a:off x="4017100" y="5287376"/>
            <a:ext cx="4383123" cy="923330"/>
          </a:xfrm>
          <a:prstGeom prst="rect">
            <a:avLst/>
          </a:prstGeom>
          <a:noFill/>
        </p:spPr>
        <p:txBody>
          <a:bodyPr wrap="none" rtlCol="0">
            <a:spAutoFit/>
          </a:bodyPr>
          <a:lstStyle/>
          <a:p>
            <a:r>
              <a:rPr lang="en-GB">
                <a:solidFill>
                  <a:schemeClr val="tx1">
                    <a:lumMod val="65000"/>
                    <a:lumOff val="35000"/>
                  </a:schemeClr>
                </a:solidFill>
                <a:latin typeface="Segoe UI" panose="020B0502040204020203" pitchFamily="34" charset="0"/>
                <a:cs typeface="Segoe UI" panose="020B0502040204020203" pitchFamily="34" charset="0"/>
              </a:rPr>
              <a:t>Education Scotland </a:t>
            </a:r>
          </a:p>
          <a:p>
            <a:r>
              <a:rPr lang="en-GB">
                <a:solidFill>
                  <a:schemeClr val="tx1">
                    <a:lumMod val="65000"/>
                    <a:lumOff val="35000"/>
                  </a:schemeClr>
                </a:solidFill>
                <a:latin typeface="Segoe UI" panose="020B0502040204020203" pitchFamily="34" charset="0"/>
                <a:cs typeface="Segoe UI" panose="020B0502040204020203" pitchFamily="34" charset="0"/>
              </a:rPr>
              <a:t>Professional Organisations and Standards</a:t>
            </a:r>
          </a:p>
          <a:p>
            <a:r>
              <a:rPr lang="en-GB">
                <a:solidFill>
                  <a:schemeClr val="tx1">
                    <a:lumMod val="65000"/>
                    <a:lumOff val="35000"/>
                  </a:schemeClr>
                </a:solidFill>
                <a:latin typeface="Segoe UI" panose="020B0502040204020203" pitchFamily="34" charset="0"/>
                <a:cs typeface="Segoe UI" panose="020B0502040204020203" pitchFamily="34" charset="0"/>
              </a:rPr>
              <a:t>UNIONS  </a:t>
            </a:r>
          </a:p>
        </p:txBody>
      </p:sp>
      <p:sp>
        <p:nvSpPr>
          <p:cNvPr id="15" name="TextBox 14">
            <a:extLst>
              <a:ext uri="{FF2B5EF4-FFF2-40B4-BE49-F238E27FC236}">
                <a16:creationId xmlns:a16="http://schemas.microsoft.com/office/drawing/2014/main" id="{1832F684-3890-50D3-7066-70315AA25E61}"/>
              </a:ext>
            </a:extLst>
          </p:cNvPr>
          <p:cNvSpPr txBox="1"/>
          <p:nvPr/>
        </p:nvSpPr>
        <p:spPr>
          <a:xfrm>
            <a:off x="2767780" y="2964427"/>
            <a:ext cx="1365567" cy="646331"/>
          </a:xfrm>
          <a:prstGeom prst="rect">
            <a:avLst/>
          </a:prstGeom>
          <a:noFill/>
        </p:spPr>
        <p:txBody>
          <a:bodyPr wrap="none" rtlCol="0">
            <a:spAutoFit/>
          </a:bodyPr>
          <a:lstStyle/>
          <a:p>
            <a:r>
              <a:rPr lang="en-GB" b="1">
                <a:solidFill>
                  <a:srgbClr val="008080"/>
                </a:solidFill>
                <a:latin typeface="Calibri" panose="020F0502020204030204" pitchFamily="34" charset="0"/>
                <a:cs typeface="Calibri" panose="020F0502020204030204" pitchFamily="34" charset="0"/>
              </a:rPr>
              <a:t>Policies and </a:t>
            </a:r>
          </a:p>
          <a:p>
            <a:r>
              <a:rPr lang="en-GB" b="1">
                <a:solidFill>
                  <a:srgbClr val="008080"/>
                </a:solidFill>
                <a:latin typeface="Calibri" panose="020F0502020204030204" pitchFamily="34" charset="0"/>
                <a:cs typeface="Calibri" panose="020F0502020204030204" pitchFamily="34" charset="0"/>
              </a:rPr>
              <a:t>Guidance</a:t>
            </a:r>
          </a:p>
        </p:txBody>
      </p:sp>
      <p:sp>
        <p:nvSpPr>
          <p:cNvPr id="14" name="TextBox 13">
            <a:extLst>
              <a:ext uri="{FF2B5EF4-FFF2-40B4-BE49-F238E27FC236}">
                <a16:creationId xmlns:a16="http://schemas.microsoft.com/office/drawing/2014/main" id="{40D0EE15-6C64-485A-A5C1-2CF451707B4F}"/>
              </a:ext>
            </a:extLst>
          </p:cNvPr>
          <p:cNvSpPr txBox="1"/>
          <p:nvPr/>
        </p:nvSpPr>
        <p:spPr>
          <a:xfrm>
            <a:off x="225585" y="2701773"/>
            <a:ext cx="2448940" cy="1477328"/>
          </a:xfrm>
          <a:prstGeom prst="rect">
            <a:avLst/>
          </a:prstGeom>
          <a:noFill/>
        </p:spPr>
        <p:txBody>
          <a:bodyPr wrap="none" rtlCol="0">
            <a:spAutoFit/>
          </a:bodyPr>
          <a:lstStyle/>
          <a:p>
            <a:r>
              <a:rPr lang="en-GB">
                <a:solidFill>
                  <a:schemeClr val="tx1">
                    <a:lumMod val="65000"/>
                    <a:lumOff val="35000"/>
                  </a:schemeClr>
                </a:solidFill>
                <a:latin typeface="Segoe UI" panose="020B0502040204020203" pitchFamily="34" charset="0"/>
                <a:cs typeface="Segoe UI" panose="020B0502040204020203" pitchFamily="34" charset="0"/>
              </a:rPr>
              <a:t>Inclusive ELC/schools  </a:t>
            </a:r>
          </a:p>
          <a:p>
            <a:r>
              <a:rPr lang="en-GB">
                <a:solidFill>
                  <a:schemeClr val="tx1">
                    <a:lumMod val="65000"/>
                    <a:lumOff val="35000"/>
                  </a:schemeClr>
                </a:solidFill>
                <a:latin typeface="Segoe UI" panose="020B0502040204020203" pitchFamily="34" charset="0"/>
                <a:cs typeface="Segoe UI" panose="020B0502040204020203" pitchFamily="34" charset="0"/>
              </a:rPr>
              <a:t>Positive Relationships </a:t>
            </a:r>
          </a:p>
          <a:p>
            <a:r>
              <a:rPr lang="en-GB">
                <a:solidFill>
                  <a:schemeClr val="tx1">
                    <a:lumMod val="65000"/>
                    <a:lumOff val="35000"/>
                  </a:schemeClr>
                </a:solidFill>
                <a:latin typeface="Segoe UI" panose="020B0502040204020203" pitchFamily="34" charset="0"/>
                <a:cs typeface="Segoe UI" panose="020B0502040204020203" pitchFamily="34" charset="0"/>
              </a:rPr>
              <a:t>Safeguarding</a:t>
            </a:r>
          </a:p>
          <a:p>
            <a:r>
              <a:rPr lang="en-GB">
                <a:solidFill>
                  <a:schemeClr val="tx1">
                    <a:lumMod val="65000"/>
                    <a:lumOff val="35000"/>
                  </a:schemeClr>
                </a:solidFill>
                <a:latin typeface="Segoe UI" panose="020B0502040204020203" pitchFamily="34" charset="0"/>
                <a:cs typeface="Segoe UI" panose="020B0502040204020203" pitchFamily="34" charset="0"/>
              </a:rPr>
              <a:t>The GIRFEC approach</a:t>
            </a:r>
          </a:p>
          <a:p>
            <a:r>
              <a:rPr lang="en-GB">
                <a:solidFill>
                  <a:schemeClr val="tx1">
                    <a:lumMod val="65000"/>
                    <a:lumOff val="35000"/>
                  </a:schemeClr>
                </a:solidFill>
                <a:latin typeface="Segoe UI" panose="020B0502040204020203" pitchFamily="34" charset="0"/>
                <a:cs typeface="Segoe UI" panose="020B0502040204020203" pitchFamily="34" charset="0"/>
              </a:rPr>
              <a:t>DYW</a:t>
            </a:r>
          </a:p>
        </p:txBody>
      </p:sp>
      <p:pic>
        <p:nvPicPr>
          <p:cNvPr id="3" name="Picture 2" descr="This image is the logo for the Getting it right for every child approach. A stylised image of a bird created by different coloured triangles with the text on the right which reads Getting it right for every child. ">
            <a:extLst>
              <a:ext uri="{FF2B5EF4-FFF2-40B4-BE49-F238E27FC236}">
                <a16:creationId xmlns:a16="http://schemas.microsoft.com/office/drawing/2014/main" id="{E62C700B-8035-AFDA-301D-E599072EDE85}"/>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10605355" y="965590"/>
            <a:ext cx="1438275" cy="589280"/>
          </a:xfrm>
          <a:prstGeom prst="rect">
            <a:avLst/>
          </a:prstGeom>
        </p:spPr>
      </p:pic>
    </p:spTree>
    <p:extLst>
      <p:ext uri="{BB962C8B-B14F-4D97-AF65-F5344CB8AC3E}">
        <p14:creationId xmlns:p14="http://schemas.microsoft.com/office/powerpoint/2010/main" val="22651618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500"/>
                                        <p:tgtEl>
                                          <p:spTgt spid="1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fade">
                                      <p:cBhvr>
                                        <p:cTn id="12" dur="500"/>
                                        <p:tgtEl>
                                          <p:spTgt spid="11"/>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fade">
                                      <p:cBhvr>
                                        <p:cTn id="17" dur="500"/>
                                        <p:tgtEl>
                                          <p:spTgt spid="4"/>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4"/>
                                        </p:tgtEl>
                                        <p:attrNameLst>
                                          <p:attrName>style.visibility</p:attrName>
                                        </p:attrNameLst>
                                      </p:cBhvr>
                                      <p:to>
                                        <p:strVal val="visible"/>
                                      </p:to>
                                    </p:set>
                                    <p:animEffect transition="in" filter="fade">
                                      <p:cBhvr>
                                        <p:cTn id="22"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11" grpId="0"/>
      <p:bldP spid="4" grpId="0"/>
      <p:bldP spid="14" grpId="0"/>
    </p:bldLst>
  </p:timing>
</p:sld>
</file>

<file path=ppt/theme/theme1.xml><?xml version="1.0" encoding="utf-8"?>
<a:theme xmlns:a="http://schemas.openxmlformats.org/drawingml/2006/main" name="Powerpoint_template">
  <a:themeElements>
    <a:clrScheme name="Custom 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C8A5"/>
      </a:hlink>
      <a:folHlink>
        <a:srgbClr val="800080"/>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Office Theme 1">
        <a:dk1>
          <a:srgbClr val="FFFFFF"/>
        </a:dk1>
        <a:lt1>
          <a:srgbClr val="FFFFFF"/>
        </a:lt1>
        <a:dk2>
          <a:srgbClr val="FFFFFF"/>
        </a:dk2>
        <a:lt2>
          <a:srgbClr val="808080"/>
        </a:lt2>
        <a:accent1>
          <a:srgbClr val="009BAA"/>
        </a:accent1>
        <a:accent2>
          <a:srgbClr val="B2D235"/>
        </a:accent2>
        <a:accent3>
          <a:srgbClr val="FFFFFF"/>
        </a:accent3>
        <a:accent4>
          <a:srgbClr val="DADADA"/>
        </a:accent4>
        <a:accent5>
          <a:srgbClr val="AACBD2"/>
        </a:accent5>
        <a:accent6>
          <a:srgbClr val="A1BE2F"/>
        </a:accent6>
        <a:hlink>
          <a:srgbClr val="009999"/>
        </a:hlink>
        <a:folHlink>
          <a:srgbClr val="99CC00"/>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a051077f-6078-4466-a38f-b6d930d916b1">
      <Terms xmlns="http://schemas.microsoft.com/office/infopath/2007/PartnerControls"/>
    </lcf76f155ced4ddcb4097134ff3c332f>
    <TaxCatchAll xmlns="07478566-c77e-4a5d-9cf3-8b922a5f4212"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4E607A103A348F4B8DE30DB8BCF09D6B" ma:contentTypeVersion="16" ma:contentTypeDescription="Create a new document." ma:contentTypeScope="" ma:versionID="ae985a474ed3b4de5b0a751b2e7f27c2">
  <xsd:schema xmlns:xsd="http://www.w3.org/2001/XMLSchema" xmlns:xs="http://www.w3.org/2001/XMLSchema" xmlns:p="http://schemas.microsoft.com/office/2006/metadata/properties" xmlns:ns2="a051077f-6078-4466-a38f-b6d930d916b1" xmlns:ns3="07478566-c77e-4a5d-9cf3-8b922a5f4212" targetNamespace="http://schemas.microsoft.com/office/2006/metadata/properties" ma:root="true" ma:fieldsID="85b99e936812d3722e761a48bd7b51bc" ns2:_="" ns3:_="">
    <xsd:import namespace="a051077f-6078-4466-a38f-b6d930d916b1"/>
    <xsd:import namespace="07478566-c77e-4a5d-9cf3-8b922a5f4212"/>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MediaServiceAutoKeyPoints" minOccurs="0"/>
                <xsd:element ref="ns2:MediaServiceKeyPoints" minOccurs="0"/>
                <xsd:element ref="ns2:MediaServiceAutoTags" minOccurs="0"/>
                <xsd:element ref="ns2:MediaServiceOCR" minOccurs="0"/>
                <xsd:element ref="ns2:MediaServiceGenerationTime" minOccurs="0"/>
                <xsd:element ref="ns2:MediaServiceEventHashCode" minOccurs="0"/>
                <xsd:element ref="ns2:lcf76f155ced4ddcb4097134ff3c332f" minOccurs="0"/>
                <xsd:element ref="ns3:TaxCatchAll" minOccurs="0"/>
                <xsd:element ref="ns2:MediaServiceObjectDetectorVersions" minOccurs="0"/>
                <xsd:element ref="ns2:MediaServiceDateTaken"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a051077f-6078-4466-a38f-b6d930d916b1"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2" nillable="true" ma:displayName="MediaServiceAutoKeyPoints" ma:hidden="true" ma:internalName="MediaServiceAutoKeyPoints" ma:readOnly="true">
      <xsd:simpleType>
        <xsd:restriction base="dms:Note"/>
      </xsd:simpleType>
    </xsd:element>
    <xsd:element name="MediaServiceKeyPoints" ma:index="13" nillable="true" ma:displayName="KeyPoints" ma:internalName="MediaServiceKeyPoints" ma:readOnly="true">
      <xsd:simpleType>
        <xsd:restriction base="dms:Note">
          <xsd:maxLength value="255"/>
        </xsd:restriction>
      </xsd:simpleType>
    </xsd:element>
    <xsd:element name="MediaServiceAutoTags" ma:index="14" nillable="true" ma:displayName="Tags" ma:internalName="MediaServiceAutoTags"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lcf76f155ced4ddcb4097134ff3c332f" ma:index="19" nillable="true" ma:taxonomy="true" ma:internalName="lcf76f155ced4ddcb4097134ff3c332f" ma:taxonomyFieldName="MediaServiceImageTags" ma:displayName="Image Tags" ma:readOnly="false" ma:fieldId="{5cf76f15-5ced-4ddc-b409-7134ff3c332f}" ma:taxonomyMulti="true" ma:sspId="ca8110b4-7946-418e-8ab0-d3d0ec8bffd7"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1" nillable="true" ma:displayName="MediaServiceObjectDetectorVersions" ma:hidden="true" ma:indexed="true" ma:internalName="MediaServiceObjectDetectorVersions" ma:readOnly="true">
      <xsd:simpleType>
        <xsd:restriction base="dms:Text"/>
      </xsd:simpleType>
    </xsd:element>
    <xsd:element name="MediaServiceDateTaken" ma:index="22" nillable="true" ma:displayName="MediaServiceDateTaken" ma:hidden="true" ma:indexed="true" ma:internalName="MediaServiceDateTaken" ma:readOnly="true">
      <xsd:simpleType>
        <xsd:restriction base="dms:Text"/>
      </xsd:simpleType>
    </xsd:element>
    <xsd:element name="MediaLengthInSeconds" ma:index="23" nillable="true" ma:displayName="MediaLengthInSeconds" ma:hidden="true"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07478566-c77e-4a5d-9cf3-8b922a5f4212"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element name="TaxCatchAll" ma:index="20" nillable="true" ma:displayName="Taxonomy Catch All Column" ma:hidden="true" ma:list="{b344a44f-f91e-4cc6-a2d5-5690c0471061}" ma:internalName="TaxCatchAll" ma:showField="CatchAllData" ma:web="07478566-c77e-4a5d-9cf3-8b922a5f4212">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etadata xmlns="http://www.objective.com/ecm/document/metadata/53D26341A57B383EE0540010E0463CCA" version="1.0.0">
  <systemFields>
    <field name="Objective-Id">
      <value order="0">A21498026</value>
    </field>
    <field name="Objective-Title">
      <value order="0">ES PP Template</value>
    </field>
    <field name="Objective-Description">
      <value order="0"/>
    </field>
    <field name="Objective-CreationStamp">
      <value order="0">2018-07-03T15:47:18Z</value>
    </field>
    <field name="Objective-IsApproved">
      <value order="0">false</value>
    </field>
    <field name="Objective-IsPublished">
      <value order="0">false</value>
    </field>
    <field name="Objective-DatePublished">
      <value order="0"/>
    </field>
    <field name="Objective-ModificationStamp">
      <value order="0">2018-07-03T15:47:33Z</value>
    </field>
    <field name="Objective-Owner">
      <value order="0">Gore, Hazel H (Z612349)</value>
    </field>
    <field name="Objective-Path">
      <value order="0">Objective Global Folder:SG File Plan:Administration:Corporate strategy:Communications:General: Communications:Education Scotland: Communications: Branding and Templates: 2016-2021</value>
    </field>
    <field name="Objective-Parent">
      <value order="0">Education Scotland: Communications: Branding and Templates: 2016-2021</value>
    </field>
    <field name="Objective-State">
      <value order="0">Being Drafted</value>
    </field>
    <field name="Objective-VersionId">
      <value order="0">vA30249846</value>
    </field>
    <field name="Objective-Version">
      <value order="0">0.2</value>
    </field>
    <field name="Objective-VersionNumber">
      <value order="0">2</value>
    </field>
    <field name="Objective-VersionComment">
      <value order="0"/>
    </field>
    <field name="Objective-FileNumber">
      <value order="0">qA635530</value>
    </field>
    <field name="Objective-Classification">
      <value order="0">OFFICIAL</value>
    </field>
    <field name="Objective-Caveats">
      <value order="0">Caveat for access to SG Fileplan</value>
    </field>
  </systemFields>
  <catalogues>
    <catalogue name="Document Type Catalogue" type="type" ori="id:cA35">
      <field name="Objective-Connect Creator">
        <value order="0"/>
      </field>
      <field name="Objective-Date Received">
        <value order="0"/>
      </field>
      <field name="Objective-Date of Original">
        <value order="0"/>
      </field>
      <field name="Objective-SG Web Publication - Category">
        <value order="0"/>
      </field>
      <field name="Objective-SG Web Publication - Category 2 Classification">
        <value order="0"/>
      </field>
    </catalogue>
  </catalogues>
</metadata>
</file>

<file path=customXml/item4.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D7967039-C71A-4B84-9858-0728C216CC08}">
  <ds:schemaRefs>
    <ds:schemaRef ds:uri="http://schemas.microsoft.com/office/2006/metadata/properties"/>
    <ds:schemaRef ds:uri="http://www.w3.org/XML/1998/namespace"/>
    <ds:schemaRef ds:uri="http://purl.org/dc/elements/1.1/"/>
    <ds:schemaRef ds:uri="http://purl.org/dc/dcmitype/"/>
    <ds:schemaRef ds:uri="07478566-c77e-4a5d-9cf3-8b922a5f4212"/>
    <ds:schemaRef ds:uri="http://schemas.microsoft.com/office/2006/documentManagement/types"/>
    <ds:schemaRef ds:uri="http://schemas.microsoft.com/office/infopath/2007/PartnerControls"/>
    <ds:schemaRef ds:uri="http://schemas.openxmlformats.org/package/2006/metadata/core-properties"/>
    <ds:schemaRef ds:uri="a051077f-6078-4466-a38f-b6d930d916b1"/>
    <ds:schemaRef ds:uri="http://purl.org/dc/terms/"/>
  </ds:schemaRefs>
</ds:datastoreItem>
</file>

<file path=customXml/itemProps2.xml><?xml version="1.0" encoding="utf-8"?>
<ds:datastoreItem xmlns:ds="http://schemas.openxmlformats.org/officeDocument/2006/customXml" ds:itemID="{A987821A-8088-444B-9BDA-A8B55F90A629}">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a051077f-6078-4466-a38f-b6d930d916b1"/>
    <ds:schemaRef ds:uri="07478566-c77e-4a5d-9cf3-8b922a5f4212"/>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5745109E-2DDF-40CB-AC2B-FF9B10C90820}">
  <ds:schemaRefs>
    <ds:schemaRef ds:uri="http://www.objective.com/ecm/document/metadata/53D26341A57B383EE0540010E0463CCA"/>
  </ds:schemaRefs>
</ds:datastoreItem>
</file>

<file path=customXml/itemProps4.xml><?xml version="1.0" encoding="utf-8"?>
<ds:datastoreItem xmlns:ds="http://schemas.openxmlformats.org/officeDocument/2006/customXml" ds:itemID="{FE75B553-2AE0-4B0C-913C-4B15DEBD22D7}">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ES PP Template</Template>
  <TotalTime>107</TotalTime>
  <Words>1354</Words>
  <Application>Microsoft Office PowerPoint</Application>
  <PresentationFormat>Widescreen</PresentationFormat>
  <Paragraphs>182</Paragraphs>
  <Slides>19</Slides>
  <Notes>19</Notes>
  <HiddenSlides>0</HiddenSlides>
  <MMClips>0</MMClips>
  <ScaleCrop>false</ScaleCrop>
  <HeadingPairs>
    <vt:vector size="6" baseType="variant">
      <vt:variant>
        <vt:lpstr>Fonts Used</vt:lpstr>
      </vt:variant>
      <vt:variant>
        <vt:i4>10</vt:i4>
      </vt:variant>
      <vt:variant>
        <vt:lpstr>Theme</vt:lpstr>
      </vt:variant>
      <vt:variant>
        <vt:i4>2</vt:i4>
      </vt:variant>
      <vt:variant>
        <vt:lpstr>Slide Titles</vt:lpstr>
      </vt:variant>
      <vt:variant>
        <vt:i4>19</vt:i4>
      </vt:variant>
    </vt:vector>
  </HeadingPairs>
  <TitlesOfParts>
    <vt:vector size="31" baseType="lpstr">
      <vt:lpstr>Arial</vt:lpstr>
      <vt:lpstr>Calibri</vt:lpstr>
      <vt:lpstr>Comic Sans MS</vt:lpstr>
      <vt:lpstr>Gill Sans</vt:lpstr>
      <vt:lpstr>inherit</vt:lpstr>
      <vt:lpstr>Lucida Grande</vt:lpstr>
      <vt:lpstr>Segoe UI</vt:lpstr>
      <vt:lpstr>Symbol</vt:lpstr>
      <vt:lpstr>Symbol,Sans-Serif</vt:lpstr>
      <vt:lpstr>Wingdings</vt:lpstr>
      <vt:lpstr>Powerpoint_template</vt:lpstr>
      <vt:lpstr>Office Theme</vt:lpstr>
      <vt:lpstr>Inclusion. An overview</vt:lpstr>
      <vt:lpstr>Interconnectivity </vt:lpstr>
      <vt:lpstr>How to use this resource</vt:lpstr>
      <vt:lpstr>National Model for Professional Learning</vt:lpstr>
      <vt:lpstr>Welcome </vt:lpstr>
      <vt:lpstr>Inclusion </vt:lpstr>
      <vt:lpstr>Scottish Context for Inclusion, Equality and Equity </vt:lpstr>
      <vt:lpstr>Scottish Context for Inclusion</vt:lpstr>
      <vt:lpstr>Scottish Context for Inclusion, Equality and Equity – Overview  </vt:lpstr>
      <vt:lpstr>Inclusion Supports all Learners </vt:lpstr>
      <vt:lpstr>Inclusion </vt:lpstr>
      <vt:lpstr>The Four Pillars of Inclusion </vt:lpstr>
      <vt:lpstr>Inclusion - Present </vt:lpstr>
      <vt:lpstr>Inclusion - Participating </vt:lpstr>
      <vt:lpstr>Inclusion - Achieving  </vt:lpstr>
      <vt:lpstr>Inclusion – Supported </vt:lpstr>
      <vt:lpstr>Inclusion </vt:lpstr>
      <vt:lpstr>Reflection</vt:lpstr>
      <vt:lpstr>For Scotland's learners, with Scotland's educators Do luchd-ionnsachaidh na h-Alba, le luchd-foghlaim Alba </vt:lpstr>
    </vt:vector>
  </TitlesOfParts>
  <Company>Scottish Government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Essential  for all - Inclusion</dc:title>
  <dc:creator>DLECJGEdS@gov.scot</dc:creator>
  <cp:lastModifiedBy>Catriona Gill</cp:lastModifiedBy>
  <cp:revision>27</cp:revision>
  <cp:lastPrinted>2014-02-19T15:05:01Z</cp:lastPrinted>
  <dcterms:created xsi:type="dcterms:W3CDTF">2019-01-11T13:27:44Z</dcterms:created>
  <dcterms:modified xsi:type="dcterms:W3CDTF">2026-01-07T12:45:34Z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0x0101004E607A103A348F4B8DE30DB8BCF09D6B</vt:lpwstr>
  </property>
  <property fmtid="{D5CDD505-2E9C-101B-9397-08002B2CF9AE}" pid="3" name="_dlc_DocIdItemGuid">
    <vt:lpwstr>c74d0d01-22fa-4460-a599-e806a271597e</vt:lpwstr>
  </property>
  <property fmtid="{D5CDD505-2E9C-101B-9397-08002B2CF9AE}" pid="4" name="Objective-Id">
    <vt:lpwstr>A21498026</vt:lpwstr>
  </property>
  <property fmtid="{D5CDD505-2E9C-101B-9397-08002B2CF9AE}" pid="5" name="Objective-Title">
    <vt:lpwstr>ES PP Template</vt:lpwstr>
  </property>
  <property fmtid="{D5CDD505-2E9C-101B-9397-08002B2CF9AE}" pid="6" name="Objective-Description">
    <vt:lpwstr/>
  </property>
  <property fmtid="{D5CDD505-2E9C-101B-9397-08002B2CF9AE}" pid="7" name="Objective-CreationStamp">
    <vt:filetime>2018-07-03T15:47:23Z</vt:filetime>
  </property>
  <property fmtid="{D5CDD505-2E9C-101B-9397-08002B2CF9AE}" pid="8" name="Objective-IsApproved">
    <vt:bool>false</vt:bool>
  </property>
  <property fmtid="{D5CDD505-2E9C-101B-9397-08002B2CF9AE}" pid="9" name="Objective-IsPublished">
    <vt:bool>false</vt:bool>
  </property>
  <property fmtid="{D5CDD505-2E9C-101B-9397-08002B2CF9AE}" pid="10" name="Objective-DatePublished">
    <vt:lpwstr/>
  </property>
  <property fmtid="{D5CDD505-2E9C-101B-9397-08002B2CF9AE}" pid="11" name="Objective-ModificationStamp">
    <vt:filetime>2018-07-18T13:20:05Z</vt:filetime>
  </property>
  <property fmtid="{D5CDD505-2E9C-101B-9397-08002B2CF9AE}" pid="12" name="Objective-Owner">
    <vt:lpwstr>Gore, Hazel H (Z612349)</vt:lpwstr>
  </property>
  <property fmtid="{D5CDD505-2E9C-101B-9397-08002B2CF9AE}" pid="13" name="Objective-Path">
    <vt:lpwstr>Objective Global Folder:SG File Plan:Administration:Corporate strategy:Communications:General: Communications:Education Scotland: Communications: Branding and Templates: 2016-2021:</vt:lpwstr>
  </property>
  <property fmtid="{D5CDD505-2E9C-101B-9397-08002B2CF9AE}" pid="14" name="Objective-Parent">
    <vt:lpwstr>Education Scotland: Communications: Branding and Templates: 2016-2021</vt:lpwstr>
  </property>
  <property fmtid="{D5CDD505-2E9C-101B-9397-08002B2CF9AE}" pid="15" name="Objective-State">
    <vt:lpwstr>Being Drafted</vt:lpwstr>
  </property>
  <property fmtid="{D5CDD505-2E9C-101B-9397-08002B2CF9AE}" pid="16" name="Objective-VersionId">
    <vt:lpwstr>vA30249846</vt:lpwstr>
  </property>
  <property fmtid="{D5CDD505-2E9C-101B-9397-08002B2CF9AE}" pid="17" name="Objective-Version">
    <vt:lpwstr>0.2</vt:lpwstr>
  </property>
  <property fmtid="{D5CDD505-2E9C-101B-9397-08002B2CF9AE}" pid="18" name="Objective-VersionNumber">
    <vt:r8>2</vt:r8>
  </property>
  <property fmtid="{D5CDD505-2E9C-101B-9397-08002B2CF9AE}" pid="19" name="Objective-VersionComment">
    <vt:lpwstr>Version 2</vt:lpwstr>
  </property>
  <property fmtid="{D5CDD505-2E9C-101B-9397-08002B2CF9AE}" pid="20" name="Objective-FileNumber">
    <vt:lpwstr/>
  </property>
  <property fmtid="{D5CDD505-2E9C-101B-9397-08002B2CF9AE}" pid="21" name="Objective-Classification">
    <vt:lpwstr>[Inherited - OFFICIAL]</vt:lpwstr>
  </property>
  <property fmtid="{D5CDD505-2E9C-101B-9397-08002B2CF9AE}" pid="22" name="Objective-Caveats">
    <vt:lpwstr/>
  </property>
  <property fmtid="{D5CDD505-2E9C-101B-9397-08002B2CF9AE}" pid="23" name="Objective-Connect Creator">
    <vt:lpwstr/>
  </property>
  <property fmtid="{D5CDD505-2E9C-101B-9397-08002B2CF9AE}" pid="24" name="Objective-Date Received">
    <vt:lpwstr/>
  </property>
  <property fmtid="{D5CDD505-2E9C-101B-9397-08002B2CF9AE}" pid="25" name="Objective-Date of Original">
    <vt:lpwstr/>
  </property>
  <property fmtid="{D5CDD505-2E9C-101B-9397-08002B2CF9AE}" pid="26" name="Objective-SG Web Publication - Category">
    <vt:lpwstr/>
  </property>
  <property fmtid="{D5CDD505-2E9C-101B-9397-08002B2CF9AE}" pid="27" name="Objective-SG Web Publication - Category 2 Classification">
    <vt:lpwstr/>
  </property>
  <property fmtid="{D5CDD505-2E9C-101B-9397-08002B2CF9AE}" pid="28" name="Objective-Comment">
    <vt:lpwstr/>
  </property>
  <property fmtid="{D5CDD505-2E9C-101B-9397-08002B2CF9AE}" pid="29" name="Objective-Date of Original [system]">
    <vt:lpwstr/>
  </property>
  <property fmtid="{D5CDD505-2E9C-101B-9397-08002B2CF9AE}" pid="30" name="Objective-Date Received [system]">
    <vt:lpwstr/>
  </property>
  <property fmtid="{D5CDD505-2E9C-101B-9397-08002B2CF9AE}" pid="31" name="Objective-SG Web Publication - Category [system]">
    <vt:lpwstr/>
  </property>
  <property fmtid="{D5CDD505-2E9C-101B-9397-08002B2CF9AE}" pid="32" name="Objective-SG Web Publication - Category 2 Classification [system]">
    <vt:lpwstr/>
  </property>
  <property fmtid="{D5CDD505-2E9C-101B-9397-08002B2CF9AE}" pid="33" name="Objective-Connect Creator [system]">
    <vt:lpwstr/>
  </property>
  <property fmtid="{D5CDD505-2E9C-101B-9397-08002B2CF9AE}" pid="34" name="MediaServiceImageTags">
    <vt:lpwstr/>
  </property>
</Properties>
</file>