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omments/comment1.xml" ContentType="application/vnd.openxmlformats-officedocument.presentationml.comments+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93467" r:id="rId5"/>
  </p:sldMasterIdLst>
  <p:notesMasterIdLst>
    <p:notesMasterId r:id="rId21"/>
  </p:notesMasterIdLst>
  <p:sldIdLst>
    <p:sldId id="351" r:id="rId6"/>
    <p:sldId id="344" r:id="rId7"/>
    <p:sldId id="350" r:id="rId8"/>
    <p:sldId id="336" r:id="rId9"/>
    <p:sldId id="337" r:id="rId10"/>
    <p:sldId id="340" r:id="rId11"/>
    <p:sldId id="342" r:id="rId12"/>
    <p:sldId id="343" r:id="rId13"/>
    <p:sldId id="347" r:id="rId14"/>
    <p:sldId id="258" r:id="rId15"/>
    <p:sldId id="261" r:id="rId16"/>
    <p:sldId id="260" r:id="rId17"/>
    <p:sldId id="356" r:id="rId18"/>
    <p:sldId id="308" r:id="rId19"/>
    <p:sldId id="30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Robertson" initials="SR" lastIdx="6" clrIdx="3">
    <p:extLst>
      <p:ext uri="{19B8F6BF-5375-455C-9EA6-DF929625EA0E}">
        <p15:presenceInfo xmlns:p15="http://schemas.microsoft.com/office/powerpoint/2012/main" userId="S::srobertson@youthlinkscotland.org::9440caa2-8391-42a7-ba1b-b5d575de147e" providerId="AD"/>
      </p:ext>
    </p:extLst>
  </p:cmAuthor>
  <p:cmAuthor id="2" name="Julie Beckett" initials="JB" lastIdx="7" clrIdx="1">
    <p:extLst>
      <p:ext uri="{19B8F6BF-5375-455C-9EA6-DF929625EA0E}">
        <p15:presenceInfo xmlns:p15="http://schemas.microsoft.com/office/powerpoint/2012/main" userId="S::julie.beckett_educationscotland.gov.scot#ext#@youthlinkscotland.onmicrosoft.com::aa751f0a-87ce-42bb-96c4-5854eb418bd4" providerId="AD"/>
      </p:ext>
    </p:extLst>
  </p:cmAuthor>
  <p:cmAuthor id="3" name="Beckett J (Julie)" initials="BJ(" lastIdx="5" clrIdx="4">
    <p:extLst>
      <p:ext uri="{19B8F6BF-5375-455C-9EA6-DF929625EA0E}">
        <p15:presenceInfo xmlns:p15="http://schemas.microsoft.com/office/powerpoint/2012/main" userId="S-1-5-21-765483983-692928010-316617838-43600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D0D02E-FE7E-4945-95DE-B4933E947CD3}" v="1" dt="2021-02-19T16:03:52.232"/>
    <p1510:client id="{1623F68D-6A66-4E0E-BE90-5562DD8F854E}" v="56" dt="2021-02-24T09:15:26.492"/>
    <p1510:client id="{2182E7BC-8415-480B-BF51-DC77C1BF70EC}" v="120" dt="2021-01-28T12:08:13.464"/>
    <p1510:client id="{5AB8482E-237D-431A-BB44-F46189728551}" v="17" dt="2021-02-12T11:33:55.262"/>
    <p1510:client id="{631DC605-D52A-4050-A7B4-51D8464C1DE6}" v="9" dt="2021-02-01T12:00:23.373"/>
    <p1510:client id="{71F32713-35B2-4FE8-BCD7-14B67C8ACDCB}" v="659" dt="2021-02-12T11:17:08.827"/>
    <p1510:client id="{721896F9-EE90-4223-B477-4D1C66C29D13}" v="40" dt="2021-01-29T15:41:28.119"/>
    <p1510:client id="{93F4C032-EF41-4379-B2BB-AEB531DA7499}" v="489" dt="2021-02-01T13:13:43.604"/>
    <p1510:client id="{9A80AD4F-5402-4AA0-B1BE-F4B1237082C6}" v="4" dt="2021-01-26T11:47:54.547"/>
    <p1510:client id="{9A8ACB56-0752-41D7-9F3B-D1FC7B4947A7}" v="6" dt="2021-02-19T14:37:15.651"/>
    <p1510:client id="{9B02769F-9479-4E82-9D86-50089FDE974D}" v="221" dt="2021-04-19T12:51:09.135"/>
    <p1510:client id="{9B12699A-DCDD-44DE-B287-94432A802810}" v="75" dt="2021-02-23T17:28:08.510"/>
    <p1510:client id="{C58E37CB-FF39-47C2-8732-B2C8BDCE050B}" v="118" dt="2021-04-19T15:16:52.357"/>
    <p1510:client id="{C87BB693-1B50-40FD-AAB6-1C5BBE3960FB}" v="345" dt="2021-01-28T10:23:31.175"/>
    <p1510:client id="{CC6EA6A3-DDD0-44FB-8E58-4B526036E638}" v="21" dt="2021-04-19T12:47:08.105"/>
    <p1510:client id="{E851BA81-7AA1-41EC-B9E9-547E6F299E49}" v="4" dt="2021-02-22T14:21:01.666"/>
    <p1510:client id="{E9936930-2CCC-46F2-B37A-5F18FD14A3EA}" v="140" dt="2021-01-28T13:19:50.523"/>
    <p1510:client id="{ECF0FAE7-0B20-4B81-BDED-3CEF379680F5}" v="1" dt="2021-01-26T11:52:16.208"/>
    <p1510:client id="{F56B70BA-96A7-4F35-A542-926970FE6E0F}" v="274" dt="2021-02-12T10:05:45.7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1" d="100"/>
          <a:sy n="111" d="100"/>
        </p:scale>
        <p:origin x="56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68"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6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san Epsworth" userId="S::susan.epsworth_educationscotland.gov.scot#ext#@youthlinkscotland.onmicrosoft.com::f99fe11d-f9b9-49ec-8a7a-01cd0aef4db3" providerId="AD" clId="Web-{721896F9-EE90-4223-B477-4D1C66C29D13}"/>
    <pc:docChg chg="modSld">
      <pc:chgData name="Susan Epsworth" userId="S::susan.epsworth_educationscotland.gov.scot#ext#@youthlinkscotland.onmicrosoft.com::f99fe11d-f9b9-49ec-8a7a-01cd0aef4db3" providerId="AD" clId="Web-{721896F9-EE90-4223-B477-4D1C66C29D13}" dt="2021-01-29T15:41:28.119" v="35"/>
      <pc:docMkLst>
        <pc:docMk/>
      </pc:docMkLst>
      <pc:sldChg chg="addSp delSp modSp addCm">
        <pc:chgData name="Susan Epsworth" userId="S::susan.epsworth_educationscotland.gov.scot#ext#@youthlinkscotland.onmicrosoft.com::f99fe11d-f9b9-49ec-8a7a-01cd0aef4db3" providerId="AD" clId="Web-{721896F9-EE90-4223-B477-4D1C66C29D13}" dt="2021-01-29T15:41:28.119" v="35"/>
        <pc:sldMkLst>
          <pc:docMk/>
          <pc:sldMk cId="3787910389" sldId="290"/>
        </pc:sldMkLst>
        <pc:spChg chg="add del mod">
          <ac:chgData name="Susan Epsworth" userId="S::susan.epsworth_educationscotland.gov.scot#ext#@youthlinkscotland.onmicrosoft.com::f99fe11d-f9b9-49ec-8a7a-01cd0aef4db3" providerId="AD" clId="Web-{721896F9-EE90-4223-B477-4D1C66C29D13}" dt="2021-01-29T15:40:54.806" v="30"/>
          <ac:spMkLst>
            <pc:docMk/>
            <pc:sldMk cId="3787910389" sldId="290"/>
            <ac:spMk id="3" creationId="{CEC11665-B2B9-4802-95B5-E2E55BA8C0A3}"/>
          </ac:spMkLst>
        </pc:spChg>
        <pc:picChg chg="add mod">
          <ac:chgData name="Susan Epsworth" userId="S::susan.epsworth_educationscotland.gov.scot#ext#@youthlinkscotland.onmicrosoft.com::f99fe11d-f9b9-49ec-8a7a-01cd0aef4db3" providerId="AD" clId="Web-{721896F9-EE90-4223-B477-4D1C66C29D13}" dt="2021-01-29T15:41:07.275" v="34" actId="1076"/>
          <ac:picMkLst>
            <pc:docMk/>
            <pc:sldMk cId="3787910389" sldId="290"/>
            <ac:picMk id="2" creationId="{3D617AD3-0209-4DCA-87AD-90C93F20994C}"/>
          </ac:picMkLst>
        </pc:picChg>
        <pc:picChg chg="del">
          <ac:chgData name="Susan Epsworth" userId="S::susan.epsworth_educationscotland.gov.scot#ext#@youthlinkscotland.onmicrosoft.com::f99fe11d-f9b9-49ec-8a7a-01cd0aef4db3" providerId="AD" clId="Web-{721896F9-EE90-4223-B477-4D1C66C29D13}" dt="2021-01-29T15:40:41.040" v="27"/>
          <ac:picMkLst>
            <pc:docMk/>
            <pc:sldMk cId="3787910389" sldId="290"/>
            <ac:picMk id="12" creationId="{00000000-0000-0000-0000-000000000000}"/>
          </ac:picMkLst>
        </pc:picChg>
      </pc:sldChg>
      <pc:sldChg chg="modNotes">
        <pc:chgData name="Susan Epsworth" userId="S::susan.epsworth_educationscotland.gov.scot#ext#@youthlinkscotland.onmicrosoft.com::f99fe11d-f9b9-49ec-8a7a-01cd0aef4db3" providerId="AD" clId="Web-{721896F9-EE90-4223-B477-4D1C66C29D13}" dt="2021-01-29T15:23:53.439" v="22"/>
        <pc:sldMkLst>
          <pc:docMk/>
          <pc:sldMk cId="3663419181" sldId="302"/>
        </pc:sldMkLst>
      </pc:sldChg>
      <pc:sldChg chg="addSp delSp modSp">
        <pc:chgData name="Susan Epsworth" userId="S::susan.epsworth_educationscotland.gov.scot#ext#@youthlinkscotland.onmicrosoft.com::f99fe11d-f9b9-49ec-8a7a-01cd0aef4db3" providerId="AD" clId="Web-{721896F9-EE90-4223-B477-4D1C66C29D13}" dt="2021-01-29T15:19:15.667" v="21" actId="1076"/>
        <pc:sldMkLst>
          <pc:docMk/>
          <pc:sldMk cId="3769456201" sldId="305"/>
        </pc:sldMkLst>
        <pc:spChg chg="add del mod">
          <ac:chgData name="Susan Epsworth" userId="S::susan.epsworth_educationscotland.gov.scot#ext#@youthlinkscotland.onmicrosoft.com::f99fe11d-f9b9-49ec-8a7a-01cd0aef4db3" providerId="AD" clId="Web-{721896F9-EE90-4223-B477-4D1C66C29D13}" dt="2021-01-29T15:16:58.539" v="6"/>
          <ac:spMkLst>
            <pc:docMk/>
            <pc:sldMk cId="3769456201" sldId="305"/>
            <ac:spMk id="4" creationId="{D0D09DB6-B1A7-4DE4-A38E-6EF8AA03DEB4}"/>
          </ac:spMkLst>
        </pc:spChg>
        <pc:picChg chg="add mod">
          <ac:chgData name="Susan Epsworth" userId="S::susan.epsworth_educationscotland.gov.scot#ext#@youthlinkscotland.onmicrosoft.com::f99fe11d-f9b9-49ec-8a7a-01cd0aef4db3" providerId="AD" clId="Web-{721896F9-EE90-4223-B477-4D1C66C29D13}" dt="2021-01-29T15:19:15.667" v="21" actId="1076"/>
          <ac:picMkLst>
            <pc:docMk/>
            <pc:sldMk cId="3769456201" sldId="305"/>
            <ac:picMk id="3" creationId="{F26E74E1-B07C-4E89-A456-399499FECA3E}"/>
          </ac:picMkLst>
        </pc:picChg>
        <pc:picChg chg="mod">
          <ac:chgData name="Susan Epsworth" userId="S::susan.epsworth_educationscotland.gov.scot#ext#@youthlinkscotland.onmicrosoft.com::f99fe11d-f9b9-49ec-8a7a-01cd0aef4db3" providerId="AD" clId="Web-{721896F9-EE90-4223-B477-4D1C66C29D13}" dt="2021-01-29T15:19:10.073" v="19" actId="1076"/>
          <ac:picMkLst>
            <pc:docMk/>
            <pc:sldMk cId="3769456201" sldId="305"/>
            <ac:picMk id="9" creationId="{952184D7-074C-4DA4-A748-3500AC4CE74F}"/>
          </ac:picMkLst>
        </pc:picChg>
      </pc:sldChg>
      <pc:sldChg chg="addSp modSp">
        <pc:chgData name="Susan Epsworth" userId="S::susan.epsworth_educationscotland.gov.scot#ext#@youthlinkscotland.onmicrosoft.com::f99fe11d-f9b9-49ec-8a7a-01cd0aef4db3" providerId="AD" clId="Web-{721896F9-EE90-4223-B477-4D1C66C29D13}" dt="2021-01-29T15:18:54.417" v="15" actId="1076"/>
        <pc:sldMkLst>
          <pc:docMk/>
          <pc:sldMk cId="3882566603" sldId="306"/>
        </pc:sldMkLst>
        <pc:picChg chg="add mod">
          <ac:chgData name="Susan Epsworth" userId="S::susan.epsworth_educationscotland.gov.scot#ext#@youthlinkscotland.onmicrosoft.com::f99fe11d-f9b9-49ec-8a7a-01cd0aef4db3" providerId="AD" clId="Web-{721896F9-EE90-4223-B477-4D1C66C29D13}" dt="2021-01-29T15:18:54.417" v="15" actId="1076"/>
          <ac:picMkLst>
            <pc:docMk/>
            <pc:sldMk cId="3882566603" sldId="306"/>
            <ac:picMk id="3" creationId="{305BF284-1A8A-4750-BD82-4FC41F3A7B7E}"/>
          </ac:picMkLst>
        </pc:picChg>
        <pc:picChg chg="mod">
          <ac:chgData name="Susan Epsworth" userId="S::susan.epsworth_educationscotland.gov.scot#ext#@youthlinkscotland.onmicrosoft.com::f99fe11d-f9b9-49ec-8a7a-01cd0aef4db3" providerId="AD" clId="Web-{721896F9-EE90-4223-B477-4D1C66C29D13}" dt="2021-01-29T15:18:47.213" v="12" actId="1076"/>
          <ac:picMkLst>
            <pc:docMk/>
            <pc:sldMk cId="3882566603" sldId="306"/>
            <ac:picMk id="9" creationId="{952184D7-074C-4DA4-A748-3500AC4CE74F}"/>
          </ac:picMkLst>
        </pc:picChg>
      </pc:sldChg>
    </pc:docChg>
  </pc:docChgLst>
  <pc:docChgLst>
    <pc:chgData name="Julie Beckett" userId="S::julie.beckett_educationscotland.gov.scot#ext#@youthlinkscotland.onmicrosoft.com::aa751f0a-87ce-42bb-96c4-5854eb418bd4" providerId="AD" clId="Web-{0D1D0E02-53F4-4EB7-B72F-02F6587A894F}"/>
    <pc:docChg chg="modSld">
      <pc:chgData name="Julie Beckett" userId="S::julie.beckett_educationscotland.gov.scot#ext#@youthlinkscotland.onmicrosoft.com::aa751f0a-87ce-42bb-96c4-5854eb418bd4" providerId="AD" clId="Web-{0D1D0E02-53F4-4EB7-B72F-02F6587A894F}" dt="2021-02-22T11:48:18.160" v="61"/>
      <pc:docMkLst>
        <pc:docMk/>
      </pc:docMkLst>
      <pc:sldChg chg="modNotes">
        <pc:chgData name="Julie Beckett" userId="S::julie.beckett_educationscotland.gov.scot#ext#@youthlinkscotland.onmicrosoft.com::aa751f0a-87ce-42bb-96c4-5854eb418bd4" providerId="AD" clId="Web-{0D1D0E02-53F4-4EB7-B72F-02F6587A894F}" dt="2021-02-22T11:46:30.469" v="51"/>
        <pc:sldMkLst>
          <pc:docMk/>
          <pc:sldMk cId="3323628802" sldId="344"/>
        </pc:sldMkLst>
      </pc:sldChg>
      <pc:sldChg chg="modNotes">
        <pc:chgData name="Julie Beckett" userId="S::julie.beckett_educationscotland.gov.scot#ext#@youthlinkscotland.onmicrosoft.com::aa751f0a-87ce-42bb-96c4-5854eb418bd4" providerId="AD" clId="Web-{0D1D0E02-53F4-4EB7-B72F-02F6587A894F}" dt="2021-02-22T11:48:18.160" v="61"/>
        <pc:sldMkLst>
          <pc:docMk/>
          <pc:sldMk cId="3296907461" sldId="350"/>
        </pc:sldMkLst>
      </pc:sldChg>
    </pc:docChg>
  </pc:docChgLst>
  <pc:docChgLst>
    <pc:chgData name="Julie Beckett" userId="S::julie.beckett_educationscotland.gov.scot#ext#@youthlinkscotland.onmicrosoft.com::aa751f0a-87ce-42bb-96c4-5854eb418bd4" providerId="AD" clId="Web-{9B02769F-9479-4E82-9D86-50089FDE974D}"/>
    <pc:docChg chg="delSld modSld">
      <pc:chgData name="Julie Beckett" userId="S::julie.beckett_educationscotland.gov.scot#ext#@youthlinkscotland.onmicrosoft.com::aa751f0a-87ce-42bb-96c4-5854eb418bd4" providerId="AD" clId="Web-{9B02769F-9479-4E82-9D86-50089FDE974D}" dt="2021-04-19T12:51:09.135" v="115" actId="1076"/>
      <pc:docMkLst>
        <pc:docMk/>
      </pc:docMkLst>
      <pc:sldChg chg="addSp modSp">
        <pc:chgData name="Julie Beckett" userId="S::julie.beckett_educationscotland.gov.scot#ext#@youthlinkscotland.onmicrosoft.com::aa751f0a-87ce-42bb-96c4-5854eb418bd4" providerId="AD" clId="Web-{9B02769F-9479-4E82-9D86-50089FDE974D}" dt="2021-04-19T12:50:54.166" v="112" actId="1076"/>
        <pc:sldMkLst>
          <pc:docMk/>
          <pc:sldMk cId="3469170381" sldId="280"/>
        </pc:sldMkLst>
        <pc:spChg chg="add mod">
          <ac:chgData name="Julie Beckett" userId="S::julie.beckett_educationscotland.gov.scot#ext#@youthlinkscotland.onmicrosoft.com::aa751f0a-87ce-42bb-96c4-5854eb418bd4" providerId="AD" clId="Web-{9B02769F-9479-4E82-9D86-50089FDE974D}" dt="2021-04-19T12:50:26.572" v="101" actId="1076"/>
          <ac:spMkLst>
            <pc:docMk/>
            <pc:sldMk cId="3469170381" sldId="280"/>
            <ac:spMk id="2" creationId="{BE3C10DF-38A4-4739-B8ED-3B0BDEBAEC3D}"/>
          </ac:spMkLst>
        </pc:spChg>
        <pc:spChg chg="mod">
          <ac:chgData name="Julie Beckett" userId="S::julie.beckett_educationscotland.gov.scot#ext#@youthlinkscotland.onmicrosoft.com::aa751f0a-87ce-42bb-96c4-5854eb418bd4" providerId="AD" clId="Web-{9B02769F-9479-4E82-9D86-50089FDE974D}" dt="2021-04-19T12:50:11.040" v="95" actId="1076"/>
          <ac:spMkLst>
            <pc:docMk/>
            <pc:sldMk cId="3469170381" sldId="280"/>
            <ac:spMk id="15" creationId="{00000000-0000-0000-0000-000000000000}"/>
          </ac:spMkLst>
        </pc:spChg>
        <pc:picChg chg="add mod">
          <ac:chgData name="Julie Beckett" userId="S::julie.beckett_educationscotland.gov.scot#ext#@youthlinkscotland.onmicrosoft.com::aa751f0a-87ce-42bb-96c4-5854eb418bd4" providerId="AD" clId="Web-{9B02769F-9479-4E82-9D86-50089FDE974D}" dt="2021-04-19T12:50:54.166" v="112" actId="1076"/>
          <ac:picMkLst>
            <pc:docMk/>
            <pc:sldMk cId="3469170381" sldId="280"/>
            <ac:picMk id="3" creationId="{CEA54CF5-E78A-4FA1-85ED-A6FEFF3FFBAB}"/>
          </ac:picMkLst>
        </pc:picChg>
        <pc:picChg chg="mod">
          <ac:chgData name="Julie Beckett" userId="S::julie.beckett_educationscotland.gov.scot#ext#@youthlinkscotland.onmicrosoft.com::aa751f0a-87ce-42bb-96c4-5854eb418bd4" providerId="AD" clId="Web-{9B02769F-9479-4E82-9D86-50089FDE974D}" dt="2021-04-19T12:50:13.243" v="96" actId="1076"/>
          <ac:picMkLst>
            <pc:docMk/>
            <pc:sldMk cId="3469170381" sldId="280"/>
            <ac:picMk id="14" creationId="{00000000-0000-0000-0000-000000000000}"/>
          </ac:picMkLst>
        </pc:picChg>
      </pc:sldChg>
      <pc:sldChg chg="modSp">
        <pc:chgData name="Julie Beckett" userId="S::julie.beckett_educationscotland.gov.scot#ext#@youthlinkscotland.onmicrosoft.com::aa751f0a-87ce-42bb-96c4-5854eb418bd4" providerId="AD" clId="Web-{9B02769F-9479-4E82-9D86-50089FDE974D}" dt="2021-04-19T12:49:31.039" v="90" actId="20577"/>
        <pc:sldMkLst>
          <pc:docMk/>
          <pc:sldMk cId="3706558632" sldId="303"/>
        </pc:sldMkLst>
        <pc:spChg chg="mod">
          <ac:chgData name="Julie Beckett" userId="S::julie.beckett_educationscotland.gov.scot#ext#@youthlinkscotland.onmicrosoft.com::aa751f0a-87ce-42bb-96c4-5854eb418bd4" providerId="AD" clId="Web-{9B02769F-9479-4E82-9D86-50089FDE974D}" dt="2021-04-19T12:49:31.039" v="90" actId="20577"/>
          <ac:spMkLst>
            <pc:docMk/>
            <pc:sldMk cId="3706558632" sldId="303"/>
            <ac:spMk id="2" creationId="{3DEBB2B3-6541-4447-93C7-47267D7C4B90}"/>
          </ac:spMkLst>
        </pc:spChg>
        <pc:picChg chg="mod">
          <ac:chgData name="Julie Beckett" userId="S::julie.beckett_educationscotland.gov.scot#ext#@youthlinkscotland.onmicrosoft.com::aa751f0a-87ce-42bb-96c4-5854eb418bd4" providerId="AD" clId="Web-{9B02769F-9479-4E82-9D86-50089FDE974D}" dt="2021-04-19T12:49:02.554" v="62" actId="14100"/>
          <ac:picMkLst>
            <pc:docMk/>
            <pc:sldMk cId="3706558632" sldId="303"/>
            <ac:picMk id="10" creationId="{00000000-0000-0000-0000-000000000000}"/>
          </ac:picMkLst>
        </pc:picChg>
      </pc:sldChg>
      <pc:sldChg chg="del">
        <pc:chgData name="Julie Beckett" userId="S::julie.beckett_educationscotland.gov.scot#ext#@youthlinkscotland.onmicrosoft.com::aa751f0a-87ce-42bb-96c4-5854eb418bd4" providerId="AD" clId="Web-{9B02769F-9479-4E82-9D86-50089FDE974D}" dt="2021-04-19T12:48:33.366" v="0"/>
        <pc:sldMkLst>
          <pc:docMk/>
          <pc:sldMk cId="692377163" sldId="304"/>
        </pc:sldMkLst>
      </pc:sldChg>
      <pc:sldChg chg="modSp">
        <pc:chgData name="Julie Beckett" userId="S::julie.beckett_educationscotland.gov.scot#ext#@youthlinkscotland.onmicrosoft.com::aa751f0a-87ce-42bb-96c4-5854eb418bd4" providerId="AD" clId="Web-{9B02769F-9479-4E82-9D86-50089FDE974D}" dt="2021-04-19T12:51:09.135" v="115" actId="1076"/>
        <pc:sldMkLst>
          <pc:docMk/>
          <pc:sldMk cId="3860920629" sldId="349"/>
        </pc:sldMkLst>
        <pc:spChg chg="mod">
          <ac:chgData name="Julie Beckett" userId="S::julie.beckett_educationscotland.gov.scot#ext#@youthlinkscotland.onmicrosoft.com::aa751f0a-87ce-42bb-96c4-5854eb418bd4" providerId="AD" clId="Web-{9B02769F-9479-4E82-9D86-50089FDE974D}" dt="2021-04-19T12:50:35.494" v="108" actId="1076"/>
          <ac:spMkLst>
            <pc:docMk/>
            <pc:sldMk cId="3860920629" sldId="349"/>
            <ac:spMk id="2" creationId="{EC994B06-7D8A-4BE9-B71C-025D0D026138}"/>
          </ac:spMkLst>
        </pc:spChg>
        <pc:spChg chg="mod">
          <ac:chgData name="Julie Beckett" userId="S::julie.beckett_educationscotland.gov.scot#ext#@youthlinkscotland.onmicrosoft.com::aa751f0a-87ce-42bb-96c4-5854eb418bd4" providerId="AD" clId="Web-{9B02769F-9479-4E82-9D86-50089FDE974D}" dt="2021-04-19T12:51:09.135" v="115" actId="1076"/>
          <ac:spMkLst>
            <pc:docMk/>
            <pc:sldMk cId="3860920629" sldId="349"/>
            <ac:spMk id="11" creationId="{00000000-0000-0000-0000-000000000000}"/>
          </ac:spMkLst>
        </pc:spChg>
        <pc:picChg chg="mod">
          <ac:chgData name="Julie Beckett" userId="S::julie.beckett_educationscotland.gov.scot#ext#@youthlinkscotland.onmicrosoft.com::aa751f0a-87ce-42bb-96c4-5854eb418bd4" providerId="AD" clId="Web-{9B02769F-9479-4E82-9D86-50089FDE974D}" dt="2021-04-19T12:51:04.432" v="114" actId="14100"/>
          <ac:picMkLst>
            <pc:docMk/>
            <pc:sldMk cId="3860920629" sldId="349"/>
            <ac:picMk id="3" creationId="{00000000-0000-0000-0000-000000000000}"/>
          </ac:picMkLst>
        </pc:picChg>
      </pc:sldChg>
    </pc:docChg>
  </pc:docChgLst>
  <pc:docChgLst>
    <pc:chgData name="Julie Beckett" userId="S::julie.beckett_educationscotland.gov.scot#ext#@youthlinkscotland.onmicrosoft.com::aa751f0a-87ce-42bb-96c4-5854eb418bd4" providerId="AD" clId="Web-{9A8ACB56-0752-41D7-9F3B-D1FC7B4947A7}"/>
    <pc:docChg chg="modSld">
      <pc:chgData name="Julie Beckett" userId="S::julie.beckett_educationscotland.gov.scot#ext#@youthlinkscotland.onmicrosoft.com::aa751f0a-87ce-42bb-96c4-5854eb418bd4" providerId="AD" clId="Web-{9A8ACB56-0752-41D7-9F3B-D1FC7B4947A7}" dt="2021-02-19T14:37:14.479" v="7" actId="20577"/>
      <pc:docMkLst>
        <pc:docMk/>
      </pc:docMkLst>
      <pc:sldChg chg="modSp">
        <pc:chgData name="Julie Beckett" userId="S::julie.beckett_educationscotland.gov.scot#ext#@youthlinkscotland.onmicrosoft.com::aa751f0a-87ce-42bb-96c4-5854eb418bd4" providerId="AD" clId="Web-{9A8ACB56-0752-41D7-9F3B-D1FC7B4947A7}" dt="2021-02-19T14:37:14.479" v="7" actId="20577"/>
        <pc:sldMkLst>
          <pc:docMk/>
          <pc:sldMk cId="3469170381" sldId="280"/>
        </pc:sldMkLst>
        <pc:spChg chg="mod">
          <ac:chgData name="Julie Beckett" userId="S::julie.beckett_educationscotland.gov.scot#ext#@youthlinkscotland.onmicrosoft.com::aa751f0a-87ce-42bb-96c4-5854eb418bd4" providerId="AD" clId="Web-{9A8ACB56-0752-41D7-9F3B-D1FC7B4947A7}" dt="2021-02-19T14:37:14.479" v="7" actId="20577"/>
          <ac:spMkLst>
            <pc:docMk/>
            <pc:sldMk cId="3469170381" sldId="280"/>
            <ac:spMk id="15" creationId="{00000000-0000-0000-0000-000000000000}"/>
          </ac:spMkLst>
        </pc:spChg>
      </pc:sldChg>
      <pc:sldChg chg="modNotes">
        <pc:chgData name="Julie Beckett" userId="S::julie.beckett_educationscotland.gov.scot#ext#@youthlinkscotland.onmicrosoft.com::aa751f0a-87ce-42bb-96c4-5854eb418bd4" providerId="AD" clId="Web-{9A8ACB56-0752-41D7-9F3B-D1FC7B4947A7}" dt="2021-02-19T14:33:56.522" v="3"/>
        <pc:sldMkLst>
          <pc:docMk/>
          <pc:sldMk cId="2709935059" sldId="337"/>
        </pc:sldMkLst>
      </pc:sldChg>
    </pc:docChg>
  </pc:docChgLst>
  <pc:docChgLst>
    <pc:chgData name="Julie Beckett" userId="S::julie.beckett_educationscotland.gov.scot#ext#@youthlinkscotland.onmicrosoft.com::aa751f0a-87ce-42bb-96c4-5854eb418bd4" providerId="AD" clId="Web-{F56B70BA-96A7-4F35-A542-926970FE6E0F}"/>
    <pc:docChg chg="addSld modSld">
      <pc:chgData name="Julie Beckett" userId="S::julie.beckett_educationscotland.gov.scot#ext#@youthlinkscotland.onmicrosoft.com::aa751f0a-87ce-42bb-96c4-5854eb418bd4" providerId="AD" clId="Web-{F56B70BA-96A7-4F35-A542-926970FE6E0F}" dt="2021-02-12T10:05:45.750" v="210" actId="14100"/>
      <pc:docMkLst>
        <pc:docMk/>
      </pc:docMkLst>
      <pc:sldChg chg="modSp modCm">
        <pc:chgData name="Julie Beckett" userId="S::julie.beckett_educationscotland.gov.scot#ext#@youthlinkscotland.onmicrosoft.com::aa751f0a-87ce-42bb-96c4-5854eb418bd4" providerId="AD" clId="Web-{F56B70BA-96A7-4F35-A542-926970FE6E0F}" dt="2021-02-12T09:15:30.005" v="6"/>
        <pc:sldMkLst>
          <pc:docMk/>
          <pc:sldMk cId="2931374878" sldId="258"/>
        </pc:sldMkLst>
        <pc:picChg chg="mod">
          <ac:chgData name="Julie Beckett" userId="S::julie.beckett_educationscotland.gov.scot#ext#@youthlinkscotland.onmicrosoft.com::aa751f0a-87ce-42bb-96c4-5854eb418bd4" providerId="AD" clId="Web-{F56B70BA-96A7-4F35-A542-926970FE6E0F}" dt="2021-02-12T09:14:14.297" v="1" actId="1076"/>
          <ac:picMkLst>
            <pc:docMk/>
            <pc:sldMk cId="2931374878" sldId="258"/>
            <ac:picMk id="11" creationId="{00000000-0000-0000-0000-000000000000}"/>
          </ac:picMkLst>
        </pc:picChg>
        <pc:picChg chg="mod">
          <ac:chgData name="Julie Beckett" userId="S::julie.beckett_educationscotland.gov.scot#ext#@youthlinkscotland.onmicrosoft.com::aa751f0a-87ce-42bb-96c4-5854eb418bd4" providerId="AD" clId="Web-{F56B70BA-96A7-4F35-A542-926970FE6E0F}" dt="2021-02-12T09:14:17.672" v="2" actId="1076"/>
          <ac:picMkLst>
            <pc:docMk/>
            <pc:sldMk cId="2931374878" sldId="258"/>
            <ac:picMk id="12" creationId="{00000000-0000-0000-0000-000000000000}"/>
          </ac:picMkLst>
        </pc:picChg>
        <pc:picChg chg="mod">
          <ac:chgData name="Julie Beckett" userId="S::julie.beckett_educationscotland.gov.scot#ext#@youthlinkscotland.onmicrosoft.com::aa751f0a-87ce-42bb-96c4-5854eb418bd4" providerId="AD" clId="Web-{F56B70BA-96A7-4F35-A542-926970FE6E0F}" dt="2021-02-12T09:14:22.532" v="4" actId="688"/>
          <ac:picMkLst>
            <pc:docMk/>
            <pc:sldMk cId="2931374878" sldId="258"/>
            <ac:picMk id="14" creationId="{00000000-0000-0000-0000-000000000000}"/>
          </ac:picMkLst>
        </pc:picChg>
      </pc:sldChg>
      <pc:sldChg chg="addCm">
        <pc:chgData name="Julie Beckett" userId="S::julie.beckett_educationscotland.gov.scot#ext#@youthlinkscotland.onmicrosoft.com::aa751f0a-87ce-42bb-96c4-5854eb418bd4" providerId="AD" clId="Web-{F56B70BA-96A7-4F35-A542-926970FE6E0F}" dt="2021-02-12T09:44:51.339" v="7"/>
        <pc:sldMkLst>
          <pc:docMk/>
          <pc:sldMk cId="515645128" sldId="261"/>
        </pc:sldMkLst>
      </pc:sldChg>
      <pc:sldChg chg="addSp delSp modSp">
        <pc:chgData name="Julie Beckett" userId="S::julie.beckett_educationscotland.gov.scot#ext#@youthlinkscotland.onmicrosoft.com::aa751f0a-87ce-42bb-96c4-5854eb418bd4" providerId="AD" clId="Web-{F56B70BA-96A7-4F35-A542-926970FE6E0F}" dt="2021-02-12T10:04:56.840" v="173" actId="1076"/>
        <pc:sldMkLst>
          <pc:docMk/>
          <pc:sldMk cId="3663419181" sldId="302"/>
        </pc:sldMkLst>
        <pc:spChg chg="mod">
          <ac:chgData name="Julie Beckett" userId="S::julie.beckett_educationscotland.gov.scot#ext#@youthlinkscotland.onmicrosoft.com::aa751f0a-87ce-42bb-96c4-5854eb418bd4" providerId="AD" clId="Web-{F56B70BA-96A7-4F35-A542-926970FE6E0F}" dt="2021-02-12T10:04:56.840" v="173" actId="1076"/>
          <ac:spMkLst>
            <pc:docMk/>
            <pc:sldMk cId="3663419181" sldId="302"/>
            <ac:spMk id="7" creationId="{1E944662-584D-40B2-AEC1-6FBA24CACD45}"/>
          </ac:spMkLst>
        </pc:spChg>
        <pc:spChg chg="mod">
          <ac:chgData name="Julie Beckett" userId="S::julie.beckett_educationscotland.gov.scot#ext#@youthlinkscotland.onmicrosoft.com::aa751f0a-87ce-42bb-96c4-5854eb418bd4" providerId="AD" clId="Web-{F56B70BA-96A7-4F35-A542-926970FE6E0F}" dt="2021-02-12T10:00:37.948" v="142" actId="20577"/>
          <ac:spMkLst>
            <pc:docMk/>
            <pc:sldMk cId="3663419181" sldId="302"/>
            <ac:spMk id="12" creationId="{440384F2-0C81-4D1F-9BFF-512782A670A1}"/>
          </ac:spMkLst>
        </pc:spChg>
        <pc:spChg chg="mod">
          <ac:chgData name="Julie Beckett" userId="S::julie.beckett_educationscotland.gov.scot#ext#@youthlinkscotland.onmicrosoft.com::aa751f0a-87ce-42bb-96c4-5854eb418bd4" providerId="AD" clId="Web-{F56B70BA-96A7-4F35-A542-926970FE6E0F}" dt="2021-02-12T09:46:24.096" v="11" actId="1076"/>
          <ac:spMkLst>
            <pc:docMk/>
            <pc:sldMk cId="3663419181" sldId="302"/>
            <ac:spMk id="15" creationId="{9FC2C07C-D3D9-4C8A-A364-5D26DEE4D82F}"/>
          </ac:spMkLst>
        </pc:spChg>
        <pc:picChg chg="add del mod">
          <ac:chgData name="Julie Beckett" userId="S::julie.beckett_educationscotland.gov.scot#ext#@youthlinkscotland.onmicrosoft.com::aa751f0a-87ce-42bb-96c4-5854eb418bd4" providerId="AD" clId="Web-{F56B70BA-96A7-4F35-A542-926970FE6E0F}" dt="2021-02-12T10:04:49.981" v="170"/>
          <ac:picMkLst>
            <pc:docMk/>
            <pc:sldMk cId="3663419181" sldId="302"/>
            <ac:picMk id="2" creationId="{30F2C1F0-3D3D-41CE-8DE0-A75CDE898C3C}"/>
          </ac:picMkLst>
        </pc:picChg>
        <pc:picChg chg="del mod">
          <ac:chgData name="Julie Beckett" userId="S::julie.beckett_educationscotland.gov.scot#ext#@youthlinkscotland.onmicrosoft.com::aa751f0a-87ce-42bb-96c4-5854eb418bd4" providerId="AD" clId="Web-{F56B70BA-96A7-4F35-A542-926970FE6E0F}" dt="2021-02-12T10:00:29.995" v="139"/>
          <ac:picMkLst>
            <pc:docMk/>
            <pc:sldMk cId="3663419181" sldId="302"/>
            <ac:picMk id="14" creationId="{24446249-3357-432D-8A81-E9D9E0536842}"/>
          </ac:picMkLst>
        </pc:picChg>
      </pc:sldChg>
      <pc:sldChg chg="modSp">
        <pc:chgData name="Julie Beckett" userId="S::julie.beckett_educationscotland.gov.scot#ext#@youthlinkscotland.onmicrosoft.com::aa751f0a-87ce-42bb-96c4-5854eb418bd4" providerId="AD" clId="Web-{F56B70BA-96A7-4F35-A542-926970FE6E0F}" dt="2021-02-12T10:05:45.750" v="210" actId="14100"/>
        <pc:sldMkLst>
          <pc:docMk/>
          <pc:sldMk cId="3706558632" sldId="303"/>
        </pc:sldMkLst>
        <pc:spChg chg="mod">
          <ac:chgData name="Julie Beckett" userId="S::julie.beckett_educationscotland.gov.scot#ext#@youthlinkscotland.onmicrosoft.com::aa751f0a-87ce-42bb-96c4-5854eb418bd4" providerId="AD" clId="Web-{F56B70BA-96A7-4F35-A542-926970FE6E0F}" dt="2021-02-12T09:54:39.253" v="130" actId="20577"/>
          <ac:spMkLst>
            <pc:docMk/>
            <pc:sldMk cId="3706558632" sldId="303"/>
            <ac:spMk id="2" creationId="{3DEBB2B3-6541-4447-93C7-47267D7C4B90}"/>
          </ac:spMkLst>
        </pc:spChg>
        <pc:spChg chg="mod">
          <ac:chgData name="Julie Beckett" userId="S::julie.beckett_educationscotland.gov.scot#ext#@youthlinkscotland.onmicrosoft.com::aa751f0a-87ce-42bb-96c4-5854eb418bd4" providerId="AD" clId="Web-{F56B70BA-96A7-4F35-A542-926970FE6E0F}" dt="2021-02-12T10:05:45.750" v="210" actId="14100"/>
          <ac:spMkLst>
            <pc:docMk/>
            <pc:sldMk cId="3706558632" sldId="303"/>
            <ac:spMk id="15" creationId="{9FC2C07C-D3D9-4C8A-A364-5D26DEE4D82F}"/>
          </ac:spMkLst>
        </pc:spChg>
        <pc:grpChg chg="mod">
          <ac:chgData name="Julie Beckett" userId="S::julie.beckett_educationscotland.gov.scot#ext#@youthlinkscotland.onmicrosoft.com::aa751f0a-87ce-42bb-96c4-5854eb418bd4" providerId="AD" clId="Web-{F56B70BA-96A7-4F35-A542-926970FE6E0F}" dt="2021-02-12T09:54:39.909" v="131" actId="1076"/>
          <ac:grpSpMkLst>
            <pc:docMk/>
            <pc:sldMk cId="3706558632" sldId="303"/>
            <ac:grpSpMk id="9" creationId="{422836F8-2AD4-486B-94BC-B57BC122CACF}"/>
          </ac:grpSpMkLst>
        </pc:grpChg>
        <pc:picChg chg="mod">
          <ac:chgData name="Julie Beckett" userId="S::julie.beckett_educationscotland.gov.scot#ext#@youthlinkscotland.onmicrosoft.com::aa751f0a-87ce-42bb-96c4-5854eb418bd4" providerId="AD" clId="Web-{F56B70BA-96A7-4F35-A542-926970FE6E0F}" dt="2021-02-12T09:46:39.112" v="12" actId="1076"/>
          <ac:picMkLst>
            <pc:docMk/>
            <pc:sldMk cId="3706558632" sldId="303"/>
            <ac:picMk id="4" creationId="{14B4327E-5183-4F51-98AF-A2C34C2E503B}"/>
          </ac:picMkLst>
        </pc:picChg>
      </pc:sldChg>
      <pc:sldChg chg="modSp add replId">
        <pc:chgData name="Julie Beckett" userId="S::julie.beckett_educationscotland.gov.scot#ext#@youthlinkscotland.onmicrosoft.com::aa751f0a-87ce-42bb-96c4-5854eb418bd4" providerId="AD" clId="Web-{F56B70BA-96A7-4F35-A542-926970FE6E0F}" dt="2021-02-12T10:05:24.499" v="209" actId="20577"/>
        <pc:sldMkLst>
          <pc:docMk/>
          <pc:sldMk cId="4212312997" sldId="308"/>
        </pc:sldMkLst>
        <pc:spChg chg="mod">
          <ac:chgData name="Julie Beckett" userId="S::julie.beckett_educationscotland.gov.scot#ext#@youthlinkscotland.onmicrosoft.com::aa751f0a-87ce-42bb-96c4-5854eb418bd4" providerId="AD" clId="Web-{F56B70BA-96A7-4F35-A542-926970FE6E0F}" dt="2021-02-12T10:05:24.499" v="209" actId="20577"/>
          <ac:spMkLst>
            <pc:docMk/>
            <pc:sldMk cId="4212312997" sldId="308"/>
            <ac:spMk id="7" creationId="{1E944662-584D-40B2-AEC1-6FBA24CACD45}"/>
          </ac:spMkLst>
        </pc:spChg>
        <pc:picChg chg="mod">
          <ac:chgData name="Julie Beckett" userId="S::julie.beckett_educationscotland.gov.scot#ext#@youthlinkscotland.onmicrosoft.com::aa751f0a-87ce-42bb-96c4-5854eb418bd4" providerId="AD" clId="Web-{F56B70BA-96A7-4F35-A542-926970FE6E0F}" dt="2021-02-12T10:05:18.904" v="187" actId="1076"/>
          <ac:picMkLst>
            <pc:docMk/>
            <pc:sldMk cId="4212312997" sldId="308"/>
            <ac:picMk id="2" creationId="{30F2C1F0-3D3D-41CE-8DE0-A75CDE898C3C}"/>
          </ac:picMkLst>
        </pc:picChg>
      </pc:sldChg>
    </pc:docChg>
  </pc:docChgLst>
  <pc:docChgLst>
    <pc:chgData name="Susan Epsworth" userId="S::susan.epsworth_educationscotland.gov.scot#ext#@youthlinkscotland.onmicrosoft.com::f99fe11d-f9b9-49ec-8a7a-01cd0aef4db3" providerId="AD" clId="Web-{CC6EA6A3-DDD0-44FB-8E58-4B526036E638}"/>
    <pc:docChg chg="modSld">
      <pc:chgData name="Susan Epsworth" userId="S::susan.epsworth_educationscotland.gov.scot#ext#@youthlinkscotland.onmicrosoft.com::f99fe11d-f9b9-49ec-8a7a-01cd0aef4db3" providerId="AD" clId="Web-{CC6EA6A3-DDD0-44FB-8E58-4B526036E638}" dt="2021-04-19T12:47:06.840" v="10" actId="20577"/>
      <pc:docMkLst>
        <pc:docMk/>
      </pc:docMkLst>
      <pc:sldChg chg="delCm">
        <pc:chgData name="Susan Epsworth" userId="S::susan.epsworth_educationscotland.gov.scot#ext#@youthlinkscotland.onmicrosoft.com::f99fe11d-f9b9-49ec-8a7a-01cd0aef4db3" providerId="AD" clId="Web-{CC6EA6A3-DDD0-44FB-8E58-4B526036E638}" dt="2021-04-19T12:45:50.948" v="6"/>
        <pc:sldMkLst>
          <pc:docMk/>
          <pc:sldMk cId="3386995750" sldId="312"/>
        </pc:sldMkLst>
      </pc:sldChg>
      <pc:sldChg chg="modSp">
        <pc:chgData name="Susan Epsworth" userId="S::susan.epsworth_educationscotland.gov.scot#ext#@youthlinkscotland.onmicrosoft.com::f99fe11d-f9b9-49ec-8a7a-01cd0aef4db3" providerId="AD" clId="Web-{CC6EA6A3-DDD0-44FB-8E58-4B526036E638}" dt="2021-04-19T12:40:21.209" v="2" actId="20577"/>
        <pc:sldMkLst>
          <pc:docMk/>
          <pc:sldMk cId="701518959" sldId="313"/>
        </pc:sldMkLst>
        <pc:spChg chg="mod">
          <ac:chgData name="Susan Epsworth" userId="S::susan.epsworth_educationscotland.gov.scot#ext#@youthlinkscotland.onmicrosoft.com::f99fe11d-f9b9-49ec-8a7a-01cd0aef4db3" providerId="AD" clId="Web-{CC6EA6A3-DDD0-44FB-8E58-4B526036E638}" dt="2021-04-19T12:40:21.209" v="2" actId="20577"/>
          <ac:spMkLst>
            <pc:docMk/>
            <pc:sldMk cId="701518959" sldId="313"/>
            <ac:spMk id="3" creationId="{00000000-0000-0000-0000-000000000000}"/>
          </ac:spMkLst>
        </pc:spChg>
      </pc:sldChg>
      <pc:sldChg chg="delCm">
        <pc:chgData name="Susan Epsworth" userId="S::susan.epsworth_educationscotland.gov.scot#ext#@youthlinkscotland.onmicrosoft.com::f99fe11d-f9b9-49ec-8a7a-01cd0aef4db3" providerId="AD" clId="Web-{CC6EA6A3-DDD0-44FB-8E58-4B526036E638}" dt="2021-04-19T12:46:07.980" v="7"/>
        <pc:sldMkLst>
          <pc:docMk/>
          <pc:sldMk cId="3156820411" sldId="316"/>
        </pc:sldMkLst>
      </pc:sldChg>
      <pc:sldChg chg="delCm">
        <pc:chgData name="Susan Epsworth" userId="S::susan.epsworth_educationscotland.gov.scot#ext#@youthlinkscotland.onmicrosoft.com::f99fe11d-f9b9-49ec-8a7a-01cd0aef4db3" providerId="AD" clId="Web-{CC6EA6A3-DDD0-44FB-8E58-4B526036E638}" dt="2021-04-19T12:46:36.386" v="8"/>
        <pc:sldMkLst>
          <pc:docMk/>
          <pc:sldMk cId="4008198055" sldId="348"/>
        </pc:sldMkLst>
      </pc:sldChg>
      <pc:sldChg chg="modSp">
        <pc:chgData name="Susan Epsworth" userId="S::susan.epsworth_educationscotland.gov.scot#ext#@youthlinkscotland.onmicrosoft.com::f99fe11d-f9b9-49ec-8a7a-01cd0aef4db3" providerId="AD" clId="Web-{CC6EA6A3-DDD0-44FB-8E58-4B526036E638}" dt="2021-04-19T12:47:06.840" v="10" actId="20577"/>
        <pc:sldMkLst>
          <pc:docMk/>
          <pc:sldMk cId="3296907461" sldId="350"/>
        </pc:sldMkLst>
        <pc:spChg chg="mod">
          <ac:chgData name="Susan Epsworth" userId="S::susan.epsworth_educationscotland.gov.scot#ext#@youthlinkscotland.onmicrosoft.com::f99fe11d-f9b9-49ec-8a7a-01cd0aef4db3" providerId="AD" clId="Web-{CC6EA6A3-DDD0-44FB-8E58-4B526036E638}" dt="2021-04-19T12:47:06.840" v="10" actId="20577"/>
          <ac:spMkLst>
            <pc:docMk/>
            <pc:sldMk cId="3296907461" sldId="350"/>
            <ac:spMk id="2" creationId="{C3A2529A-05D6-4896-B75D-35AC560F0908}"/>
          </ac:spMkLst>
        </pc:spChg>
      </pc:sldChg>
      <pc:sldChg chg="modSp delCm">
        <pc:chgData name="Susan Epsworth" userId="S::susan.epsworth_educationscotland.gov.scot#ext#@youthlinkscotland.onmicrosoft.com::f99fe11d-f9b9-49ec-8a7a-01cd0aef4db3" providerId="AD" clId="Web-{CC6EA6A3-DDD0-44FB-8E58-4B526036E638}" dt="2021-04-19T12:45:46.151" v="5"/>
        <pc:sldMkLst>
          <pc:docMk/>
          <pc:sldMk cId="1954321035" sldId="353"/>
        </pc:sldMkLst>
        <pc:spChg chg="mod">
          <ac:chgData name="Susan Epsworth" userId="S::susan.epsworth_educationscotland.gov.scot#ext#@youthlinkscotland.onmicrosoft.com::f99fe11d-f9b9-49ec-8a7a-01cd0aef4db3" providerId="AD" clId="Web-{CC6EA6A3-DDD0-44FB-8E58-4B526036E638}" dt="2021-04-19T12:40:30.319" v="4" actId="20577"/>
          <ac:spMkLst>
            <pc:docMk/>
            <pc:sldMk cId="1954321035" sldId="353"/>
            <ac:spMk id="10" creationId="{00000000-0000-0000-0000-000000000000}"/>
          </ac:spMkLst>
        </pc:spChg>
      </pc:sldChg>
    </pc:docChg>
  </pc:docChgLst>
  <pc:docChgLst>
    <pc:chgData name="Susan Epsworth" userId="S::susan.epsworth_educationscotland.gov.scot#ext#@youthlinkscotland.onmicrosoft.com::f99fe11d-f9b9-49ec-8a7a-01cd0aef4db3" providerId="AD" clId="Web-{ECF0FAE7-0B20-4B81-BDED-3CEF379680F5}"/>
    <pc:docChg chg="">
      <pc:chgData name="Susan Epsworth" userId="S::susan.epsworth_educationscotland.gov.scot#ext#@youthlinkscotland.onmicrosoft.com::f99fe11d-f9b9-49ec-8a7a-01cd0aef4db3" providerId="AD" clId="Web-{ECF0FAE7-0B20-4B81-BDED-3CEF379680F5}" dt="2021-01-26T11:52:16.208" v="0"/>
      <pc:docMkLst>
        <pc:docMk/>
      </pc:docMkLst>
      <pc:sldChg chg="addCm">
        <pc:chgData name="Susan Epsworth" userId="S::susan.epsworth_educationscotland.gov.scot#ext#@youthlinkscotland.onmicrosoft.com::f99fe11d-f9b9-49ec-8a7a-01cd0aef4db3" providerId="AD" clId="Web-{ECF0FAE7-0B20-4B81-BDED-3CEF379680F5}" dt="2021-01-26T11:52:16.208" v="0"/>
        <pc:sldMkLst>
          <pc:docMk/>
          <pc:sldMk cId="2121222446" sldId="283"/>
        </pc:sldMkLst>
      </pc:sldChg>
    </pc:docChg>
  </pc:docChgLst>
  <pc:docChgLst>
    <pc:chgData name="Julie Beckett" userId="S::julie.beckett_educationscotland.gov.scot#ext#@youthlinkscotland.onmicrosoft.com::aa751f0a-87ce-42bb-96c4-5854eb418bd4" providerId="AD" clId="Web-{631DC605-D52A-4050-A7B4-51D8464C1DE6}"/>
    <pc:docChg chg="modSld">
      <pc:chgData name="Julie Beckett" userId="S::julie.beckett_educationscotland.gov.scot#ext#@youthlinkscotland.onmicrosoft.com::aa751f0a-87ce-42bb-96c4-5854eb418bd4" providerId="AD" clId="Web-{631DC605-D52A-4050-A7B4-51D8464C1DE6}" dt="2021-02-01T12:00:23.373" v="7"/>
      <pc:docMkLst>
        <pc:docMk/>
      </pc:docMkLst>
      <pc:sldChg chg="modSp">
        <pc:chgData name="Julie Beckett" userId="S::julie.beckett_educationscotland.gov.scot#ext#@youthlinkscotland.onmicrosoft.com::aa751f0a-87ce-42bb-96c4-5854eb418bd4" providerId="AD" clId="Web-{631DC605-D52A-4050-A7B4-51D8464C1DE6}" dt="2021-02-01T12:00:23.373" v="7"/>
        <pc:sldMkLst>
          <pc:docMk/>
          <pc:sldMk cId="2121222446" sldId="283"/>
        </pc:sldMkLst>
        <pc:spChg chg="mod">
          <ac:chgData name="Julie Beckett" userId="S::julie.beckett_educationscotland.gov.scot#ext#@youthlinkscotland.onmicrosoft.com::aa751f0a-87ce-42bb-96c4-5854eb418bd4" providerId="AD" clId="Web-{631DC605-D52A-4050-A7B4-51D8464C1DE6}" dt="2021-02-01T12:00:23.373" v="7"/>
          <ac:spMkLst>
            <pc:docMk/>
            <pc:sldMk cId="2121222446" sldId="283"/>
            <ac:spMk id="11" creationId="{00000000-0000-0000-0000-000000000000}"/>
          </ac:spMkLst>
        </pc:spChg>
        <pc:spChg chg="mod">
          <ac:chgData name="Julie Beckett" userId="S::julie.beckett_educationscotland.gov.scot#ext#@youthlinkscotland.onmicrosoft.com::aa751f0a-87ce-42bb-96c4-5854eb418bd4" providerId="AD" clId="Web-{631DC605-D52A-4050-A7B4-51D8464C1DE6}" dt="2021-02-01T12:00:17.483" v="5"/>
          <ac:spMkLst>
            <pc:docMk/>
            <pc:sldMk cId="2121222446" sldId="283"/>
            <ac:spMk id="12" creationId="{00000000-0000-0000-0000-000000000000}"/>
          </ac:spMkLst>
        </pc:spChg>
      </pc:sldChg>
    </pc:docChg>
  </pc:docChgLst>
  <pc:docChgLst>
    <pc:chgData name="Susan Epsworth" userId="S::susan.epsworth_educationscotland.gov.scot#ext#@youthlinkscotland.onmicrosoft.com::f99fe11d-f9b9-49ec-8a7a-01cd0aef4db3" providerId="AD" clId="Web-{C87BB693-1B50-40FD-AAB6-1C5BBE3960FB}"/>
    <pc:docChg chg="addSld delSld modSld sldOrd">
      <pc:chgData name="Susan Epsworth" userId="S::susan.epsworth_educationscotland.gov.scot#ext#@youthlinkscotland.onmicrosoft.com::f99fe11d-f9b9-49ec-8a7a-01cd0aef4db3" providerId="AD" clId="Web-{C87BB693-1B50-40FD-AAB6-1C5BBE3960FB}" dt="2021-01-28T10:23:31.175" v="262" actId="20577"/>
      <pc:docMkLst>
        <pc:docMk/>
      </pc:docMkLst>
      <pc:sldChg chg="addSp delSp modSp">
        <pc:chgData name="Susan Epsworth" userId="S::susan.epsworth_educationscotland.gov.scot#ext#@youthlinkscotland.onmicrosoft.com::f99fe11d-f9b9-49ec-8a7a-01cd0aef4db3" providerId="AD" clId="Web-{C87BB693-1B50-40FD-AAB6-1C5BBE3960FB}" dt="2021-01-28T09:48:28.215" v="72" actId="20577"/>
        <pc:sldMkLst>
          <pc:docMk/>
          <pc:sldMk cId="3302046794" sldId="256"/>
        </pc:sldMkLst>
        <pc:spChg chg="mod">
          <ac:chgData name="Susan Epsworth" userId="S::susan.epsworth_educationscotland.gov.scot#ext#@youthlinkscotland.onmicrosoft.com::f99fe11d-f9b9-49ec-8a7a-01cd0aef4db3" providerId="AD" clId="Web-{C87BB693-1B50-40FD-AAB6-1C5BBE3960FB}" dt="2021-01-28T09:47:15.510" v="62" actId="1076"/>
          <ac:spMkLst>
            <pc:docMk/>
            <pc:sldMk cId="3302046794" sldId="256"/>
            <ac:spMk id="2"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09:48:28.215" v="72" actId="20577"/>
          <ac:spMkLst>
            <pc:docMk/>
            <pc:sldMk cId="3302046794" sldId="256"/>
            <ac:spMk id="6" creationId="{00000000-0000-0000-0000-000000000000}"/>
          </ac:spMkLst>
        </pc:spChg>
        <pc:spChg chg="add del mod">
          <ac:chgData name="Susan Epsworth" userId="S::susan.epsworth_educationscotland.gov.scot#ext#@youthlinkscotland.onmicrosoft.com::f99fe11d-f9b9-49ec-8a7a-01cd0aef4db3" providerId="AD" clId="Web-{C87BB693-1B50-40FD-AAB6-1C5BBE3960FB}" dt="2021-01-28T09:45:29.739" v="43"/>
          <ac:spMkLst>
            <pc:docMk/>
            <pc:sldMk cId="3302046794" sldId="256"/>
            <ac:spMk id="7" creationId="{F2A25088-12CD-4101-B586-6E2D2AF282AC}"/>
          </ac:spMkLst>
        </pc:spChg>
        <pc:spChg chg="add del mod">
          <ac:chgData name="Susan Epsworth" userId="S::susan.epsworth_educationscotland.gov.scot#ext#@youthlinkscotland.onmicrosoft.com::f99fe11d-f9b9-49ec-8a7a-01cd0aef4db3" providerId="AD" clId="Web-{C87BB693-1B50-40FD-AAB6-1C5BBE3960FB}" dt="2021-01-28T09:45:39.036" v="47"/>
          <ac:spMkLst>
            <pc:docMk/>
            <pc:sldMk cId="3302046794" sldId="256"/>
            <ac:spMk id="10" creationId="{00000000-0000-0000-0000-000000000000}"/>
          </ac:spMkLst>
        </pc:spChg>
        <pc:picChg chg="add del mod">
          <ac:chgData name="Susan Epsworth" userId="S::susan.epsworth_educationscotland.gov.scot#ext#@youthlinkscotland.onmicrosoft.com::f99fe11d-f9b9-49ec-8a7a-01cd0aef4db3" providerId="AD" clId="Web-{C87BB693-1B50-40FD-AAB6-1C5BBE3960FB}" dt="2021-01-28T09:44:03.488" v="34"/>
          <ac:picMkLst>
            <pc:docMk/>
            <pc:sldMk cId="3302046794" sldId="256"/>
            <ac:picMk id="3" creationId="{B7C2B9A9-E4E3-4BA3-8089-01934CC2E162}"/>
          </ac:picMkLst>
        </pc:picChg>
        <pc:picChg chg="add mod">
          <ac:chgData name="Susan Epsworth" userId="S::susan.epsworth_educationscotland.gov.scot#ext#@youthlinkscotland.onmicrosoft.com::f99fe11d-f9b9-49ec-8a7a-01cd0aef4db3" providerId="AD" clId="Web-{C87BB693-1B50-40FD-AAB6-1C5BBE3960FB}" dt="2021-01-28T09:45:58.227" v="55" actId="1076"/>
          <ac:picMkLst>
            <pc:docMk/>
            <pc:sldMk cId="3302046794" sldId="256"/>
            <ac:picMk id="4" creationId="{0CE54596-A259-4B89-A027-8BC82437A87E}"/>
          </ac:picMkLst>
        </pc:picChg>
        <pc:picChg chg="del">
          <ac:chgData name="Susan Epsworth" userId="S::susan.epsworth_educationscotland.gov.scot#ext#@youthlinkscotland.onmicrosoft.com::f99fe11d-f9b9-49ec-8a7a-01cd0aef4db3" providerId="AD" clId="Web-{C87BB693-1B50-40FD-AAB6-1C5BBE3960FB}" dt="2021-01-28T09:45:50.102" v="52"/>
          <ac:picMkLst>
            <pc:docMk/>
            <pc:sldMk cId="3302046794" sldId="256"/>
            <ac:picMk id="5" creationId="{00000000-0000-0000-0000-000000000000}"/>
          </ac:picMkLst>
        </pc:picChg>
        <pc:picChg chg="del">
          <ac:chgData name="Susan Epsworth" userId="S::susan.epsworth_educationscotland.gov.scot#ext#@youthlinkscotland.onmicrosoft.com::f99fe11d-f9b9-49ec-8a7a-01cd0aef4db3" providerId="AD" clId="Web-{C87BB693-1B50-40FD-AAB6-1C5BBE3960FB}" dt="2021-01-28T09:45:48.618" v="50"/>
          <ac:picMkLst>
            <pc:docMk/>
            <pc:sldMk cId="3302046794" sldId="256"/>
            <ac:picMk id="9" creationId="{00000000-0000-0000-0000-000000000000}"/>
          </ac:picMkLst>
        </pc:picChg>
        <pc:picChg chg="del">
          <ac:chgData name="Susan Epsworth" userId="S::susan.epsworth_educationscotland.gov.scot#ext#@youthlinkscotland.onmicrosoft.com::f99fe11d-f9b9-49ec-8a7a-01cd0aef4db3" providerId="AD" clId="Web-{C87BB693-1B50-40FD-AAB6-1C5BBE3960FB}" dt="2021-01-28T09:45:49.790" v="51"/>
          <ac:picMkLst>
            <pc:docMk/>
            <pc:sldMk cId="3302046794" sldId="256"/>
            <ac:picMk id="11" creationId="{00000000-0000-0000-0000-000000000000}"/>
          </ac:picMkLst>
        </pc:picChg>
      </pc:sldChg>
      <pc:sldChg chg="addSp delSp modSp">
        <pc:chgData name="Susan Epsworth" userId="S::susan.epsworth_educationscotland.gov.scot#ext#@youthlinkscotland.onmicrosoft.com::f99fe11d-f9b9-49ec-8a7a-01cd0aef4db3" providerId="AD" clId="Web-{C87BB693-1B50-40FD-AAB6-1C5BBE3960FB}" dt="2021-01-28T09:48:12.464" v="71" actId="20577"/>
        <pc:sldMkLst>
          <pc:docMk/>
          <pc:sldMk cId="1792818930" sldId="257"/>
        </pc:sldMkLst>
        <pc:spChg chg="add del mod">
          <ac:chgData name="Susan Epsworth" userId="S::susan.epsworth_educationscotland.gov.scot#ext#@youthlinkscotland.onmicrosoft.com::f99fe11d-f9b9-49ec-8a7a-01cd0aef4db3" providerId="AD" clId="Web-{C87BB693-1B50-40FD-AAB6-1C5BBE3960FB}" dt="2021-01-28T09:47:41.526" v="66"/>
          <ac:spMkLst>
            <pc:docMk/>
            <pc:sldMk cId="1792818930" sldId="257"/>
            <ac:spMk id="2" creationId="{EFF10F03-8E44-40C2-8489-88E61B494BCC}"/>
          </ac:spMkLst>
        </pc:spChg>
        <pc:spChg chg="mod">
          <ac:chgData name="Susan Epsworth" userId="S::susan.epsworth_educationscotland.gov.scot#ext#@youthlinkscotland.onmicrosoft.com::f99fe11d-f9b9-49ec-8a7a-01cd0aef4db3" providerId="AD" clId="Web-{C87BB693-1B50-40FD-AAB6-1C5BBE3960FB}" dt="2021-01-28T09:48:12.464" v="71" actId="20577"/>
          <ac:spMkLst>
            <pc:docMk/>
            <pc:sldMk cId="1792818930" sldId="257"/>
            <ac:spMk id="9"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06:37.033" v="113" actId="20577"/>
        <pc:sldMkLst>
          <pc:docMk/>
          <pc:sldMk cId="2931374878" sldId="258"/>
        </pc:sldMkLst>
        <pc:spChg chg="mod">
          <ac:chgData name="Susan Epsworth" userId="S::susan.epsworth_educationscotland.gov.scot#ext#@youthlinkscotland.onmicrosoft.com::f99fe11d-f9b9-49ec-8a7a-01cd0aef4db3" providerId="AD" clId="Web-{C87BB693-1B50-40FD-AAB6-1C5BBE3960FB}" dt="2021-01-28T09:48:05.214" v="70" actId="1076"/>
          <ac:spMkLst>
            <pc:docMk/>
            <pc:sldMk cId="2931374878" sldId="258"/>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06:37.033" v="113" actId="20577"/>
          <ac:spMkLst>
            <pc:docMk/>
            <pc:sldMk cId="2931374878" sldId="258"/>
            <ac:spMk id="10" creationId="{00000000-0000-0000-0000-000000000000}"/>
          </ac:spMkLst>
        </pc:spChg>
        <pc:picChg chg="mod">
          <ac:chgData name="Susan Epsworth" userId="S::susan.epsworth_educationscotland.gov.scot#ext#@youthlinkscotland.onmicrosoft.com::f99fe11d-f9b9-49ec-8a7a-01cd0aef4db3" providerId="AD" clId="Web-{C87BB693-1B50-40FD-AAB6-1C5BBE3960FB}" dt="2021-01-28T09:47:35.417" v="65" actId="1076"/>
          <ac:picMkLst>
            <pc:docMk/>
            <pc:sldMk cId="2931374878" sldId="258"/>
            <ac:picMk id="7" creationId="{00000000-0000-0000-0000-000000000000}"/>
          </ac:picMkLst>
        </pc:picChg>
      </pc:sldChg>
      <pc:sldChg chg="addSp delSp modSp">
        <pc:chgData name="Susan Epsworth" userId="S::susan.epsworth_educationscotland.gov.scot#ext#@youthlinkscotland.onmicrosoft.com::f99fe11d-f9b9-49ec-8a7a-01cd0aef4db3" providerId="AD" clId="Web-{C87BB693-1B50-40FD-AAB6-1C5BBE3960FB}" dt="2021-01-28T09:49:32.276" v="77"/>
        <pc:sldMkLst>
          <pc:docMk/>
          <pc:sldMk cId="3846794594" sldId="259"/>
        </pc:sldMkLst>
        <pc:spChg chg="add">
          <ac:chgData name="Susan Epsworth" userId="S::susan.epsworth_educationscotland.gov.scot#ext#@youthlinkscotland.onmicrosoft.com::f99fe11d-f9b9-49ec-8a7a-01cd0aef4db3" providerId="AD" clId="Web-{C87BB693-1B50-40FD-AAB6-1C5BBE3960FB}" dt="2021-01-28T09:49:17.769" v="76"/>
          <ac:spMkLst>
            <pc:docMk/>
            <pc:sldMk cId="3846794594" sldId="259"/>
            <ac:spMk id="8" creationId="{D8AC8D42-30CF-4C8A-9568-E36D7A393DF8}"/>
          </ac:spMkLst>
        </pc:spChg>
        <pc:grpChg chg="add">
          <ac:chgData name="Susan Epsworth" userId="S::susan.epsworth_educationscotland.gov.scot#ext#@youthlinkscotland.onmicrosoft.com::f99fe11d-f9b9-49ec-8a7a-01cd0aef4db3" providerId="AD" clId="Web-{C87BB693-1B50-40FD-AAB6-1C5BBE3960FB}" dt="2021-01-28T09:49:32.276" v="77"/>
          <ac:grpSpMkLst>
            <pc:docMk/>
            <pc:sldMk cId="3846794594" sldId="259"/>
            <ac:grpSpMk id="9" creationId="{422836F8-2AD4-486B-94BC-B57BC122CACF}"/>
          </ac:grpSpMkLst>
        </pc:grpChg>
        <pc:picChg chg="add">
          <ac:chgData name="Susan Epsworth" userId="S::susan.epsworth_educationscotland.gov.scot#ext#@youthlinkscotland.onmicrosoft.com::f99fe11d-f9b9-49ec-8a7a-01cd0aef4db3" providerId="AD" clId="Web-{C87BB693-1B50-40FD-AAB6-1C5BBE3960FB}" dt="2021-01-28T09:48:54.840" v="75"/>
          <ac:picMkLst>
            <pc:docMk/>
            <pc:sldMk cId="3846794594" sldId="259"/>
            <ac:picMk id="3" creationId="{7EACBA33-827D-48BC-8AF8-2C5509759E64}"/>
          </ac:picMkLst>
        </pc:picChg>
        <pc:picChg chg="del mod">
          <ac:chgData name="Susan Epsworth" userId="S::susan.epsworth_educationscotland.gov.scot#ext#@youthlinkscotland.onmicrosoft.com::f99fe11d-f9b9-49ec-8a7a-01cd0aef4db3" providerId="AD" clId="Web-{C87BB693-1B50-40FD-AAB6-1C5BBE3960FB}" dt="2021-01-28T09:48:44.528" v="74"/>
          <ac:picMkLst>
            <pc:docMk/>
            <pc:sldMk cId="3846794594" sldId="259"/>
            <ac:picMk id="4" creationId="{70BF2FDE-A3D2-4D27-B940-706D9A7BB60B}"/>
          </ac:picMkLst>
        </pc:picChg>
      </pc:sldChg>
      <pc:sldChg chg="modSp">
        <pc:chgData name="Susan Epsworth" userId="S::susan.epsworth_educationscotland.gov.scot#ext#@youthlinkscotland.onmicrosoft.com::f99fe11d-f9b9-49ec-8a7a-01cd0aef4db3" providerId="AD" clId="Web-{C87BB693-1B50-40FD-AAB6-1C5BBE3960FB}" dt="2021-01-28T10:06:10.908" v="107" actId="20577"/>
        <pc:sldMkLst>
          <pc:docMk/>
          <pc:sldMk cId="1575130324" sldId="260"/>
        </pc:sldMkLst>
        <pc:spChg chg="mod">
          <ac:chgData name="Susan Epsworth" userId="S::susan.epsworth_educationscotland.gov.scot#ext#@youthlinkscotland.onmicrosoft.com::f99fe11d-f9b9-49ec-8a7a-01cd0aef4db3" providerId="AD" clId="Web-{C87BB693-1B50-40FD-AAB6-1C5BBE3960FB}" dt="2021-01-28T09:50:48.482" v="81" actId="1076"/>
          <ac:spMkLst>
            <pc:docMk/>
            <pc:sldMk cId="1575130324" sldId="260"/>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06:10.908" v="107" actId="20577"/>
          <ac:spMkLst>
            <pc:docMk/>
            <pc:sldMk cId="1575130324" sldId="260"/>
            <ac:spMk id="11" creationId="{00000000-0000-0000-0000-000000000000}"/>
          </ac:spMkLst>
        </pc:spChg>
      </pc:sldChg>
      <pc:sldChg chg="addSp modSp">
        <pc:chgData name="Susan Epsworth" userId="S::susan.epsworth_educationscotland.gov.scot#ext#@youthlinkscotland.onmicrosoft.com::f99fe11d-f9b9-49ec-8a7a-01cd0aef4db3" providerId="AD" clId="Web-{C87BB693-1B50-40FD-AAB6-1C5BBE3960FB}" dt="2021-01-28T10:06:25.252" v="111" actId="14100"/>
        <pc:sldMkLst>
          <pc:docMk/>
          <pc:sldMk cId="515645128" sldId="261"/>
        </pc:sldMkLst>
        <pc:spChg chg="mod">
          <ac:chgData name="Susan Epsworth" userId="S::susan.epsworth_educationscotland.gov.scot#ext#@youthlinkscotland.onmicrosoft.com::f99fe11d-f9b9-49ec-8a7a-01cd0aef4db3" providerId="AD" clId="Web-{C87BB693-1B50-40FD-AAB6-1C5BBE3960FB}" dt="2021-01-28T10:06:25.252" v="111" actId="14100"/>
          <ac:spMkLst>
            <pc:docMk/>
            <pc:sldMk cId="515645128" sldId="261"/>
            <ac:spMk id="3"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09:50:13.087" v="79"/>
          <ac:spMkLst>
            <pc:docMk/>
            <pc:sldMk cId="515645128" sldId="261"/>
            <ac:spMk id="4" creationId="{EAC29298-D515-4FB9-B635-689B9C7B8351}"/>
          </ac:spMkLst>
        </pc:spChg>
        <pc:picChg chg="add">
          <ac:chgData name="Susan Epsworth" userId="S::susan.epsworth_educationscotland.gov.scot#ext#@youthlinkscotland.onmicrosoft.com::f99fe11d-f9b9-49ec-8a7a-01cd0aef4db3" providerId="AD" clId="Web-{C87BB693-1B50-40FD-AAB6-1C5BBE3960FB}" dt="2021-01-28T09:49:44.469" v="78"/>
          <ac:picMkLst>
            <pc:docMk/>
            <pc:sldMk cId="515645128" sldId="261"/>
            <ac:picMk id="2" creationId="{5758BB19-1564-4E39-BD58-EBF8EE47D7EA}"/>
          </ac:picMkLst>
        </pc:picChg>
      </pc:sldChg>
      <pc:sldChg chg="modSp">
        <pc:chgData name="Susan Epsworth" userId="S::susan.epsworth_educationscotland.gov.scot#ext#@youthlinkscotland.onmicrosoft.com::f99fe11d-f9b9-49ec-8a7a-01cd0aef4db3" providerId="AD" clId="Web-{C87BB693-1B50-40FD-AAB6-1C5BBE3960FB}" dt="2021-01-28T10:11:27.711" v="159" actId="1076"/>
        <pc:sldMkLst>
          <pc:docMk/>
          <pc:sldMk cId="1255149747" sldId="263"/>
        </pc:sldMkLst>
        <pc:spChg chg="mod">
          <ac:chgData name="Susan Epsworth" userId="S::susan.epsworth_educationscotland.gov.scot#ext#@youthlinkscotland.onmicrosoft.com::f99fe11d-f9b9-49ec-8a7a-01cd0aef4db3" providerId="AD" clId="Web-{C87BB693-1B50-40FD-AAB6-1C5BBE3960FB}" dt="2021-01-28T10:11:27.711" v="159" actId="1076"/>
          <ac:spMkLst>
            <pc:docMk/>
            <pc:sldMk cId="1255149747" sldId="263"/>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1:16.258" v="157" actId="20577"/>
          <ac:spMkLst>
            <pc:docMk/>
            <pc:sldMk cId="1255149747" sldId="263"/>
            <ac:spMk id="10"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1:04.383" v="153" actId="1076"/>
          <ac:spMkLst>
            <pc:docMk/>
            <pc:sldMk cId="1255149747" sldId="263"/>
            <ac:spMk id="12" creationId="{00000000-0000-0000-0000-000000000000}"/>
          </ac:spMkLst>
        </pc:spChg>
        <pc:picChg chg="mod">
          <ac:chgData name="Susan Epsworth" userId="S::susan.epsworth_educationscotland.gov.scot#ext#@youthlinkscotland.onmicrosoft.com::f99fe11d-f9b9-49ec-8a7a-01cd0aef4db3" providerId="AD" clId="Web-{C87BB693-1B50-40FD-AAB6-1C5BBE3960FB}" dt="2021-01-28T10:10:58.211" v="152" actId="1076"/>
          <ac:picMkLst>
            <pc:docMk/>
            <pc:sldMk cId="1255149747" sldId="263"/>
            <ac:picMk id="11" creationId="{00000000-0000-0000-0000-000000000000}"/>
          </ac:picMkLst>
        </pc:picChg>
      </pc:sldChg>
      <pc:sldChg chg="modSp">
        <pc:chgData name="Susan Epsworth" userId="S::susan.epsworth_educationscotland.gov.scot#ext#@youthlinkscotland.onmicrosoft.com::f99fe11d-f9b9-49ec-8a7a-01cd0aef4db3" providerId="AD" clId="Web-{C87BB693-1B50-40FD-AAB6-1C5BBE3960FB}" dt="2021-01-28T10:11:54.806" v="164" actId="20577"/>
        <pc:sldMkLst>
          <pc:docMk/>
          <pc:sldMk cId="2425272828" sldId="264"/>
        </pc:sldMkLst>
        <pc:spChg chg="mod">
          <ac:chgData name="Susan Epsworth" userId="S::susan.epsworth_educationscotland.gov.scot#ext#@youthlinkscotland.onmicrosoft.com::f99fe11d-f9b9-49ec-8a7a-01cd0aef4db3" providerId="AD" clId="Web-{C87BB693-1B50-40FD-AAB6-1C5BBE3960FB}" dt="2021-01-28T10:11:45.212" v="161" actId="1076"/>
          <ac:spMkLst>
            <pc:docMk/>
            <pc:sldMk cId="2425272828" sldId="264"/>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1:54.806" v="164" actId="20577"/>
          <ac:spMkLst>
            <pc:docMk/>
            <pc:sldMk cId="2425272828" sldId="264"/>
            <ac:spMk id="10"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12:24.681" v="169" actId="1076"/>
        <pc:sldMkLst>
          <pc:docMk/>
          <pc:sldMk cId="2159627872" sldId="265"/>
        </pc:sldMkLst>
        <pc:spChg chg="mod">
          <ac:chgData name="Susan Epsworth" userId="S::susan.epsworth_educationscotland.gov.scot#ext#@youthlinkscotland.onmicrosoft.com::f99fe11d-f9b9-49ec-8a7a-01cd0aef4db3" providerId="AD" clId="Web-{C87BB693-1B50-40FD-AAB6-1C5BBE3960FB}" dt="2021-01-28T10:12:24.681" v="169" actId="1076"/>
          <ac:spMkLst>
            <pc:docMk/>
            <pc:sldMk cId="2159627872" sldId="265"/>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2:11.962" v="167" actId="1076"/>
          <ac:spMkLst>
            <pc:docMk/>
            <pc:sldMk cId="2159627872" sldId="265"/>
            <ac:spMk id="10"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12:59.041" v="175" actId="1076"/>
        <pc:sldMkLst>
          <pc:docMk/>
          <pc:sldMk cId="983463462" sldId="266"/>
        </pc:sldMkLst>
        <pc:spChg chg="mod">
          <ac:chgData name="Susan Epsworth" userId="S::susan.epsworth_educationscotland.gov.scot#ext#@youthlinkscotland.onmicrosoft.com::f99fe11d-f9b9-49ec-8a7a-01cd0aef4db3" providerId="AD" clId="Web-{C87BB693-1B50-40FD-AAB6-1C5BBE3960FB}" dt="2021-01-28T10:12:59.041" v="175" actId="1076"/>
          <ac:spMkLst>
            <pc:docMk/>
            <pc:sldMk cId="983463462" sldId="266"/>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2:48.682" v="173" actId="20577"/>
          <ac:spMkLst>
            <pc:docMk/>
            <pc:sldMk cId="983463462" sldId="266"/>
            <ac:spMk id="10" creationId="{00000000-0000-0000-0000-000000000000}"/>
          </ac:spMkLst>
        </pc:spChg>
      </pc:sldChg>
      <pc:sldChg chg="del">
        <pc:chgData name="Susan Epsworth" userId="S::susan.epsworth_educationscotland.gov.scot#ext#@youthlinkscotland.onmicrosoft.com::f99fe11d-f9b9-49ec-8a7a-01cd0aef4db3" providerId="AD" clId="Web-{C87BB693-1B50-40FD-AAB6-1C5BBE3960FB}" dt="2021-01-28T10:13:07.026" v="176"/>
        <pc:sldMkLst>
          <pc:docMk/>
          <pc:sldMk cId="3259273501" sldId="268"/>
        </pc:sldMkLst>
      </pc:sldChg>
      <pc:sldChg chg="del">
        <pc:chgData name="Susan Epsworth" userId="S::susan.epsworth_educationscotland.gov.scot#ext#@youthlinkscotland.onmicrosoft.com::f99fe11d-f9b9-49ec-8a7a-01cd0aef4db3" providerId="AD" clId="Web-{C87BB693-1B50-40FD-AAB6-1C5BBE3960FB}" dt="2021-01-28T10:15:30.513" v="180"/>
        <pc:sldMkLst>
          <pc:docMk/>
          <pc:sldMk cId="3620849380" sldId="270"/>
        </pc:sldMkLst>
      </pc:sldChg>
      <pc:sldChg chg="addSp modSp">
        <pc:chgData name="Susan Epsworth" userId="S::susan.epsworth_educationscotland.gov.scot#ext#@youthlinkscotland.onmicrosoft.com::f99fe11d-f9b9-49ec-8a7a-01cd0aef4db3" providerId="AD" clId="Web-{C87BB693-1B50-40FD-AAB6-1C5BBE3960FB}" dt="2021-01-28T10:19:34.911" v="216"/>
        <pc:sldMkLst>
          <pc:docMk/>
          <pc:sldMk cId="1776021051" sldId="271"/>
        </pc:sldMkLst>
        <pc:spChg chg="mod">
          <ac:chgData name="Susan Epsworth" userId="S::susan.epsworth_educationscotland.gov.scot#ext#@youthlinkscotland.onmicrosoft.com::f99fe11d-f9b9-49ec-8a7a-01cd0aef4db3" providerId="AD" clId="Web-{C87BB693-1B50-40FD-AAB6-1C5BBE3960FB}" dt="2021-01-28T10:18:53.078" v="208" actId="1076"/>
          <ac:spMkLst>
            <pc:docMk/>
            <pc:sldMk cId="1776021051" sldId="271"/>
            <ac:spMk id="2" creationId="{00000000-0000-0000-0000-000000000000}"/>
          </ac:spMkLst>
        </pc:spChg>
        <pc:spChg chg="ord">
          <ac:chgData name="Susan Epsworth" userId="S::susan.epsworth_educationscotland.gov.scot#ext#@youthlinkscotland.onmicrosoft.com::f99fe11d-f9b9-49ec-8a7a-01cd0aef4db3" providerId="AD" clId="Web-{C87BB693-1B50-40FD-AAB6-1C5BBE3960FB}" dt="2021-01-28T10:19:24.957" v="211"/>
          <ac:spMkLst>
            <pc:docMk/>
            <pc:sldMk cId="1776021051" sldId="271"/>
            <ac:spMk id="4"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19:34.911" v="216"/>
          <ac:spMkLst>
            <pc:docMk/>
            <pc:sldMk cId="1776021051" sldId="271"/>
            <ac:spMk id="8" creationId="{0C7EE39B-EA67-4C01-ABAE-F5E3A8AAAC0A}"/>
          </ac:spMkLst>
        </pc:spChg>
        <pc:picChg chg="mod">
          <ac:chgData name="Susan Epsworth" userId="S::susan.epsworth_educationscotland.gov.scot#ext#@youthlinkscotland.onmicrosoft.com::f99fe11d-f9b9-49ec-8a7a-01cd0aef4db3" providerId="AD" clId="Web-{C87BB693-1B50-40FD-AAB6-1C5BBE3960FB}" dt="2021-01-28T10:19:31.118" v="214" actId="688"/>
          <ac:picMkLst>
            <pc:docMk/>
            <pc:sldMk cId="1776021051" sldId="271"/>
            <ac:picMk id="3" creationId="{00000000-0000-0000-0000-000000000000}"/>
          </ac:picMkLst>
        </pc:picChg>
        <pc:picChg chg="add">
          <ac:chgData name="Susan Epsworth" userId="S::susan.epsworth_educationscotland.gov.scot#ext#@youthlinkscotland.onmicrosoft.com::f99fe11d-f9b9-49ec-8a7a-01cd0aef4db3" providerId="AD" clId="Web-{C87BB693-1B50-40FD-AAB6-1C5BBE3960FB}" dt="2021-01-28T10:19:34.888" v="215"/>
          <ac:picMkLst>
            <pc:docMk/>
            <pc:sldMk cId="1776021051" sldId="271"/>
            <ac:picMk id="6" creationId="{8EE3A347-E140-4C65-A243-3DE677EB9A3D}"/>
          </ac:picMkLst>
        </pc:picChg>
      </pc:sldChg>
      <pc:sldChg chg="addSp delSp modSp">
        <pc:chgData name="Susan Epsworth" userId="S::susan.epsworth_educationscotland.gov.scot#ext#@youthlinkscotland.onmicrosoft.com::f99fe11d-f9b9-49ec-8a7a-01cd0aef4db3" providerId="AD" clId="Web-{C87BB693-1B50-40FD-AAB6-1C5BBE3960FB}" dt="2021-01-28T10:20:20.507" v="225"/>
        <pc:sldMkLst>
          <pc:docMk/>
          <pc:sldMk cId="2317193295" sldId="272"/>
        </pc:sldMkLst>
        <pc:spChg chg="add">
          <ac:chgData name="Susan Epsworth" userId="S::susan.epsworth_educationscotland.gov.scot#ext#@youthlinkscotland.onmicrosoft.com::f99fe11d-f9b9-49ec-8a7a-01cd0aef4db3" providerId="AD" clId="Web-{C87BB693-1B50-40FD-AAB6-1C5BBE3960FB}" dt="2021-01-28T10:19:59.186" v="220"/>
          <ac:spMkLst>
            <pc:docMk/>
            <pc:sldMk cId="2317193295" sldId="272"/>
            <ac:spMk id="11" creationId="{A20A3525-F688-4291-AA5F-D03D30372F9E}"/>
          </ac:spMkLst>
        </pc:spChg>
        <pc:spChg chg="add del mod">
          <ac:chgData name="Susan Epsworth" userId="S::susan.epsworth_educationscotland.gov.scot#ext#@youthlinkscotland.onmicrosoft.com::f99fe11d-f9b9-49ec-8a7a-01cd0aef4db3" providerId="AD" clId="Web-{C87BB693-1B50-40FD-AAB6-1C5BBE3960FB}" dt="2021-01-28T10:20:20.507" v="225"/>
          <ac:spMkLst>
            <pc:docMk/>
            <pc:sldMk cId="2317193295" sldId="272"/>
            <ac:spMk id="15" creationId="{B08D77E7-93C4-48ED-AF86-D8B4A6C0A4FB}"/>
          </ac:spMkLst>
        </pc:spChg>
        <pc:picChg chg="add">
          <ac:chgData name="Susan Epsworth" userId="S::susan.epsworth_educationscotland.gov.scot#ext#@youthlinkscotland.onmicrosoft.com::f99fe11d-f9b9-49ec-8a7a-01cd0aef4db3" providerId="AD" clId="Web-{C87BB693-1B50-40FD-AAB6-1C5BBE3960FB}" dt="2021-01-28T10:19:59.176" v="219"/>
          <ac:picMkLst>
            <pc:docMk/>
            <pc:sldMk cId="2317193295" sldId="272"/>
            <ac:picMk id="9" creationId="{A2CC50AB-E13A-4C51-A96A-36D22A72DF4C}"/>
          </ac:picMkLst>
        </pc:picChg>
        <pc:picChg chg="add del">
          <ac:chgData name="Susan Epsworth" userId="S::susan.epsworth_educationscotland.gov.scot#ext#@youthlinkscotland.onmicrosoft.com::f99fe11d-f9b9-49ec-8a7a-01cd0aef4db3" providerId="AD" clId="Web-{C87BB693-1B50-40FD-AAB6-1C5BBE3960FB}" dt="2021-01-28T10:20:14.106" v="223"/>
          <ac:picMkLst>
            <pc:docMk/>
            <pc:sldMk cId="2317193295" sldId="272"/>
            <ac:picMk id="13" creationId="{E6318049-78C6-47D1-B523-59F1D2DD8CBC}"/>
          </ac:picMkLst>
        </pc:picChg>
      </pc:sldChg>
      <pc:sldChg chg="addSp">
        <pc:chgData name="Susan Epsworth" userId="S::susan.epsworth_educationscotland.gov.scot#ext#@youthlinkscotland.onmicrosoft.com::f99fe11d-f9b9-49ec-8a7a-01cd0aef4db3" providerId="AD" clId="Web-{C87BB693-1B50-40FD-AAB6-1C5BBE3960FB}" dt="2021-01-28T10:20:31.185" v="229"/>
        <pc:sldMkLst>
          <pc:docMk/>
          <pc:sldMk cId="4008841588" sldId="273"/>
        </pc:sldMkLst>
        <pc:spChg chg="add">
          <ac:chgData name="Susan Epsworth" userId="S::susan.epsworth_educationscotland.gov.scot#ext#@youthlinkscotland.onmicrosoft.com::f99fe11d-f9b9-49ec-8a7a-01cd0aef4db3" providerId="AD" clId="Web-{C87BB693-1B50-40FD-AAB6-1C5BBE3960FB}" dt="2021-01-28T10:20:31.185" v="229"/>
          <ac:spMkLst>
            <pc:docMk/>
            <pc:sldMk cId="4008841588" sldId="273"/>
            <ac:spMk id="11" creationId="{90C47EE0-B96E-43AD-8ACE-AD4EFF936A53}"/>
          </ac:spMkLst>
        </pc:spChg>
        <pc:picChg chg="add">
          <ac:chgData name="Susan Epsworth" userId="S::susan.epsworth_educationscotland.gov.scot#ext#@youthlinkscotland.onmicrosoft.com::f99fe11d-f9b9-49ec-8a7a-01cd0aef4db3" providerId="AD" clId="Web-{C87BB693-1B50-40FD-AAB6-1C5BBE3960FB}" dt="2021-01-28T10:20:31.164" v="228"/>
          <ac:picMkLst>
            <pc:docMk/>
            <pc:sldMk cId="4008841588" sldId="273"/>
            <ac:picMk id="4" creationId="{DE4320BE-45DC-4A63-B92A-35AD32868050}"/>
          </ac:picMkLst>
        </pc:picChg>
      </pc:sldChg>
      <pc:sldChg chg="addSp modSp">
        <pc:chgData name="Susan Epsworth" userId="S::susan.epsworth_educationscotland.gov.scot#ext#@youthlinkscotland.onmicrosoft.com::f99fe11d-f9b9-49ec-8a7a-01cd0aef4db3" providerId="AD" clId="Web-{C87BB693-1B50-40FD-AAB6-1C5BBE3960FB}" dt="2021-01-28T10:22:11.223" v="245" actId="14100"/>
        <pc:sldMkLst>
          <pc:docMk/>
          <pc:sldMk cId="1378442197" sldId="274"/>
        </pc:sldMkLst>
        <pc:spChg chg="add">
          <ac:chgData name="Susan Epsworth" userId="S::susan.epsworth_educationscotland.gov.scot#ext#@youthlinkscotland.onmicrosoft.com::f99fe11d-f9b9-49ec-8a7a-01cd0aef4db3" providerId="AD" clId="Web-{C87BB693-1B50-40FD-AAB6-1C5BBE3960FB}" dt="2021-01-28T10:20:39.443" v="231"/>
          <ac:spMkLst>
            <pc:docMk/>
            <pc:sldMk cId="1378442197" sldId="274"/>
            <ac:spMk id="4" creationId="{E986A590-E14F-4E97-BB04-11522D897193}"/>
          </ac:spMkLst>
        </pc:spChg>
        <pc:picChg chg="add">
          <ac:chgData name="Susan Epsworth" userId="S::susan.epsworth_educationscotland.gov.scot#ext#@youthlinkscotland.onmicrosoft.com::f99fe11d-f9b9-49ec-8a7a-01cd0aef4db3" providerId="AD" clId="Web-{C87BB693-1B50-40FD-AAB6-1C5BBE3960FB}" dt="2021-01-28T10:20:39.432" v="230"/>
          <ac:picMkLst>
            <pc:docMk/>
            <pc:sldMk cId="1378442197" sldId="274"/>
            <ac:picMk id="3" creationId="{6FAFCD21-2803-4DFB-82D1-4D8E9C4C1B29}"/>
          </ac:picMkLst>
        </pc:picChg>
        <pc:picChg chg="mod">
          <ac:chgData name="Susan Epsworth" userId="S::susan.epsworth_educationscotland.gov.scot#ext#@youthlinkscotland.onmicrosoft.com::f99fe11d-f9b9-49ec-8a7a-01cd0aef4db3" providerId="AD" clId="Web-{C87BB693-1B50-40FD-AAB6-1C5BBE3960FB}" dt="2021-01-28T10:22:11.223" v="245" actId="14100"/>
          <ac:picMkLst>
            <pc:docMk/>
            <pc:sldMk cId="1378442197" sldId="274"/>
            <ac:picMk id="9" creationId="{16012E2F-A013-4A3D-856A-0805850D1275}"/>
          </ac:picMkLst>
        </pc:picChg>
      </pc:sldChg>
      <pc:sldChg chg="addSp modSp">
        <pc:chgData name="Susan Epsworth" userId="S::susan.epsworth_educationscotland.gov.scot#ext#@youthlinkscotland.onmicrosoft.com::f99fe11d-f9b9-49ec-8a7a-01cd0aef4db3" providerId="AD" clId="Web-{C87BB693-1B50-40FD-AAB6-1C5BBE3960FB}" dt="2021-01-28T10:22:36.432" v="252" actId="1076"/>
        <pc:sldMkLst>
          <pc:docMk/>
          <pc:sldMk cId="2037834249" sldId="275"/>
        </pc:sldMkLst>
        <pc:spChg chg="mod">
          <ac:chgData name="Susan Epsworth" userId="S::susan.epsworth_educationscotland.gov.scot#ext#@youthlinkscotland.onmicrosoft.com::f99fe11d-f9b9-49ec-8a7a-01cd0aef4db3" providerId="AD" clId="Web-{C87BB693-1B50-40FD-AAB6-1C5BBE3960FB}" dt="2021-01-28T10:22:36.432" v="252" actId="1076"/>
          <ac:spMkLst>
            <pc:docMk/>
            <pc:sldMk cId="2037834249" sldId="275"/>
            <ac:spMk id="2"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20:46.776" v="233"/>
          <ac:spMkLst>
            <pc:docMk/>
            <pc:sldMk cId="2037834249" sldId="275"/>
            <ac:spMk id="8" creationId="{9D5C442D-5A66-4CBC-A5AB-B5D10265BDEF}"/>
          </ac:spMkLst>
        </pc:spChg>
        <pc:picChg chg="add">
          <ac:chgData name="Susan Epsworth" userId="S::susan.epsworth_educationscotland.gov.scot#ext#@youthlinkscotland.onmicrosoft.com::f99fe11d-f9b9-49ec-8a7a-01cd0aef4db3" providerId="AD" clId="Web-{C87BB693-1B50-40FD-AAB6-1C5BBE3960FB}" dt="2021-01-28T10:20:46.767" v="232"/>
          <ac:picMkLst>
            <pc:docMk/>
            <pc:sldMk cId="2037834249" sldId="275"/>
            <ac:picMk id="6" creationId="{A2C10CC7-0878-45DB-BC14-559B2E398F30}"/>
          </ac:picMkLst>
        </pc:picChg>
      </pc:sldChg>
      <pc:sldChg chg="addSp modSp">
        <pc:chgData name="Susan Epsworth" userId="S::susan.epsworth_educationscotland.gov.scot#ext#@youthlinkscotland.onmicrosoft.com::f99fe11d-f9b9-49ec-8a7a-01cd0aef4db3" providerId="AD" clId="Web-{C87BB693-1B50-40FD-AAB6-1C5BBE3960FB}" dt="2021-01-28T10:21:03.879" v="237"/>
        <pc:sldMkLst>
          <pc:docMk/>
          <pc:sldMk cId="3893443777" sldId="276"/>
        </pc:sldMkLst>
        <pc:spChg chg="mod">
          <ac:chgData name="Susan Epsworth" userId="S::susan.epsworth_educationscotland.gov.scot#ext#@youthlinkscotland.onmicrosoft.com::f99fe11d-f9b9-49ec-8a7a-01cd0aef4db3" providerId="AD" clId="Web-{C87BB693-1B50-40FD-AAB6-1C5BBE3960FB}" dt="2021-01-28T10:20:59.656" v="235" actId="14100"/>
          <ac:spMkLst>
            <pc:docMk/>
            <pc:sldMk cId="3893443777" sldId="276"/>
            <ac:spMk id="4"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21:03.879" v="237"/>
          <ac:spMkLst>
            <pc:docMk/>
            <pc:sldMk cId="3893443777" sldId="276"/>
            <ac:spMk id="6" creationId="{48ACFD83-829C-46C2-BC40-41C12B751A43}"/>
          </ac:spMkLst>
        </pc:spChg>
        <pc:picChg chg="add">
          <ac:chgData name="Susan Epsworth" userId="S::susan.epsworth_educationscotland.gov.scot#ext#@youthlinkscotland.onmicrosoft.com::f99fe11d-f9b9-49ec-8a7a-01cd0aef4db3" providerId="AD" clId="Web-{C87BB693-1B50-40FD-AAB6-1C5BBE3960FB}" dt="2021-01-28T10:21:03.868" v="236"/>
          <ac:picMkLst>
            <pc:docMk/>
            <pc:sldMk cId="3893443777" sldId="276"/>
            <ac:picMk id="2" creationId="{D934FF5E-C109-4E65-BF0B-39A8A0B2CB26}"/>
          </ac:picMkLst>
        </pc:picChg>
      </pc:sldChg>
      <pc:sldChg chg="modSp">
        <pc:chgData name="Susan Epsworth" userId="S::susan.epsworth_educationscotland.gov.scot#ext#@youthlinkscotland.onmicrosoft.com::f99fe11d-f9b9-49ec-8a7a-01cd0aef4db3" providerId="AD" clId="Web-{C87BB693-1B50-40FD-AAB6-1C5BBE3960FB}" dt="2021-01-28T10:23:04.542" v="258" actId="1076"/>
        <pc:sldMkLst>
          <pc:docMk/>
          <pc:sldMk cId="2458157540" sldId="279"/>
        </pc:sldMkLst>
        <pc:spChg chg="mod">
          <ac:chgData name="Susan Epsworth" userId="S::susan.epsworth_educationscotland.gov.scot#ext#@youthlinkscotland.onmicrosoft.com::f99fe11d-f9b9-49ec-8a7a-01cd0aef4db3" providerId="AD" clId="Web-{C87BB693-1B50-40FD-AAB6-1C5BBE3960FB}" dt="2021-01-28T10:23:04.542" v="258" actId="1076"/>
          <ac:spMkLst>
            <pc:docMk/>
            <pc:sldMk cId="2458157540" sldId="279"/>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22:51.326" v="256" actId="20577"/>
          <ac:spMkLst>
            <pc:docMk/>
            <pc:sldMk cId="2458157540" sldId="279"/>
            <ac:spMk id="10"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23:31.175" v="262" actId="20577"/>
        <pc:sldMkLst>
          <pc:docMk/>
          <pc:sldMk cId="2047368979" sldId="284"/>
        </pc:sldMkLst>
        <pc:spChg chg="mod">
          <ac:chgData name="Susan Epsworth" userId="S::susan.epsworth_educationscotland.gov.scot#ext#@youthlinkscotland.onmicrosoft.com::f99fe11d-f9b9-49ec-8a7a-01cd0aef4db3" providerId="AD" clId="Web-{C87BB693-1B50-40FD-AAB6-1C5BBE3960FB}" dt="2021-01-28T10:23:31.175" v="262" actId="20577"/>
          <ac:spMkLst>
            <pc:docMk/>
            <pc:sldMk cId="2047368979" sldId="284"/>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23:19.909" v="261" actId="1076"/>
          <ac:spMkLst>
            <pc:docMk/>
            <pc:sldMk cId="2047368979" sldId="284"/>
            <ac:spMk id="10" creationId="{00000000-0000-0000-0000-000000000000}"/>
          </ac:spMkLst>
        </pc:spChg>
      </pc:sldChg>
      <pc:sldChg chg="addSp">
        <pc:chgData name="Susan Epsworth" userId="S::susan.epsworth_educationscotland.gov.scot#ext#@youthlinkscotland.onmicrosoft.com::f99fe11d-f9b9-49ec-8a7a-01cd0aef4db3" providerId="AD" clId="Web-{C87BB693-1B50-40FD-AAB6-1C5BBE3960FB}" dt="2021-01-28T10:19:43.449" v="218"/>
        <pc:sldMkLst>
          <pc:docMk/>
          <pc:sldMk cId="1275553371" sldId="286"/>
        </pc:sldMkLst>
        <pc:spChg chg="add">
          <ac:chgData name="Susan Epsworth" userId="S::susan.epsworth_educationscotland.gov.scot#ext#@youthlinkscotland.onmicrosoft.com::f99fe11d-f9b9-49ec-8a7a-01cd0aef4db3" providerId="AD" clId="Web-{C87BB693-1B50-40FD-AAB6-1C5BBE3960FB}" dt="2021-01-28T10:19:43.449" v="218"/>
          <ac:spMkLst>
            <pc:docMk/>
            <pc:sldMk cId="1275553371" sldId="286"/>
            <ac:spMk id="6" creationId="{70D4CF7E-741E-49B8-A069-37446E42EB6C}"/>
          </ac:spMkLst>
        </pc:spChg>
        <pc:picChg chg="add">
          <ac:chgData name="Susan Epsworth" userId="S::susan.epsworth_educationscotland.gov.scot#ext#@youthlinkscotland.onmicrosoft.com::f99fe11d-f9b9-49ec-8a7a-01cd0aef4db3" providerId="AD" clId="Web-{C87BB693-1B50-40FD-AAB6-1C5BBE3960FB}" dt="2021-01-28T10:19:43.439" v="217"/>
          <ac:picMkLst>
            <pc:docMk/>
            <pc:sldMk cId="1275553371" sldId="286"/>
            <ac:picMk id="4" creationId="{4A6B5B7D-9992-4FBD-91CB-0DD3B80E4B53}"/>
          </ac:picMkLst>
        </pc:picChg>
      </pc:sldChg>
      <pc:sldChg chg="addSp modSp">
        <pc:chgData name="Susan Epsworth" userId="S::susan.epsworth_educationscotland.gov.scot#ext#@youthlinkscotland.onmicrosoft.com::f99fe11d-f9b9-49ec-8a7a-01cd0aef4db3" providerId="AD" clId="Web-{C87BB693-1B50-40FD-AAB6-1C5BBE3960FB}" dt="2021-01-28T10:22:00.197" v="244" actId="1076"/>
        <pc:sldMkLst>
          <pc:docMk/>
          <pc:sldMk cId="396077315" sldId="287"/>
        </pc:sldMkLst>
        <pc:spChg chg="mod">
          <ac:chgData name="Susan Epsworth" userId="S::susan.epsworth_educationscotland.gov.scot#ext#@youthlinkscotland.onmicrosoft.com::f99fe11d-f9b9-49ec-8a7a-01cd0aef4db3" providerId="AD" clId="Web-{C87BB693-1B50-40FD-AAB6-1C5BBE3960FB}" dt="2021-01-28T10:21:55.290" v="241" actId="1076"/>
          <ac:spMkLst>
            <pc:docMk/>
            <pc:sldMk cId="396077315" sldId="287"/>
            <ac:spMk id="2"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20:24.162" v="227"/>
          <ac:spMkLst>
            <pc:docMk/>
            <pc:sldMk cId="396077315" sldId="287"/>
            <ac:spMk id="9" creationId="{EFD7892A-7DD3-4ADF-AEF1-DA59CA4D0823}"/>
          </ac:spMkLst>
        </pc:spChg>
        <pc:picChg chg="mod">
          <ac:chgData name="Susan Epsworth" userId="S::susan.epsworth_educationscotland.gov.scot#ext#@youthlinkscotland.onmicrosoft.com::f99fe11d-f9b9-49ec-8a7a-01cd0aef4db3" providerId="AD" clId="Web-{C87BB693-1B50-40FD-AAB6-1C5BBE3960FB}" dt="2021-01-28T10:22:00.197" v="244" actId="1076"/>
          <ac:picMkLst>
            <pc:docMk/>
            <pc:sldMk cId="396077315" sldId="287"/>
            <ac:picMk id="5" creationId="{00000000-0000-0000-0000-000000000000}"/>
          </ac:picMkLst>
        </pc:picChg>
        <pc:picChg chg="add">
          <ac:chgData name="Susan Epsworth" userId="S::susan.epsworth_educationscotland.gov.scot#ext#@youthlinkscotland.onmicrosoft.com::f99fe11d-f9b9-49ec-8a7a-01cd0aef4db3" providerId="AD" clId="Web-{C87BB693-1B50-40FD-AAB6-1C5BBE3960FB}" dt="2021-01-28T10:20:24.134" v="226"/>
          <ac:picMkLst>
            <pc:docMk/>
            <pc:sldMk cId="396077315" sldId="287"/>
            <ac:picMk id="7" creationId="{9097DD07-D705-4F41-8E0E-5F07DB554854}"/>
          </ac:picMkLst>
        </pc:picChg>
      </pc:sldChg>
      <pc:sldChg chg="del">
        <pc:chgData name="Susan Epsworth" userId="S::susan.epsworth_educationscotland.gov.scot#ext#@youthlinkscotland.onmicrosoft.com::f99fe11d-f9b9-49ec-8a7a-01cd0aef4db3" providerId="AD" clId="Web-{C87BB693-1B50-40FD-AAB6-1C5BBE3960FB}" dt="2021-01-28T10:10:50.929" v="150"/>
        <pc:sldMkLst>
          <pc:docMk/>
          <pc:sldMk cId="3821327237" sldId="299"/>
        </pc:sldMkLst>
      </pc:sldChg>
      <pc:sldChg chg="del">
        <pc:chgData name="Susan Epsworth" userId="S::susan.epsworth_educationscotland.gov.scot#ext#@youthlinkscotland.onmicrosoft.com::f99fe11d-f9b9-49ec-8a7a-01cd0aef4db3" providerId="AD" clId="Web-{C87BB693-1B50-40FD-AAB6-1C5BBE3960FB}" dt="2021-01-28T10:08:32.083" v="126"/>
        <pc:sldMkLst>
          <pc:docMk/>
          <pc:sldMk cId="2061991099" sldId="300"/>
        </pc:sldMkLst>
      </pc:sldChg>
      <pc:sldChg chg="del">
        <pc:chgData name="Susan Epsworth" userId="S::susan.epsworth_educationscotland.gov.scot#ext#@youthlinkscotland.onmicrosoft.com::f99fe11d-f9b9-49ec-8a7a-01cd0aef4db3" providerId="AD" clId="Web-{C87BB693-1B50-40FD-AAB6-1C5BBE3960FB}" dt="2021-01-28T10:07:09.737" v="115"/>
        <pc:sldMkLst>
          <pc:docMk/>
          <pc:sldMk cId="2182366003" sldId="301"/>
        </pc:sldMkLst>
      </pc:sldChg>
      <pc:sldChg chg="addSp delSp modSp add ord replId">
        <pc:chgData name="Susan Epsworth" userId="S::susan.epsworth_educationscotland.gov.scot#ext#@youthlinkscotland.onmicrosoft.com::f99fe11d-f9b9-49ec-8a7a-01cd0aef4db3" providerId="AD" clId="Web-{C87BB693-1B50-40FD-AAB6-1C5BBE3960FB}" dt="2021-01-28T10:08:46.005" v="130" actId="14100"/>
        <pc:sldMkLst>
          <pc:docMk/>
          <pc:sldMk cId="3663419181" sldId="302"/>
        </pc:sldMkLst>
        <pc:spChg chg="del">
          <ac:chgData name="Susan Epsworth" userId="S::susan.epsworth_educationscotland.gov.scot#ext#@youthlinkscotland.onmicrosoft.com::f99fe11d-f9b9-49ec-8a7a-01cd0aef4db3" providerId="AD" clId="Web-{C87BB693-1B50-40FD-AAB6-1C5BBE3960FB}" dt="2021-01-28T10:02:17.090" v="84"/>
          <ac:spMkLst>
            <pc:docMk/>
            <pc:sldMk cId="3663419181" sldId="302"/>
            <ac:spMk id="2" creationId="{D50C09A3-0290-4703-A1FA-B4B2EBBEBA7B}"/>
          </ac:spMkLst>
        </pc:spChg>
        <pc:spChg chg="add del mod">
          <ac:chgData name="Susan Epsworth" userId="S::susan.epsworth_educationscotland.gov.scot#ext#@youthlinkscotland.onmicrosoft.com::f99fe11d-f9b9-49ec-8a7a-01cd0aef4db3" providerId="AD" clId="Web-{C87BB693-1B50-40FD-AAB6-1C5BBE3960FB}" dt="2021-01-28T10:02:57.997" v="85"/>
          <ac:spMkLst>
            <pc:docMk/>
            <pc:sldMk cId="3663419181" sldId="302"/>
            <ac:spMk id="5" creationId="{C0B2C542-430F-4B28-B598-61F833C62B96}"/>
          </ac:spMkLst>
        </pc:spChg>
        <pc:spChg chg="add mod">
          <ac:chgData name="Susan Epsworth" userId="S::susan.epsworth_educationscotland.gov.scot#ext#@youthlinkscotland.onmicrosoft.com::f99fe11d-f9b9-49ec-8a7a-01cd0aef4db3" providerId="AD" clId="Web-{C87BB693-1B50-40FD-AAB6-1C5BBE3960FB}" dt="2021-01-28T10:08:40.973" v="128" actId="1076"/>
          <ac:spMkLst>
            <pc:docMk/>
            <pc:sldMk cId="3663419181" sldId="302"/>
            <ac:spMk id="7" creationId="{1E944662-584D-40B2-AEC1-6FBA24CACD45}"/>
          </ac:spMkLst>
        </pc:spChg>
        <pc:spChg chg="add mod">
          <ac:chgData name="Susan Epsworth" userId="S::susan.epsworth_educationscotland.gov.scot#ext#@youthlinkscotland.onmicrosoft.com::f99fe11d-f9b9-49ec-8a7a-01cd0aef4db3" providerId="AD" clId="Web-{C87BB693-1B50-40FD-AAB6-1C5BBE3960FB}" dt="2021-01-28T10:08:46.005" v="130" actId="14100"/>
          <ac:spMkLst>
            <pc:docMk/>
            <pc:sldMk cId="3663419181" sldId="302"/>
            <ac:spMk id="12" creationId="{440384F2-0C81-4D1F-9BFF-512782A670A1}"/>
          </ac:spMkLst>
        </pc:spChg>
        <pc:spChg chg="add mod">
          <ac:chgData name="Susan Epsworth" userId="S::susan.epsworth_educationscotland.gov.scot#ext#@youthlinkscotland.onmicrosoft.com::f99fe11d-f9b9-49ec-8a7a-01cd0aef4db3" providerId="AD" clId="Web-{C87BB693-1B50-40FD-AAB6-1C5BBE3960FB}" dt="2021-01-28T10:05:41.751" v="103" actId="1076"/>
          <ac:spMkLst>
            <pc:docMk/>
            <pc:sldMk cId="3663419181" sldId="302"/>
            <ac:spMk id="15" creationId="{9FC2C07C-D3D9-4C8A-A364-5D26DEE4D82F}"/>
          </ac:spMkLst>
        </pc:spChg>
        <pc:picChg chg="add mod">
          <ac:chgData name="Susan Epsworth" userId="S::susan.epsworth_educationscotland.gov.scot#ext#@youthlinkscotland.onmicrosoft.com::f99fe11d-f9b9-49ec-8a7a-01cd0aef4db3" providerId="AD" clId="Web-{C87BB693-1B50-40FD-AAB6-1C5BBE3960FB}" dt="2021-01-28T10:05:51.751" v="104" actId="1076"/>
          <ac:picMkLst>
            <pc:docMk/>
            <pc:sldMk cId="3663419181" sldId="302"/>
            <ac:picMk id="14" creationId="{24446249-3357-432D-8A81-E9D9E0536842}"/>
          </ac:picMkLst>
        </pc:picChg>
      </pc:sldChg>
      <pc:sldChg chg="addSp delSp modSp add replId">
        <pc:chgData name="Susan Epsworth" userId="S::susan.epsworth_educationscotland.gov.scot#ext#@youthlinkscotland.onmicrosoft.com::f99fe11d-f9b9-49ec-8a7a-01cd0aef4db3" providerId="AD" clId="Web-{C87BB693-1B50-40FD-AAB6-1C5BBE3960FB}" dt="2021-01-28T10:09:04.552" v="131" actId="20577"/>
        <pc:sldMkLst>
          <pc:docMk/>
          <pc:sldMk cId="3706558632" sldId="303"/>
        </pc:sldMkLst>
        <pc:spChg chg="add mod">
          <ac:chgData name="Susan Epsworth" userId="S::susan.epsworth_educationscotland.gov.scot#ext#@youthlinkscotland.onmicrosoft.com::f99fe11d-f9b9-49ec-8a7a-01cd0aef4db3" providerId="AD" clId="Web-{C87BB693-1B50-40FD-AAB6-1C5BBE3960FB}" dt="2021-01-28T10:09:04.552" v="131" actId="20577"/>
          <ac:spMkLst>
            <pc:docMk/>
            <pc:sldMk cId="3706558632" sldId="303"/>
            <ac:spMk id="2" creationId="{3DEBB2B3-6541-4447-93C7-47267D7C4B90}"/>
          </ac:spMkLst>
        </pc:spChg>
        <pc:spChg chg="del">
          <ac:chgData name="Susan Epsworth" userId="S::susan.epsworth_educationscotland.gov.scot#ext#@youthlinkscotland.onmicrosoft.com::f99fe11d-f9b9-49ec-8a7a-01cd0aef4db3" providerId="AD" clId="Web-{C87BB693-1B50-40FD-AAB6-1C5BBE3960FB}" dt="2021-01-28T10:07:32.253" v="117"/>
          <ac:spMkLst>
            <pc:docMk/>
            <pc:sldMk cId="3706558632" sldId="303"/>
            <ac:spMk id="7" creationId="{1E944662-584D-40B2-AEC1-6FBA24CACD45}"/>
          </ac:spMkLst>
        </pc:spChg>
        <pc:spChg chg="del">
          <ac:chgData name="Susan Epsworth" userId="S::susan.epsworth_educationscotland.gov.scot#ext#@youthlinkscotland.onmicrosoft.com::f99fe11d-f9b9-49ec-8a7a-01cd0aef4db3" providerId="AD" clId="Web-{C87BB693-1B50-40FD-AAB6-1C5BBE3960FB}" dt="2021-01-28T10:07:29.488" v="116"/>
          <ac:spMkLst>
            <pc:docMk/>
            <pc:sldMk cId="3706558632" sldId="303"/>
            <ac:spMk id="12" creationId="{440384F2-0C81-4D1F-9BFF-512782A670A1}"/>
          </ac:spMkLst>
        </pc:spChg>
        <pc:picChg chg="add mod">
          <ac:chgData name="Susan Epsworth" userId="S::susan.epsworth_educationscotland.gov.scot#ext#@youthlinkscotland.onmicrosoft.com::f99fe11d-f9b9-49ec-8a7a-01cd0aef4db3" providerId="AD" clId="Web-{C87BB693-1B50-40FD-AAB6-1C5BBE3960FB}" dt="2021-01-28T10:08:25.879" v="125" actId="1076"/>
          <ac:picMkLst>
            <pc:docMk/>
            <pc:sldMk cId="3706558632" sldId="303"/>
            <ac:picMk id="4" creationId="{14B4327E-5183-4F51-98AF-A2C34C2E503B}"/>
          </ac:picMkLst>
        </pc:picChg>
        <pc:picChg chg="del">
          <ac:chgData name="Susan Epsworth" userId="S::susan.epsworth_educationscotland.gov.scot#ext#@youthlinkscotland.onmicrosoft.com::f99fe11d-f9b9-49ec-8a7a-01cd0aef4db3" providerId="AD" clId="Web-{C87BB693-1B50-40FD-AAB6-1C5BBE3960FB}" dt="2021-01-28T10:07:32.753" v="118"/>
          <ac:picMkLst>
            <pc:docMk/>
            <pc:sldMk cId="3706558632" sldId="303"/>
            <ac:picMk id="14" creationId="{24446249-3357-432D-8A81-E9D9E0536842}"/>
          </ac:picMkLst>
        </pc:picChg>
      </pc:sldChg>
      <pc:sldChg chg="addSp delSp modSp add replId">
        <pc:chgData name="Susan Epsworth" userId="S::susan.epsworth_educationscotland.gov.scot#ext#@youthlinkscotland.onmicrosoft.com::f99fe11d-f9b9-49ec-8a7a-01cd0aef4db3" providerId="AD" clId="Web-{C87BB693-1B50-40FD-AAB6-1C5BBE3960FB}" dt="2021-01-28T10:10:46.461" v="149" actId="1076"/>
        <pc:sldMkLst>
          <pc:docMk/>
          <pc:sldMk cId="692377163" sldId="304"/>
        </pc:sldMkLst>
        <pc:spChg chg="del mod">
          <ac:chgData name="Susan Epsworth" userId="S::susan.epsworth_educationscotland.gov.scot#ext#@youthlinkscotland.onmicrosoft.com::f99fe11d-f9b9-49ec-8a7a-01cd0aef4db3" providerId="AD" clId="Web-{C87BB693-1B50-40FD-AAB6-1C5BBE3960FB}" dt="2021-01-28T10:09:59.006" v="136"/>
          <ac:spMkLst>
            <pc:docMk/>
            <pc:sldMk cId="692377163" sldId="304"/>
            <ac:spMk id="2" creationId="{3DEBB2B3-6541-4447-93C7-47267D7C4B90}"/>
          </ac:spMkLst>
        </pc:spChg>
        <pc:spChg chg="add mod">
          <ac:chgData name="Susan Epsworth" userId="S::susan.epsworth_educationscotland.gov.scot#ext#@youthlinkscotland.onmicrosoft.com::f99fe11d-f9b9-49ec-8a7a-01cd0aef4db3" providerId="AD" clId="Web-{C87BB693-1B50-40FD-AAB6-1C5BBE3960FB}" dt="2021-01-28T10:10:43.210" v="147" actId="1076"/>
          <ac:spMkLst>
            <pc:docMk/>
            <pc:sldMk cId="692377163" sldId="304"/>
            <ac:spMk id="5" creationId="{C311375E-A603-4A55-B6E7-1E6565731828}"/>
          </ac:spMkLst>
        </pc:spChg>
        <pc:spChg chg="add mod">
          <ac:chgData name="Susan Epsworth" userId="S::susan.epsworth_educationscotland.gov.scot#ext#@youthlinkscotland.onmicrosoft.com::f99fe11d-f9b9-49ec-8a7a-01cd0aef4db3" providerId="AD" clId="Web-{C87BB693-1B50-40FD-AAB6-1C5BBE3960FB}" dt="2021-01-28T10:10:46.461" v="149" actId="1076"/>
          <ac:spMkLst>
            <pc:docMk/>
            <pc:sldMk cId="692377163" sldId="304"/>
            <ac:spMk id="7" creationId="{E5C56244-E422-41CF-856A-5C6517207698}"/>
          </ac:spMkLst>
        </pc:spChg>
        <pc:spChg chg="mod">
          <ac:chgData name="Susan Epsworth" userId="S::susan.epsworth_educationscotland.gov.scot#ext#@youthlinkscotland.onmicrosoft.com::f99fe11d-f9b9-49ec-8a7a-01cd0aef4db3" providerId="AD" clId="Web-{C87BB693-1B50-40FD-AAB6-1C5BBE3960FB}" dt="2021-01-28T10:10:25.476" v="144" actId="20577"/>
          <ac:spMkLst>
            <pc:docMk/>
            <pc:sldMk cId="692377163" sldId="304"/>
            <ac:spMk id="15" creationId="{9FC2C07C-D3D9-4C8A-A364-5D26DEE4D82F}"/>
          </ac:spMkLst>
        </pc:spChg>
        <pc:picChg chg="del">
          <ac:chgData name="Susan Epsworth" userId="S::susan.epsworth_educationscotland.gov.scot#ext#@youthlinkscotland.onmicrosoft.com::f99fe11d-f9b9-49ec-8a7a-01cd0aef4db3" providerId="AD" clId="Web-{C87BB693-1B50-40FD-AAB6-1C5BBE3960FB}" dt="2021-01-28T10:10:01.131" v="137"/>
          <ac:picMkLst>
            <pc:docMk/>
            <pc:sldMk cId="692377163" sldId="304"/>
            <ac:picMk id="4" creationId="{14B4327E-5183-4F51-98AF-A2C34C2E503B}"/>
          </ac:picMkLst>
        </pc:picChg>
      </pc:sldChg>
      <pc:sldChg chg="addSp delSp modSp add ord replId">
        <pc:chgData name="Susan Epsworth" userId="S::susan.epsworth_educationscotland.gov.scot#ext#@youthlinkscotland.onmicrosoft.com::f99fe11d-f9b9-49ec-8a7a-01cd0aef4db3" providerId="AD" clId="Web-{C87BB693-1B50-40FD-AAB6-1C5BBE3960FB}" dt="2021-01-28T10:18:18.725" v="204" actId="1076"/>
        <pc:sldMkLst>
          <pc:docMk/>
          <pc:sldMk cId="3769456201" sldId="305"/>
        </pc:sldMkLst>
        <pc:spChg chg="add del mod">
          <ac:chgData name="Susan Epsworth" userId="S::susan.epsworth_educationscotland.gov.scot#ext#@youthlinkscotland.onmicrosoft.com::f99fe11d-f9b9-49ec-8a7a-01cd0aef4db3" providerId="AD" clId="Web-{C87BB693-1B50-40FD-AAB6-1C5BBE3960FB}" dt="2021-01-28T10:17:31.987" v="193"/>
          <ac:spMkLst>
            <pc:docMk/>
            <pc:sldMk cId="3769456201" sldId="305"/>
            <ac:spMk id="7" creationId="{428BFC05-6006-4B1E-AF44-EBAE85406D42}"/>
          </ac:spMkLst>
        </pc:spChg>
        <pc:picChg chg="add del mod">
          <ac:chgData name="Susan Epsworth" userId="S::susan.epsworth_educationscotland.gov.scot#ext#@youthlinkscotland.onmicrosoft.com::f99fe11d-f9b9-49ec-8a7a-01cd0aef4db3" providerId="AD" clId="Web-{C87BB693-1B50-40FD-AAB6-1C5BBE3960FB}" dt="2021-01-28T10:16:49.421" v="185"/>
          <ac:picMkLst>
            <pc:docMk/>
            <pc:sldMk cId="3769456201" sldId="305"/>
            <ac:picMk id="3" creationId="{199C84FD-7DBC-4B38-9A79-729A0324D212}"/>
          </ac:picMkLst>
        </pc:picChg>
        <pc:picChg chg="del">
          <ac:chgData name="Susan Epsworth" userId="S::susan.epsworth_educationscotland.gov.scot#ext#@youthlinkscotland.onmicrosoft.com::f99fe11d-f9b9-49ec-8a7a-01cd0aef4db3" providerId="AD" clId="Web-{C87BB693-1B50-40FD-AAB6-1C5BBE3960FB}" dt="2021-01-28T10:15:36.529" v="181"/>
          <ac:picMkLst>
            <pc:docMk/>
            <pc:sldMk cId="3769456201" sldId="305"/>
            <ac:picMk id="4" creationId="{0CE54596-A259-4B89-A027-8BC82437A87E}"/>
          </ac:picMkLst>
        </pc:picChg>
        <pc:picChg chg="add del mod">
          <ac:chgData name="Susan Epsworth" userId="S::susan.epsworth_educationscotland.gov.scot#ext#@youthlinkscotland.onmicrosoft.com::f99fe11d-f9b9-49ec-8a7a-01cd0aef4db3" providerId="AD" clId="Web-{C87BB693-1B50-40FD-AAB6-1C5BBE3960FB}" dt="2021-01-28T10:17:51.850" v="199"/>
          <ac:picMkLst>
            <pc:docMk/>
            <pc:sldMk cId="3769456201" sldId="305"/>
            <ac:picMk id="5" creationId="{FA4E6059-353F-4CF3-8743-956CA8747A3A}"/>
          </ac:picMkLst>
        </pc:picChg>
        <pc:picChg chg="add mod">
          <ac:chgData name="Susan Epsworth" userId="S::susan.epsworth_educationscotland.gov.scot#ext#@youthlinkscotland.onmicrosoft.com::f99fe11d-f9b9-49ec-8a7a-01cd0aef4db3" providerId="AD" clId="Web-{C87BB693-1B50-40FD-AAB6-1C5BBE3960FB}" dt="2021-01-28T10:18:18.725" v="204" actId="1076"/>
          <ac:picMkLst>
            <pc:docMk/>
            <pc:sldMk cId="3769456201" sldId="305"/>
            <ac:picMk id="9" creationId="{952184D7-074C-4DA4-A748-3500AC4CE74F}"/>
          </ac:picMkLst>
        </pc:picChg>
      </pc:sldChg>
    </pc:docChg>
  </pc:docChgLst>
  <pc:docChgLst>
    <pc:chgData name="Julie Beckett" userId="S::julie.beckett_educationscotland.gov.scot#ext#@youthlinkscotland.onmicrosoft.com::aa751f0a-87ce-42bb-96c4-5854eb418bd4" providerId="AD" clId="Web-{93F4C032-EF41-4379-B2BB-AEB531DA7499}"/>
    <pc:docChg chg="addSld modSld">
      <pc:chgData name="Julie Beckett" userId="S::julie.beckett_educationscotland.gov.scot#ext#@youthlinkscotland.onmicrosoft.com::aa751f0a-87ce-42bb-96c4-5854eb418bd4" providerId="AD" clId="Web-{93F4C032-EF41-4379-B2BB-AEB531DA7499}" dt="2021-02-01T13:13:43.604" v="244" actId="20577"/>
      <pc:docMkLst>
        <pc:docMk/>
      </pc:docMkLst>
      <pc:sldChg chg="addSp modSp new">
        <pc:chgData name="Julie Beckett" userId="S::julie.beckett_educationscotland.gov.scot#ext#@youthlinkscotland.onmicrosoft.com::aa751f0a-87ce-42bb-96c4-5854eb418bd4" providerId="AD" clId="Web-{93F4C032-EF41-4379-B2BB-AEB531DA7499}" dt="2021-02-01T13:13:43.604" v="244" actId="20577"/>
        <pc:sldMkLst>
          <pc:docMk/>
          <pc:sldMk cId="4160151178" sldId="307"/>
        </pc:sldMkLst>
        <pc:spChg chg="mod">
          <ac:chgData name="Julie Beckett" userId="S::julie.beckett_educationscotland.gov.scot#ext#@youthlinkscotland.onmicrosoft.com::aa751f0a-87ce-42bb-96c4-5854eb418bd4" providerId="AD" clId="Web-{93F4C032-EF41-4379-B2BB-AEB531DA7499}" dt="2021-02-01T13:04:37.042" v="156" actId="20577"/>
          <ac:spMkLst>
            <pc:docMk/>
            <pc:sldMk cId="4160151178" sldId="307"/>
            <ac:spMk id="2" creationId="{F0EE8F38-5BF3-43C7-ADED-8646098B3957}"/>
          </ac:spMkLst>
        </pc:spChg>
        <pc:spChg chg="mod">
          <ac:chgData name="Julie Beckett" userId="S::julie.beckett_educationscotland.gov.scot#ext#@youthlinkscotland.onmicrosoft.com::aa751f0a-87ce-42bb-96c4-5854eb418bd4" providerId="AD" clId="Web-{93F4C032-EF41-4379-B2BB-AEB531DA7499}" dt="2021-02-01T13:13:43.604" v="244" actId="20577"/>
          <ac:spMkLst>
            <pc:docMk/>
            <pc:sldMk cId="4160151178" sldId="307"/>
            <ac:spMk id="3" creationId="{E4A4F6FC-1152-4967-B4D8-450BF087B959}"/>
          </ac:spMkLst>
        </pc:spChg>
        <pc:spChg chg="add mod">
          <ac:chgData name="Julie Beckett" userId="S::julie.beckett_educationscotland.gov.scot#ext#@youthlinkscotland.onmicrosoft.com::aa751f0a-87ce-42bb-96c4-5854eb418bd4" providerId="AD" clId="Web-{93F4C032-EF41-4379-B2BB-AEB531DA7499}" dt="2021-02-01T12:56:51.045" v="23" actId="1076"/>
          <ac:spMkLst>
            <pc:docMk/>
            <pc:sldMk cId="4160151178" sldId="307"/>
            <ac:spMk id="6" creationId="{8271D533-9DD6-435F-93A7-5EE7FB5663EC}"/>
          </ac:spMkLst>
        </pc:spChg>
        <pc:picChg chg="add">
          <ac:chgData name="Julie Beckett" userId="S::julie.beckett_educationscotland.gov.scot#ext#@youthlinkscotland.onmicrosoft.com::aa751f0a-87ce-42bb-96c4-5854eb418bd4" providerId="AD" clId="Web-{93F4C032-EF41-4379-B2BB-AEB531DA7499}" dt="2021-02-01T12:55:35.058" v="1"/>
          <ac:picMkLst>
            <pc:docMk/>
            <pc:sldMk cId="4160151178" sldId="307"/>
            <ac:picMk id="5" creationId="{A7B58117-2DC9-461C-8671-CCE529ED20E5}"/>
          </ac:picMkLst>
        </pc:picChg>
      </pc:sldChg>
    </pc:docChg>
  </pc:docChgLst>
  <pc:docChgLst>
    <pc:chgData name="Julie Beckett" userId="S::julie.beckett_educationscotland.gov.scot#ext#@youthlinkscotland.onmicrosoft.com::aa751f0a-87ce-42bb-96c4-5854eb418bd4" providerId="AD" clId="Web-{6E720836-0B78-41B9-BAB3-BB4F85C53C86}"/>
    <pc:docChg chg="modSld">
      <pc:chgData name="Julie Beckett" userId="S::julie.beckett_educationscotland.gov.scot#ext#@youthlinkscotland.onmicrosoft.com::aa751f0a-87ce-42bb-96c4-5854eb418bd4" providerId="AD" clId="Web-{6E720836-0B78-41B9-BAB3-BB4F85C53C86}" dt="2021-04-19T12:52:43.764" v="3"/>
      <pc:docMkLst>
        <pc:docMk/>
      </pc:docMkLst>
      <pc:sldChg chg="modNotes">
        <pc:chgData name="Julie Beckett" userId="S::julie.beckett_educationscotland.gov.scot#ext#@youthlinkscotland.onmicrosoft.com::aa751f0a-87ce-42bb-96c4-5854eb418bd4" providerId="AD" clId="Web-{6E720836-0B78-41B9-BAB3-BB4F85C53C86}" dt="2021-04-19T12:52:43.764" v="3"/>
        <pc:sldMkLst>
          <pc:docMk/>
          <pc:sldMk cId="122809556" sldId="281"/>
        </pc:sldMkLst>
      </pc:sldChg>
    </pc:docChg>
  </pc:docChgLst>
  <pc:docChgLst>
    <pc:chgData name="Julie Beckett" userId="S::julie.beckett_educationscotland.gov.scot#ext#@youthlinkscotland.onmicrosoft.com::aa751f0a-87ce-42bb-96c4-5854eb418bd4" providerId="AD" clId="Web-{E851BA81-7AA1-41EC-B9E9-547E6F299E49}"/>
    <pc:docChg chg="modSld">
      <pc:chgData name="Julie Beckett" userId="S::julie.beckett_educationscotland.gov.scot#ext#@youthlinkscotland.onmicrosoft.com::aa751f0a-87ce-42bb-96c4-5854eb418bd4" providerId="AD" clId="Web-{E851BA81-7AA1-41EC-B9E9-547E6F299E49}" dt="2021-02-22T14:21:17.619" v="129"/>
      <pc:docMkLst>
        <pc:docMk/>
      </pc:docMkLst>
      <pc:sldChg chg="delCm modNotes">
        <pc:chgData name="Julie Beckett" userId="S::julie.beckett_educationscotland.gov.scot#ext#@youthlinkscotland.onmicrosoft.com::aa751f0a-87ce-42bb-96c4-5854eb418bd4" providerId="AD" clId="Web-{E851BA81-7AA1-41EC-B9E9-547E6F299E49}" dt="2021-02-22T14:18:54.246" v="98"/>
        <pc:sldMkLst>
          <pc:docMk/>
          <pc:sldMk cId="2931374878" sldId="258"/>
        </pc:sldMkLst>
      </pc:sldChg>
      <pc:sldChg chg="delCm modNotes">
        <pc:chgData name="Julie Beckett" userId="S::julie.beckett_educationscotland.gov.scot#ext#@youthlinkscotland.onmicrosoft.com::aa751f0a-87ce-42bb-96c4-5854eb418bd4" providerId="AD" clId="Web-{E851BA81-7AA1-41EC-B9E9-547E6F299E49}" dt="2021-02-22T14:21:17.619" v="129"/>
        <pc:sldMkLst>
          <pc:docMk/>
          <pc:sldMk cId="3663419181" sldId="302"/>
        </pc:sldMkLst>
      </pc:sldChg>
      <pc:sldChg chg="delCm">
        <pc:chgData name="Julie Beckett" userId="S::julie.beckett_educationscotland.gov.scot#ext#@youthlinkscotland.onmicrosoft.com::aa751f0a-87ce-42bb-96c4-5854eb418bd4" providerId="AD" clId="Web-{E851BA81-7AA1-41EC-B9E9-547E6F299E49}" dt="2021-02-22T14:03:33.871" v="0"/>
        <pc:sldMkLst>
          <pc:docMk/>
          <pc:sldMk cId="1166832933" sldId="336"/>
        </pc:sldMkLst>
      </pc:sldChg>
      <pc:sldChg chg="delCm">
        <pc:chgData name="Julie Beckett" userId="S::julie.beckett_educationscotland.gov.scot#ext#@youthlinkscotland.onmicrosoft.com::aa751f0a-87ce-42bb-96c4-5854eb418bd4" providerId="AD" clId="Web-{E851BA81-7AA1-41EC-B9E9-547E6F299E49}" dt="2021-02-22T14:03:43.246" v="1"/>
        <pc:sldMkLst>
          <pc:docMk/>
          <pc:sldMk cId="2709935059" sldId="337"/>
        </pc:sldMkLst>
      </pc:sldChg>
    </pc:docChg>
  </pc:docChgLst>
  <pc:docChgLst>
    <pc:chgData name="Julie Beckett" userId="S::julie.beckett_educationscotland.gov.scot#ext#@youthlinkscotland.onmicrosoft.com::aa751f0a-87ce-42bb-96c4-5854eb418bd4" providerId="AD" clId="Web-{71F32713-35B2-4FE8-BCD7-14B67C8ACDCB}"/>
    <pc:docChg chg="addSld delSld modSld sldOrd">
      <pc:chgData name="Julie Beckett" userId="S::julie.beckett_educationscotland.gov.scot#ext#@youthlinkscotland.onmicrosoft.com::aa751f0a-87ce-42bb-96c4-5854eb418bd4" providerId="AD" clId="Web-{71F32713-35B2-4FE8-BCD7-14B67C8ACDCB}" dt="2021-02-12T11:17:08.780" v="374"/>
      <pc:docMkLst>
        <pc:docMk/>
      </pc:docMkLst>
      <pc:sldChg chg="modSp">
        <pc:chgData name="Julie Beckett" userId="S::julie.beckett_educationscotland.gov.scot#ext#@youthlinkscotland.onmicrosoft.com::aa751f0a-87ce-42bb-96c4-5854eb418bd4" providerId="AD" clId="Web-{71F32713-35B2-4FE8-BCD7-14B67C8ACDCB}" dt="2021-02-12T10:20:17.106" v="53" actId="1076"/>
        <pc:sldMkLst>
          <pc:docMk/>
          <pc:sldMk cId="2931374878" sldId="258"/>
        </pc:sldMkLst>
        <pc:picChg chg="mod">
          <ac:chgData name="Julie Beckett" userId="S::julie.beckett_educationscotland.gov.scot#ext#@youthlinkscotland.onmicrosoft.com::aa751f0a-87ce-42bb-96c4-5854eb418bd4" providerId="AD" clId="Web-{71F32713-35B2-4FE8-BCD7-14B67C8ACDCB}" dt="2021-02-12T10:20:17.106" v="53" actId="1076"/>
          <ac:picMkLst>
            <pc:docMk/>
            <pc:sldMk cId="2931374878" sldId="258"/>
            <ac:picMk id="12"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13.669" v="51" actId="1076"/>
          <ac:picMkLst>
            <pc:docMk/>
            <pc:sldMk cId="2931374878" sldId="258"/>
            <ac:picMk id="13"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15.731" v="52" actId="1076"/>
          <ac:picMkLst>
            <pc:docMk/>
            <pc:sldMk cId="2931374878" sldId="258"/>
            <ac:picMk id="14"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08.903" v="49" actId="1076"/>
          <ac:picMkLst>
            <pc:docMk/>
            <pc:sldMk cId="2931374878" sldId="258"/>
            <ac:picMk id="15"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02.247" v="48" actId="1076"/>
          <ac:picMkLst>
            <pc:docMk/>
            <pc:sldMk cId="2931374878" sldId="258"/>
            <ac:picMk id="16" creationId="{00000000-0000-0000-0000-000000000000}"/>
          </ac:picMkLst>
        </pc:picChg>
      </pc:sldChg>
      <pc:sldChg chg="del">
        <pc:chgData name="Julie Beckett" userId="S::julie.beckett_educationscotland.gov.scot#ext#@youthlinkscotland.onmicrosoft.com::aa751f0a-87ce-42bb-96c4-5854eb418bd4" providerId="AD" clId="Web-{71F32713-35B2-4FE8-BCD7-14B67C8ACDCB}" dt="2021-02-12T10:20:40.919" v="54"/>
        <pc:sldMkLst>
          <pc:docMk/>
          <pc:sldMk cId="3846794594" sldId="259"/>
        </pc:sldMkLst>
      </pc:sldChg>
      <pc:sldChg chg="addSp delSp modSp modCm">
        <pc:chgData name="Julie Beckett" userId="S::julie.beckett_educationscotland.gov.scot#ext#@youthlinkscotland.onmicrosoft.com::aa751f0a-87ce-42bb-96c4-5854eb418bd4" providerId="AD" clId="Web-{71F32713-35B2-4FE8-BCD7-14B67C8ACDCB}" dt="2021-02-12T10:21:48.638" v="59" actId="1076"/>
        <pc:sldMkLst>
          <pc:docMk/>
          <pc:sldMk cId="515645128" sldId="261"/>
        </pc:sldMkLst>
        <pc:picChg chg="del">
          <ac:chgData name="Julie Beckett" userId="S::julie.beckett_educationscotland.gov.scot#ext#@youthlinkscotland.onmicrosoft.com::aa751f0a-87ce-42bb-96c4-5854eb418bd4" providerId="AD" clId="Web-{71F32713-35B2-4FE8-BCD7-14B67C8ACDCB}" dt="2021-02-12T10:21:18.482" v="56"/>
          <ac:picMkLst>
            <pc:docMk/>
            <pc:sldMk cId="515645128" sldId="261"/>
            <ac:picMk id="7" creationId="{00000000-0000-0000-0000-000000000000}"/>
          </ac:picMkLst>
        </pc:picChg>
        <pc:picChg chg="add mod">
          <ac:chgData name="Julie Beckett" userId="S::julie.beckett_educationscotland.gov.scot#ext#@youthlinkscotland.onmicrosoft.com::aa751f0a-87ce-42bb-96c4-5854eb418bd4" providerId="AD" clId="Web-{71F32713-35B2-4FE8-BCD7-14B67C8ACDCB}" dt="2021-02-12T10:21:48.638" v="59" actId="1076"/>
          <ac:picMkLst>
            <pc:docMk/>
            <pc:sldMk cId="515645128" sldId="261"/>
            <ac:picMk id="8" creationId="{B3A1FEF5-935B-46BE-98EF-2D487A31192B}"/>
          </ac:picMkLst>
        </pc:picChg>
      </pc:sldChg>
      <pc:sldChg chg="addCm">
        <pc:chgData name="Julie Beckett" userId="S::julie.beckett_educationscotland.gov.scot#ext#@youthlinkscotland.onmicrosoft.com::aa751f0a-87ce-42bb-96c4-5854eb418bd4" providerId="AD" clId="Web-{71F32713-35B2-4FE8-BCD7-14B67C8ACDCB}" dt="2021-02-12T10:55:41.664" v="183"/>
        <pc:sldMkLst>
          <pc:docMk/>
          <pc:sldMk cId="1255149747" sldId="263"/>
        </pc:sldMkLst>
      </pc:sldChg>
      <pc:sldChg chg="modCm">
        <pc:chgData name="Julie Beckett" userId="S::julie.beckett_educationscotland.gov.scot#ext#@youthlinkscotland.onmicrosoft.com::aa751f0a-87ce-42bb-96c4-5854eb418bd4" providerId="AD" clId="Web-{71F32713-35B2-4FE8-BCD7-14B67C8ACDCB}" dt="2021-02-12T10:56:47.852" v="185"/>
        <pc:sldMkLst>
          <pc:docMk/>
          <pc:sldMk cId="2425272828" sldId="264"/>
        </pc:sldMkLst>
      </pc:sldChg>
      <pc:sldChg chg="ord">
        <pc:chgData name="Julie Beckett" userId="S::julie.beckett_educationscotland.gov.scot#ext#@youthlinkscotland.onmicrosoft.com::aa751f0a-87ce-42bb-96c4-5854eb418bd4" providerId="AD" clId="Web-{71F32713-35B2-4FE8-BCD7-14B67C8ACDCB}" dt="2021-02-12T10:57:03.618" v="186"/>
        <pc:sldMkLst>
          <pc:docMk/>
          <pc:sldMk cId="2159627872" sldId="265"/>
        </pc:sldMkLst>
      </pc:sldChg>
      <pc:sldChg chg="ord">
        <pc:chgData name="Julie Beckett" userId="S::julie.beckett_educationscotland.gov.scot#ext#@youthlinkscotland.onmicrosoft.com::aa751f0a-87ce-42bb-96c4-5854eb418bd4" providerId="AD" clId="Web-{71F32713-35B2-4FE8-BCD7-14B67C8ACDCB}" dt="2021-02-12T10:57:05.368" v="187"/>
        <pc:sldMkLst>
          <pc:docMk/>
          <pc:sldMk cId="983463462" sldId="266"/>
        </pc:sldMkLst>
      </pc:sldChg>
      <pc:sldChg chg="addSp modSp">
        <pc:chgData name="Julie Beckett" userId="S::julie.beckett_educationscotland.gov.scot#ext#@youthlinkscotland.onmicrosoft.com::aa751f0a-87ce-42bb-96c4-5854eb418bd4" providerId="AD" clId="Web-{71F32713-35B2-4FE8-BCD7-14B67C8ACDCB}" dt="2021-02-12T10:34:44.392" v="75" actId="1076"/>
        <pc:sldMkLst>
          <pc:docMk/>
          <pc:sldMk cId="1776021051" sldId="271"/>
        </pc:sldMkLst>
        <pc:spChg chg="add mod">
          <ac:chgData name="Julie Beckett" userId="S::julie.beckett_educationscotland.gov.scot#ext#@youthlinkscotland.onmicrosoft.com::aa751f0a-87ce-42bb-96c4-5854eb418bd4" providerId="AD" clId="Web-{71F32713-35B2-4FE8-BCD7-14B67C8ACDCB}" dt="2021-02-12T10:34:44.392" v="75" actId="1076"/>
          <ac:spMkLst>
            <pc:docMk/>
            <pc:sldMk cId="1776021051" sldId="271"/>
            <ac:spMk id="5" creationId="{08479DC9-2377-4135-A97C-AA7A88700A49}"/>
          </ac:spMkLst>
        </pc:spChg>
      </pc:sldChg>
      <pc:sldChg chg="addSp delSp modSp delCm modNotes">
        <pc:chgData name="Julie Beckett" userId="S::julie.beckett_educationscotland.gov.scot#ext#@youthlinkscotland.onmicrosoft.com::aa751f0a-87ce-42bb-96c4-5854eb418bd4" providerId="AD" clId="Web-{71F32713-35B2-4FE8-BCD7-14B67C8ACDCB}" dt="2021-02-12T10:46:40.271" v="182" actId="20577"/>
        <pc:sldMkLst>
          <pc:docMk/>
          <pc:sldMk cId="3893443777" sldId="276"/>
        </pc:sldMkLst>
        <pc:spChg chg="add mod">
          <ac:chgData name="Julie Beckett" userId="S::julie.beckett_educationscotland.gov.scot#ext#@youthlinkscotland.onmicrosoft.com::aa751f0a-87ce-42bb-96c4-5854eb418bd4" providerId="AD" clId="Web-{71F32713-35B2-4FE8-BCD7-14B67C8ACDCB}" dt="2021-02-12T10:46:40.271" v="182" actId="20577"/>
          <ac:spMkLst>
            <pc:docMk/>
            <pc:sldMk cId="3893443777" sldId="276"/>
            <ac:spMk id="3" creationId="{961C331B-6914-4AC6-9C43-4CFACFE69E1A}"/>
          </ac:spMkLst>
        </pc:spChg>
        <pc:spChg chg="del">
          <ac:chgData name="Julie Beckett" userId="S::julie.beckett_educationscotland.gov.scot#ext#@youthlinkscotland.onmicrosoft.com::aa751f0a-87ce-42bb-96c4-5854eb418bd4" providerId="AD" clId="Web-{71F32713-35B2-4FE8-BCD7-14B67C8ACDCB}" dt="2021-02-12T10:42:10.285" v="76"/>
          <ac:spMkLst>
            <pc:docMk/>
            <pc:sldMk cId="3893443777" sldId="276"/>
            <ac:spMk id="4" creationId="{00000000-0000-0000-0000-000000000000}"/>
          </ac:spMkLst>
        </pc:spChg>
      </pc:sldChg>
      <pc:sldChg chg="modSp del">
        <pc:chgData name="Julie Beckett" userId="S::julie.beckett_educationscotland.gov.scot#ext#@youthlinkscotland.onmicrosoft.com::aa751f0a-87ce-42bb-96c4-5854eb418bd4" providerId="AD" clId="Web-{71F32713-35B2-4FE8-BCD7-14B67C8ACDCB}" dt="2021-02-12T11:14:34.279" v="321"/>
        <pc:sldMkLst>
          <pc:docMk/>
          <pc:sldMk cId="2121222446" sldId="283"/>
        </pc:sldMkLst>
        <pc:spChg chg="mod">
          <ac:chgData name="Julie Beckett" userId="S::julie.beckett_educationscotland.gov.scot#ext#@youthlinkscotland.onmicrosoft.com::aa751f0a-87ce-42bb-96c4-5854eb418bd4" providerId="AD" clId="Web-{71F32713-35B2-4FE8-BCD7-14B67C8ACDCB}" dt="2021-02-12T10:58:47.696" v="198" actId="20577"/>
          <ac:spMkLst>
            <pc:docMk/>
            <pc:sldMk cId="2121222446" sldId="283"/>
            <ac:spMk id="2" creationId="{A3E04F6F-3C03-4ED8-A36C-FF3B0C8C4DC6}"/>
          </ac:spMkLst>
        </pc:spChg>
      </pc:sldChg>
      <pc:sldChg chg="modSp del">
        <pc:chgData name="Julie Beckett" userId="S::julie.beckett_educationscotland.gov.scot#ext#@youthlinkscotland.onmicrosoft.com::aa751f0a-87ce-42bb-96c4-5854eb418bd4" providerId="AD" clId="Web-{71F32713-35B2-4FE8-BCD7-14B67C8ACDCB}" dt="2021-02-12T10:34:19.361" v="66"/>
        <pc:sldMkLst>
          <pc:docMk/>
          <pc:sldMk cId="1275553371" sldId="286"/>
        </pc:sldMkLst>
        <pc:spChg chg="mod">
          <ac:chgData name="Julie Beckett" userId="S::julie.beckett_educationscotland.gov.scot#ext#@youthlinkscotland.onmicrosoft.com::aa751f0a-87ce-42bb-96c4-5854eb418bd4" providerId="AD" clId="Web-{71F32713-35B2-4FE8-BCD7-14B67C8ACDCB}" dt="2021-02-12T10:34:18.689" v="65" actId="20577"/>
          <ac:spMkLst>
            <pc:docMk/>
            <pc:sldMk cId="1275553371" sldId="286"/>
            <ac:spMk id="2" creationId="{9DC1B558-9467-4970-8924-7BC90AD4A271}"/>
          </ac:spMkLst>
        </pc:spChg>
      </pc:sldChg>
      <pc:sldChg chg="addSp modSp addCm">
        <pc:chgData name="Julie Beckett" userId="S::julie.beckett_educationscotland.gov.scot#ext#@youthlinkscotland.onmicrosoft.com::aa751f0a-87ce-42bb-96c4-5854eb418bd4" providerId="AD" clId="Web-{71F32713-35B2-4FE8-BCD7-14B67C8ACDCB}" dt="2021-02-12T10:58:01.743" v="196" actId="1076"/>
        <pc:sldMkLst>
          <pc:docMk/>
          <pc:sldMk cId="3663419181" sldId="302"/>
        </pc:sldMkLst>
        <pc:spChg chg="add mod">
          <ac:chgData name="Julie Beckett" userId="S::julie.beckett_educationscotland.gov.scot#ext#@youthlinkscotland.onmicrosoft.com::aa751f0a-87ce-42bb-96c4-5854eb418bd4" providerId="AD" clId="Web-{71F32713-35B2-4FE8-BCD7-14B67C8ACDCB}" dt="2021-02-12T10:58:01.743" v="196" actId="1076"/>
          <ac:spMkLst>
            <pc:docMk/>
            <pc:sldMk cId="3663419181" sldId="302"/>
            <ac:spMk id="4" creationId="{19174949-020B-484A-8401-D22E9A1C549A}"/>
          </ac:spMkLst>
        </pc:spChg>
        <pc:picChg chg="add mod">
          <ac:chgData name="Julie Beckett" userId="S::julie.beckett_educationscotland.gov.scot#ext#@youthlinkscotland.onmicrosoft.com::aa751f0a-87ce-42bb-96c4-5854eb418bd4" providerId="AD" clId="Web-{71F32713-35B2-4FE8-BCD7-14B67C8ACDCB}" dt="2021-02-12T10:33:37.892" v="63" actId="1076"/>
          <ac:picMkLst>
            <pc:docMk/>
            <pc:sldMk cId="3663419181" sldId="302"/>
            <ac:picMk id="2" creationId="{F16929A6-D1C1-43BD-A1E3-F22BF7A3B0A9}"/>
          </ac:picMkLst>
        </pc:picChg>
      </pc:sldChg>
      <pc:sldChg chg="modSp">
        <pc:chgData name="Julie Beckett" userId="S::julie.beckett_educationscotland.gov.scot#ext#@youthlinkscotland.onmicrosoft.com::aa751f0a-87ce-42bb-96c4-5854eb418bd4" providerId="AD" clId="Web-{71F32713-35B2-4FE8-BCD7-14B67C8ACDCB}" dt="2021-02-12T10:10:52.853" v="1" actId="1076"/>
        <pc:sldMkLst>
          <pc:docMk/>
          <pc:sldMk cId="3706558632" sldId="303"/>
        </pc:sldMkLst>
        <pc:grpChg chg="mod">
          <ac:chgData name="Julie Beckett" userId="S::julie.beckett_educationscotland.gov.scot#ext#@youthlinkscotland.onmicrosoft.com::aa751f0a-87ce-42bb-96c4-5854eb418bd4" providerId="AD" clId="Web-{71F32713-35B2-4FE8-BCD7-14B67C8ACDCB}" dt="2021-02-12T10:10:52.853" v="1" actId="1076"/>
          <ac:grpSpMkLst>
            <pc:docMk/>
            <pc:sldMk cId="3706558632" sldId="303"/>
            <ac:grpSpMk id="9" creationId="{422836F8-2AD4-486B-94BC-B57BC122CACF}"/>
          </ac:grpSpMkLst>
        </pc:grpChg>
      </pc:sldChg>
      <pc:sldChg chg="modSp addCm modCm">
        <pc:chgData name="Julie Beckett" userId="S::julie.beckett_educationscotland.gov.scot#ext#@youthlinkscotland.onmicrosoft.com::aa751f0a-87ce-42bb-96c4-5854eb418bd4" providerId="AD" clId="Web-{71F32713-35B2-4FE8-BCD7-14B67C8ACDCB}" dt="2021-02-12T10:56:22.196" v="184"/>
        <pc:sldMkLst>
          <pc:docMk/>
          <pc:sldMk cId="692377163" sldId="304"/>
        </pc:sldMkLst>
        <pc:spChg chg="mod">
          <ac:chgData name="Julie Beckett" userId="S::julie.beckett_educationscotland.gov.scot#ext#@youthlinkscotland.onmicrosoft.com::aa751f0a-87ce-42bb-96c4-5854eb418bd4" providerId="AD" clId="Web-{71F32713-35B2-4FE8-BCD7-14B67C8ACDCB}" dt="2021-02-12T10:18:46.934" v="27" actId="14100"/>
          <ac:spMkLst>
            <pc:docMk/>
            <pc:sldMk cId="692377163" sldId="304"/>
            <ac:spMk id="7" creationId="{E5C56244-E422-41CF-856A-5C6517207698}"/>
          </ac:spMkLst>
        </pc:spChg>
      </pc:sldChg>
      <pc:sldChg chg="addSp delSp modSp modNotes">
        <pc:chgData name="Julie Beckett" userId="S::julie.beckett_educationscotland.gov.scot#ext#@youthlinkscotland.onmicrosoft.com::aa751f0a-87ce-42bb-96c4-5854eb418bd4" providerId="AD" clId="Web-{71F32713-35B2-4FE8-BCD7-14B67C8ACDCB}" dt="2021-02-12T11:17:08.780" v="374"/>
        <pc:sldMkLst>
          <pc:docMk/>
          <pc:sldMk cId="4160151178" sldId="307"/>
        </pc:sldMkLst>
        <pc:spChg chg="mod">
          <ac:chgData name="Julie Beckett" userId="S::julie.beckett_educationscotland.gov.scot#ext#@youthlinkscotland.onmicrosoft.com::aa751f0a-87ce-42bb-96c4-5854eb418bd4" providerId="AD" clId="Web-{71F32713-35B2-4FE8-BCD7-14B67C8ACDCB}" dt="2021-02-12T11:17:08.780" v="374"/>
          <ac:spMkLst>
            <pc:docMk/>
            <pc:sldMk cId="4160151178" sldId="307"/>
            <ac:spMk id="2" creationId="{F0EE8F38-5BF3-43C7-ADED-8646098B3957}"/>
          </ac:spMkLst>
        </pc:spChg>
        <pc:spChg chg="mod">
          <ac:chgData name="Julie Beckett" userId="S::julie.beckett_educationscotland.gov.scot#ext#@youthlinkscotland.onmicrosoft.com::aa751f0a-87ce-42bb-96c4-5854eb418bd4" providerId="AD" clId="Web-{71F32713-35B2-4FE8-BCD7-14B67C8ACDCB}" dt="2021-02-12T11:15:59.967" v="366" actId="20577"/>
          <ac:spMkLst>
            <pc:docMk/>
            <pc:sldMk cId="4160151178" sldId="307"/>
            <ac:spMk id="3" creationId="{E4A4F6FC-1152-4967-B4D8-450BF087B959}"/>
          </ac:spMkLst>
        </pc:spChg>
        <pc:spChg chg="add del mod">
          <ac:chgData name="Julie Beckett" userId="S::julie.beckett_educationscotland.gov.scot#ext#@youthlinkscotland.onmicrosoft.com::aa751f0a-87ce-42bb-96c4-5854eb418bd4" providerId="AD" clId="Web-{71F32713-35B2-4FE8-BCD7-14B67C8ACDCB}" dt="2021-02-12T11:15:49.733" v="359"/>
          <ac:spMkLst>
            <pc:docMk/>
            <pc:sldMk cId="4160151178" sldId="307"/>
            <ac:spMk id="7" creationId="{ABFD2DA6-8424-4EBE-879E-C88ED9D33B0D}"/>
          </ac:spMkLst>
        </pc:spChg>
        <pc:picChg chg="add mod">
          <ac:chgData name="Julie Beckett" userId="S::julie.beckett_educationscotland.gov.scot#ext#@youthlinkscotland.onmicrosoft.com::aa751f0a-87ce-42bb-96c4-5854eb418bd4" providerId="AD" clId="Web-{71F32713-35B2-4FE8-BCD7-14B67C8ACDCB}" dt="2021-02-12T11:16:47.327" v="369" actId="1076"/>
          <ac:picMkLst>
            <pc:docMk/>
            <pc:sldMk cId="4160151178" sldId="307"/>
            <ac:picMk id="4" creationId="{4A120884-292D-496D-B398-DAA77CFAF82A}"/>
          </ac:picMkLst>
        </pc:picChg>
        <pc:picChg chg="ord">
          <ac:chgData name="Julie Beckett" userId="S::julie.beckett_educationscotland.gov.scot#ext#@youthlinkscotland.onmicrosoft.com::aa751f0a-87ce-42bb-96c4-5854eb418bd4" providerId="AD" clId="Web-{71F32713-35B2-4FE8-BCD7-14B67C8ACDCB}" dt="2021-02-12T11:16:08.639" v="367"/>
          <ac:picMkLst>
            <pc:docMk/>
            <pc:sldMk cId="4160151178" sldId="307"/>
            <ac:picMk id="5" creationId="{A7B58117-2DC9-461C-8671-CCE529ED20E5}"/>
          </ac:picMkLst>
        </pc:picChg>
      </pc:sldChg>
      <pc:sldChg chg="addSp delSp modSp">
        <pc:chgData name="Julie Beckett" userId="S::julie.beckett_educationscotland.gov.scot#ext#@youthlinkscotland.onmicrosoft.com::aa751f0a-87ce-42bb-96c4-5854eb418bd4" providerId="AD" clId="Web-{71F32713-35B2-4FE8-BCD7-14B67C8ACDCB}" dt="2021-02-12T10:18:27.731" v="26"/>
        <pc:sldMkLst>
          <pc:docMk/>
          <pc:sldMk cId="4212312997" sldId="308"/>
        </pc:sldMkLst>
        <pc:spChg chg="add del mod">
          <ac:chgData name="Julie Beckett" userId="S::julie.beckett_educationscotland.gov.scot#ext#@youthlinkscotland.onmicrosoft.com::aa751f0a-87ce-42bb-96c4-5854eb418bd4" providerId="AD" clId="Web-{71F32713-35B2-4FE8-BCD7-14B67C8ACDCB}" dt="2021-02-12T10:18:27.731" v="26"/>
          <ac:spMkLst>
            <pc:docMk/>
            <pc:sldMk cId="4212312997" sldId="308"/>
            <ac:spMk id="5" creationId="{D5D368C5-7C5E-4355-B9C8-B838A39BEB19}"/>
          </ac:spMkLst>
        </pc:spChg>
        <pc:spChg chg="mod">
          <ac:chgData name="Julie Beckett" userId="S::julie.beckett_educationscotland.gov.scot#ext#@youthlinkscotland.onmicrosoft.com::aa751f0a-87ce-42bb-96c4-5854eb418bd4" providerId="AD" clId="Web-{71F32713-35B2-4FE8-BCD7-14B67C8ACDCB}" dt="2021-02-12T10:18:06.043" v="13" actId="20577"/>
          <ac:spMkLst>
            <pc:docMk/>
            <pc:sldMk cId="4212312997" sldId="308"/>
            <ac:spMk id="7" creationId="{1E944662-584D-40B2-AEC1-6FBA24CACD45}"/>
          </ac:spMkLst>
        </pc:spChg>
        <pc:spChg chg="add mod">
          <ac:chgData name="Julie Beckett" userId="S::julie.beckett_educationscotland.gov.scot#ext#@youthlinkscotland.onmicrosoft.com::aa751f0a-87ce-42bb-96c4-5854eb418bd4" providerId="AD" clId="Web-{71F32713-35B2-4FE8-BCD7-14B67C8ACDCB}" dt="2021-02-12T10:18:24.403" v="23" actId="1076"/>
          <ac:spMkLst>
            <pc:docMk/>
            <pc:sldMk cId="4212312997" sldId="308"/>
            <ac:spMk id="10" creationId="{1C154917-6813-41D1-9D13-D7042D9660D3}"/>
          </ac:spMkLst>
        </pc:spChg>
        <pc:picChg chg="add mod">
          <ac:chgData name="Julie Beckett" userId="S::julie.beckett_educationscotland.gov.scot#ext#@youthlinkscotland.onmicrosoft.com::aa751f0a-87ce-42bb-96c4-5854eb418bd4" providerId="AD" clId="Web-{71F32713-35B2-4FE8-BCD7-14B67C8ACDCB}" dt="2021-02-12T10:17:48.871" v="6" actId="1076"/>
          <ac:picMkLst>
            <pc:docMk/>
            <pc:sldMk cId="4212312997" sldId="308"/>
            <ac:picMk id="4" creationId="{EF3F2297-19AC-4227-89F3-6DC584798064}"/>
          </ac:picMkLst>
        </pc:picChg>
      </pc:sldChg>
      <pc:sldChg chg="modSp new">
        <pc:chgData name="Julie Beckett" userId="S::julie.beckett_educationscotland.gov.scot#ext#@youthlinkscotland.onmicrosoft.com::aa751f0a-87ce-42bb-96c4-5854eb418bd4" providerId="AD" clId="Web-{71F32713-35B2-4FE8-BCD7-14B67C8ACDCB}" dt="2021-02-12T10:19:44.356" v="46" actId="20577"/>
        <pc:sldMkLst>
          <pc:docMk/>
          <pc:sldMk cId="1950503287" sldId="309"/>
        </pc:sldMkLst>
        <pc:spChg chg="mod">
          <ac:chgData name="Julie Beckett" userId="S::julie.beckett_educationscotland.gov.scot#ext#@youthlinkscotland.onmicrosoft.com::aa751f0a-87ce-42bb-96c4-5854eb418bd4" providerId="AD" clId="Web-{71F32713-35B2-4FE8-BCD7-14B67C8ACDCB}" dt="2021-02-12T10:19:44.356" v="46" actId="20577"/>
          <ac:spMkLst>
            <pc:docMk/>
            <pc:sldMk cId="1950503287" sldId="309"/>
            <ac:spMk id="2" creationId="{971FF2AB-8DFE-4637-87E6-762DAA155F85}"/>
          </ac:spMkLst>
        </pc:spChg>
      </pc:sldChg>
    </pc:docChg>
  </pc:docChgLst>
  <pc:docChgLst>
    <pc:chgData name="Julie Beckett" userId="S::julie.beckett_educationscotland.gov.scot#ext#@youthlinkscotland.onmicrosoft.com::aa751f0a-87ce-42bb-96c4-5854eb418bd4" providerId="AD" clId="Web-{1623F68D-6A66-4E0E-BE90-5562DD8F854E}"/>
    <pc:docChg chg="modSld">
      <pc:chgData name="Julie Beckett" userId="S::julie.beckett_educationscotland.gov.scot#ext#@youthlinkscotland.onmicrosoft.com::aa751f0a-87ce-42bb-96c4-5854eb418bd4" providerId="AD" clId="Web-{1623F68D-6A66-4E0E-BE90-5562DD8F854E}" dt="2021-02-24T09:25:57.364" v="53"/>
      <pc:docMkLst>
        <pc:docMk/>
      </pc:docMkLst>
      <pc:sldChg chg="delCm">
        <pc:chgData name="Julie Beckett" userId="S::julie.beckett_educationscotland.gov.scot#ext#@youthlinkscotland.onmicrosoft.com::aa751f0a-87ce-42bb-96c4-5854eb418bd4" providerId="AD" clId="Web-{1623F68D-6A66-4E0E-BE90-5562DD8F854E}" dt="2021-02-24T09:11:32.409" v="28"/>
        <pc:sldMkLst>
          <pc:docMk/>
          <pc:sldMk cId="122809556" sldId="281"/>
        </pc:sldMkLst>
      </pc:sldChg>
      <pc:sldChg chg="delCm">
        <pc:chgData name="Julie Beckett" userId="S::julie.beckett_educationscotland.gov.scot#ext#@youthlinkscotland.onmicrosoft.com::aa751f0a-87ce-42bb-96c4-5854eb418bd4" providerId="AD" clId="Web-{1623F68D-6A66-4E0E-BE90-5562DD8F854E}" dt="2021-02-24T09:12:11.191" v="29"/>
        <pc:sldMkLst>
          <pc:docMk/>
          <pc:sldMk cId="3787910389" sldId="290"/>
        </pc:sldMkLst>
      </pc:sldChg>
      <pc:sldChg chg="delCm modNotes">
        <pc:chgData name="Julie Beckett" userId="S::julie.beckett_educationscotland.gov.scot#ext#@youthlinkscotland.onmicrosoft.com::aa751f0a-87ce-42bb-96c4-5854eb418bd4" providerId="AD" clId="Web-{1623F68D-6A66-4E0E-BE90-5562DD8F854E}" dt="2021-02-24T09:25:57.364" v="53"/>
        <pc:sldMkLst>
          <pc:docMk/>
          <pc:sldMk cId="2148041168" sldId="297"/>
        </pc:sldMkLst>
      </pc:sldChg>
      <pc:sldChg chg="modSp delCm modNotes">
        <pc:chgData name="Julie Beckett" userId="S::julie.beckett_educationscotland.gov.scot#ext#@youthlinkscotland.onmicrosoft.com::aa751f0a-87ce-42bb-96c4-5854eb418bd4" providerId="AD" clId="Web-{1623F68D-6A66-4E0E-BE90-5562DD8F854E}" dt="2021-02-24T09:14:35.694" v="35"/>
        <pc:sldMkLst>
          <pc:docMk/>
          <pc:sldMk cId="701518959" sldId="313"/>
        </pc:sldMkLst>
        <pc:spChg chg="mod">
          <ac:chgData name="Julie Beckett" userId="S::julie.beckett_educationscotland.gov.scot#ext#@youthlinkscotland.onmicrosoft.com::aa751f0a-87ce-42bb-96c4-5854eb418bd4" providerId="AD" clId="Web-{1623F68D-6A66-4E0E-BE90-5562DD8F854E}" dt="2021-02-24T08:50:19.211" v="22" actId="20577"/>
          <ac:spMkLst>
            <pc:docMk/>
            <pc:sldMk cId="701518959" sldId="313"/>
            <ac:spMk id="3" creationId="{00000000-0000-0000-0000-000000000000}"/>
          </ac:spMkLst>
        </pc:spChg>
      </pc:sldChg>
      <pc:sldChg chg="modNotes">
        <pc:chgData name="Julie Beckett" userId="S::julie.beckett_educationscotland.gov.scot#ext#@youthlinkscotland.onmicrosoft.com::aa751f0a-87ce-42bb-96c4-5854eb418bd4" providerId="AD" clId="Web-{1623F68D-6A66-4E0E-BE90-5562DD8F854E}" dt="2021-02-24T09:14:42.975" v="38"/>
        <pc:sldMkLst>
          <pc:docMk/>
          <pc:sldMk cId="2787870599" sldId="315"/>
        </pc:sldMkLst>
      </pc:sldChg>
      <pc:sldChg chg="modSp">
        <pc:chgData name="Julie Beckett" userId="S::julie.beckett_educationscotland.gov.scot#ext#@youthlinkscotland.onmicrosoft.com::aa751f0a-87ce-42bb-96c4-5854eb418bd4" providerId="AD" clId="Web-{1623F68D-6A66-4E0E-BE90-5562DD8F854E}" dt="2021-02-24T08:51:47.776" v="23" actId="1076"/>
        <pc:sldMkLst>
          <pc:docMk/>
          <pc:sldMk cId="3156820411" sldId="316"/>
        </pc:sldMkLst>
        <pc:grpChg chg="mod">
          <ac:chgData name="Julie Beckett" userId="S::julie.beckett_educationscotland.gov.scot#ext#@youthlinkscotland.onmicrosoft.com::aa751f0a-87ce-42bb-96c4-5854eb418bd4" providerId="AD" clId="Web-{1623F68D-6A66-4E0E-BE90-5562DD8F854E}" dt="2021-02-24T08:51:47.776" v="23" actId="1076"/>
          <ac:grpSpMkLst>
            <pc:docMk/>
            <pc:sldMk cId="3156820411" sldId="316"/>
            <ac:grpSpMk id="12" creationId="{00000000-0000-0000-0000-000000000000}"/>
          </ac:grpSpMkLst>
        </pc:grpChg>
      </pc:sldChg>
      <pc:sldChg chg="delCm">
        <pc:chgData name="Julie Beckett" userId="S::julie.beckett_educationscotland.gov.scot#ext#@youthlinkscotland.onmicrosoft.com::aa751f0a-87ce-42bb-96c4-5854eb418bd4" providerId="AD" clId="Web-{1623F68D-6A66-4E0E-BE90-5562DD8F854E}" dt="2021-02-24T08:57:15.220" v="24"/>
        <pc:sldMkLst>
          <pc:docMk/>
          <pc:sldMk cId="609509031" sldId="321"/>
        </pc:sldMkLst>
      </pc:sldChg>
      <pc:sldChg chg="modSp">
        <pc:chgData name="Julie Beckett" userId="S::julie.beckett_educationscotland.gov.scot#ext#@youthlinkscotland.onmicrosoft.com::aa751f0a-87ce-42bb-96c4-5854eb418bd4" providerId="AD" clId="Web-{1623F68D-6A66-4E0E-BE90-5562DD8F854E}" dt="2021-02-24T08:59:12.738" v="26" actId="20577"/>
        <pc:sldMkLst>
          <pc:docMk/>
          <pc:sldMk cId="201128935" sldId="326"/>
        </pc:sldMkLst>
        <pc:spChg chg="mod">
          <ac:chgData name="Julie Beckett" userId="S::julie.beckett_educationscotland.gov.scot#ext#@youthlinkscotland.onmicrosoft.com::aa751f0a-87ce-42bb-96c4-5854eb418bd4" providerId="AD" clId="Web-{1623F68D-6A66-4E0E-BE90-5562DD8F854E}" dt="2021-02-24T08:59:12.738" v="26" actId="20577"/>
          <ac:spMkLst>
            <pc:docMk/>
            <pc:sldMk cId="201128935" sldId="326"/>
            <ac:spMk id="10" creationId="{00000000-0000-0000-0000-000000000000}"/>
          </ac:spMkLst>
        </pc:spChg>
      </pc:sldChg>
      <pc:sldChg chg="delCm">
        <pc:chgData name="Julie Beckett" userId="S::julie.beckett_educationscotland.gov.scot#ext#@youthlinkscotland.onmicrosoft.com::aa751f0a-87ce-42bb-96c4-5854eb418bd4" providerId="AD" clId="Web-{1623F68D-6A66-4E0E-BE90-5562DD8F854E}" dt="2021-02-24T08:59:23.006" v="27"/>
        <pc:sldMkLst>
          <pc:docMk/>
          <pc:sldMk cId="2899007823" sldId="330"/>
        </pc:sldMkLst>
      </pc:sldChg>
    </pc:docChg>
  </pc:docChgLst>
  <pc:docChgLst>
    <pc:chgData name="Julie Beckett" userId="S::julie.beckett_educationscotland.gov.scot#ext#@youthlinkscotland.onmicrosoft.com::aa751f0a-87ce-42bb-96c4-5854eb418bd4" providerId="AD" clId="Web-{9B12699A-DCDD-44DE-B287-94432A802810}"/>
    <pc:docChg chg="modSld">
      <pc:chgData name="Julie Beckett" userId="S::julie.beckett_educationscotland.gov.scot#ext#@youthlinkscotland.onmicrosoft.com::aa751f0a-87ce-42bb-96c4-5854eb418bd4" providerId="AD" clId="Web-{9B12699A-DCDD-44DE-B287-94432A802810}" dt="2021-02-23T17:28:08.510" v="44"/>
      <pc:docMkLst>
        <pc:docMk/>
      </pc:docMkLst>
      <pc:sldChg chg="addSp modSp">
        <pc:chgData name="Julie Beckett" userId="S::julie.beckett_educationscotland.gov.scot#ext#@youthlinkscotland.onmicrosoft.com::aa751f0a-87ce-42bb-96c4-5854eb418bd4" providerId="AD" clId="Web-{9B12699A-DCDD-44DE-B287-94432A802810}" dt="2021-02-23T17:27:45.369" v="38" actId="1076"/>
        <pc:sldMkLst>
          <pc:docMk/>
          <pc:sldMk cId="2709935059" sldId="337"/>
        </pc:sldMkLst>
        <pc:spChg chg="add mod">
          <ac:chgData name="Julie Beckett" userId="S::julie.beckett_educationscotland.gov.scot#ext#@youthlinkscotland.onmicrosoft.com::aa751f0a-87ce-42bb-96c4-5854eb418bd4" providerId="AD" clId="Web-{9B12699A-DCDD-44DE-B287-94432A802810}" dt="2021-02-23T17:27:45.369" v="38" actId="1076"/>
          <ac:spMkLst>
            <pc:docMk/>
            <pc:sldMk cId="2709935059" sldId="337"/>
            <ac:spMk id="2" creationId="{D66104DD-BC09-4F3C-9813-3E4E1038693A}"/>
          </ac:spMkLst>
        </pc:spChg>
      </pc:sldChg>
      <pc:sldChg chg="addSp modSp">
        <pc:chgData name="Julie Beckett" userId="S::julie.beckett_educationscotland.gov.scot#ext#@youthlinkscotland.onmicrosoft.com::aa751f0a-87ce-42bb-96c4-5854eb418bd4" providerId="AD" clId="Web-{9B12699A-DCDD-44DE-B287-94432A802810}" dt="2021-02-23T17:27:57.478" v="43" actId="1076"/>
        <pc:sldMkLst>
          <pc:docMk/>
          <pc:sldMk cId="3947345077" sldId="340"/>
        </pc:sldMkLst>
        <pc:spChg chg="add mod">
          <ac:chgData name="Julie Beckett" userId="S::julie.beckett_educationscotland.gov.scot#ext#@youthlinkscotland.onmicrosoft.com::aa751f0a-87ce-42bb-96c4-5854eb418bd4" providerId="AD" clId="Web-{9B12699A-DCDD-44DE-B287-94432A802810}" dt="2021-02-23T17:27:57.478" v="43" actId="1076"/>
          <ac:spMkLst>
            <pc:docMk/>
            <pc:sldMk cId="3947345077" sldId="340"/>
            <ac:spMk id="4" creationId="{CF014220-6867-4ED8-83CD-D4CE004080E7}"/>
          </ac:spMkLst>
        </pc:spChg>
      </pc:sldChg>
      <pc:sldChg chg="addSp">
        <pc:chgData name="Julie Beckett" userId="S::julie.beckett_educationscotland.gov.scot#ext#@youthlinkscotland.onmicrosoft.com::aa751f0a-87ce-42bb-96c4-5854eb418bd4" providerId="AD" clId="Web-{9B12699A-DCDD-44DE-B287-94432A802810}" dt="2021-02-23T17:28:08.510" v="44"/>
        <pc:sldMkLst>
          <pc:docMk/>
          <pc:sldMk cId="3860920629" sldId="349"/>
        </pc:sldMkLst>
        <pc:spChg chg="add">
          <ac:chgData name="Julie Beckett" userId="S::julie.beckett_educationscotland.gov.scot#ext#@youthlinkscotland.onmicrosoft.com::aa751f0a-87ce-42bb-96c4-5854eb418bd4" providerId="AD" clId="Web-{9B12699A-DCDD-44DE-B287-94432A802810}" dt="2021-02-23T17:28:08.510" v="44"/>
          <ac:spMkLst>
            <pc:docMk/>
            <pc:sldMk cId="3860920629" sldId="349"/>
            <ac:spMk id="2" creationId="{EC994B06-7D8A-4BE9-B71C-025D0D026138}"/>
          </ac:spMkLst>
        </pc:spChg>
      </pc:sldChg>
      <pc:sldChg chg="addSp modSp">
        <pc:chgData name="Julie Beckett" userId="S::julie.beckett_educationscotland.gov.scot#ext#@youthlinkscotland.onmicrosoft.com::aa751f0a-87ce-42bb-96c4-5854eb418bd4" providerId="AD" clId="Web-{9B12699A-DCDD-44DE-B287-94432A802810}" dt="2021-02-23T17:27:17.009" v="31" actId="14100"/>
        <pc:sldMkLst>
          <pc:docMk/>
          <pc:sldMk cId="3296907461" sldId="350"/>
        </pc:sldMkLst>
        <pc:spChg chg="add mod">
          <ac:chgData name="Julie Beckett" userId="S::julie.beckett_educationscotland.gov.scot#ext#@youthlinkscotland.onmicrosoft.com::aa751f0a-87ce-42bb-96c4-5854eb418bd4" providerId="AD" clId="Web-{9B12699A-DCDD-44DE-B287-94432A802810}" dt="2021-02-23T17:27:17.009" v="31" actId="14100"/>
          <ac:spMkLst>
            <pc:docMk/>
            <pc:sldMk cId="3296907461" sldId="350"/>
            <ac:spMk id="2" creationId="{C3A2529A-05D6-4896-B75D-35AC560F0908}"/>
          </ac:spMkLst>
        </pc:spChg>
      </pc:sldChg>
    </pc:docChg>
  </pc:docChgLst>
  <pc:docChgLst>
    <pc:chgData name="Susan Epsworth" userId="S::susan.epsworth_educationscotland.gov.scot#ext#@youthlinkscotland.onmicrosoft.com::f99fe11d-f9b9-49ec-8a7a-01cd0aef4db3" providerId="AD" clId="Web-{9A80AD4F-5402-4AA0-B1BE-F4B1237082C6}"/>
    <pc:docChg chg="addSld delSld addMainMaster">
      <pc:chgData name="Susan Epsworth" userId="S::susan.epsworth_educationscotland.gov.scot#ext#@youthlinkscotland.onmicrosoft.com::f99fe11d-f9b9-49ec-8a7a-01cd0aef4db3" providerId="AD" clId="Web-{9A80AD4F-5402-4AA0-B1BE-F4B1237082C6}" dt="2021-01-26T11:47:54.547" v="3"/>
      <pc:docMkLst>
        <pc:docMk/>
      </pc:docMkLst>
      <pc:sldChg chg="del">
        <pc:chgData name="Susan Epsworth" userId="S::susan.epsworth_educationscotland.gov.scot#ext#@youthlinkscotland.onmicrosoft.com::f99fe11d-f9b9-49ec-8a7a-01cd0aef4db3" providerId="AD" clId="Web-{9A80AD4F-5402-4AA0-B1BE-F4B1237082C6}" dt="2021-01-26T11:47:54.547" v="3"/>
        <pc:sldMkLst>
          <pc:docMk/>
          <pc:sldMk cId="3157628378" sldId="262"/>
        </pc:sldMkLst>
      </pc:sldChg>
      <pc:sldChg chg="add">
        <pc:chgData name="Susan Epsworth" userId="S::susan.epsworth_educationscotland.gov.scot#ext#@youthlinkscotland.onmicrosoft.com::f99fe11d-f9b9-49ec-8a7a-01cd0aef4db3" providerId="AD" clId="Web-{9A80AD4F-5402-4AA0-B1BE-F4B1237082C6}" dt="2021-01-26T11:47:38.062" v="0"/>
        <pc:sldMkLst>
          <pc:docMk/>
          <pc:sldMk cId="3821327237" sldId="299"/>
        </pc:sldMkLst>
      </pc:sldChg>
      <pc:sldChg chg="add">
        <pc:chgData name="Susan Epsworth" userId="S::susan.epsworth_educationscotland.gov.scot#ext#@youthlinkscotland.onmicrosoft.com::f99fe11d-f9b9-49ec-8a7a-01cd0aef4db3" providerId="AD" clId="Web-{9A80AD4F-5402-4AA0-B1BE-F4B1237082C6}" dt="2021-01-26T11:47:38.219" v="1"/>
        <pc:sldMkLst>
          <pc:docMk/>
          <pc:sldMk cId="2061991099" sldId="300"/>
        </pc:sldMkLst>
      </pc:sldChg>
      <pc:sldChg chg="add">
        <pc:chgData name="Susan Epsworth" userId="S::susan.epsworth_educationscotland.gov.scot#ext#@youthlinkscotland.onmicrosoft.com::f99fe11d-f9b9-49ec-8a7a-01cd0aef4db3" providerId="AD" clId="Web-{9A80AD4F-5402-4AA0-B1BE-F4B1237082C6}" dt="2021-01-26T11:47:38.344" v="2"/>
        <pc:sldMkLst>
          <pc:docMk/>
          <pc:sldMk cId="2182366003" sldId="301"/>
        </pc:sldMkLst>
      </pc:sldChg>
      <pc:sldMasterChg chg="add addSldLayout">
        <pc:chgData name="Susan Epsworth" userId="S::susan.epsworth_educationscotland.gov.scot#ext#@youthlinkscotland.onmicrosoft.com::f99fe11d-f9b9-49ec-8a7a-01cd0aef4db3" providerId="AD" clId="Web-{9A80AD4F-5402-4AA0-B1BE-F4B1237082C6}" dt="2021-01-26T11:47:38.062" v="0"/>
        <pc:sldMasterMkLst>
          <pc:docMk/>
          <pc:sldMasterMk cId="1330158421" sldId="2147493467"/>
        </pc:sldMasterMkLst>
        <pc:sldLayoutChg chg="add">
          <pc:chgData name="Susan Epsworth" userId="S::susan.epsworth_educationscotland.gov.scot#ext#@youthlinkscotland.onmicrosoft.com::f99fe11d-f9b9-49ec-8a7a-01cd0aef4db3" providerId="AD" clId="Web-{9A80AD4F-5402-4AA0-B1BE-F4B1237082C6}" dt="2021-01-26T11:47:38.062" v="0"/>
          <pc:sldLayoutMkLst>
            <pc:docMk/>
            <pc:sldMasterMk cId="1330158421" sldId="2147493467"/>
            <pc:sldLayoutMk cId="2851902252" sldId="2147493468"/>
          </pc:sldLayoutMkLst>
        </pc:sldLayoutChg>
        <pc:sldLayoutChg chg="add">
          <pc:chgData name="Susan Epsworth" userId="S::susan.epsworth_educationscotland.gov.scot#ext#@youthlinkscotland.onmicrosoft.com::f99fe11d-f9b9-49ec-8a7a-01cd0aef4db3" providerId="AD" clId="Web-{9A80AD4F-5402-4AA0-B1BE-F4B1237082C6}" dt="2021-01-26T11:47:38.062" v="0"/>
          <pc:sldLayoutMkLst>
            <pc:docMk/>
            <pc:sldMasterMk cId="1330158421" sldId="2147493467"/>
            <pc:sldLayoutMk cId="1917163625" sldId="2147493471"/>
          </pc:sldLayoutMkLst>
        </pc:sldLayoutChg>
        <pc:sldLayoutChg chg="add">
          <pc:chgData name="Susan Epsworth" userId="S::susan.epsworth_educationscotland.gov.scot#ext#@youthlinkscotland.onmicrosoft.com::f99fe11d-f9b9-49ec-8a7a-01cd0aef4db3" providerId="AD" clId="Web-{9A80AD4F-5402-4AA0-B1BE-F4B1237082C6}" dt="2021-01-26T11:47:38.062" v="0"/>
          <pc:sldLayoutMkLst>
            <pc:docMk/>
            <pc:sldMasterMk cId="1330158421" sldId="2147493467"/>
            <pc:sldLayoutMk cId="3443031450" sldId="2147493474"/>
          </pc:sldLayoutMkLst>
        </pc:sldLayoutChg>
      </pc:sldMasterChg>
    </pc:docChg>
  </pc:docChgLst>
  <pc:docChgLst>
    <pc:chgData name="Susan Epsworth" userId="S::susan.epsworth_educationscotland.gov.scot#ext#@youthlinkscotland.onmicrosoft.com::f99fe11d-f9b9-49ec-8a7a-01cd0aef4db3" providerId="AD" clId="Web-{0BD0D02E-FE7E-4945-95DE-B4933E947CD3}"/>
    <pc:docChg chg="">
      <pc:chgData name="Susan Epsworth" userId="S::susan.epsworth_educationscotland.gov.scot#ext#@youthlinkscotland.onmicrosoft.com::f99fe11d-f9b9-49ec-8a7a-01cd0aef4db3" providerId="AD" clId="Web-{0BD0D02E-FE7E-4945-95DE-B4933E947CD3}" dt="2021-02-19T16:03:52.232" v="0"/>
      <pc:docMkLst>
        <pc:docMk/>
      </pc:docMkLst>
      <pc:sldChg chg="delCm">
        <pc:chgData name="Susan Epsworth" userId="S::susan.epsworth_educationscotland.gov.scot#ext#@youthlinkscotland.onmicrosoft.com::f99fe11d-f9b9-49ec-8a7a-01cd0aef4db3" providerId="AD" clId="Web-{0BD0D02E-FE7E-4945-95DE-B4933E947CD3}" dt="2021-02-19T16:03:52.232" v="0"/>
        <pc:sldMkLst>
          <pc:docMk/>
          <pc:sldMk cId="515645128" sldId="261"/>
        </pc:sldMkLst>
      </pc:sldChg>
    </pc:docChg>
  </pc:docChgLst>
  <pc:docChgLst>
    <pc:chgData name="Julie Beckett" userId="S::julie.beckett_educationscotland.gov.scot#ext#@youthlinkscotland.onmicrosoft.com::aa751f0a-87ce-42bb-96c4-5854eb418bd4" providerId="AD" clId="Web-{5AB8482E-237D-431A-BB44-F46189728551}"/>
    <pc:docChg chg="modSld">
      <pc:chgData name="Julie Beckett" userId="S::julie.beckett_educationscotland.gov.scot#ext#@youthlinkscotland.onmicrosoft.com::aa751f0a-87ce-42bb-96c4-5854eb418bd4" providerId="AD" clId="Web-{5AB8482E-237D-431A-BB44-F46189728551}" dt="2021-02-12T11:33:55.262" v="5" actId="1076"/>
      <pc:docMkLst>
        <pc:docMk/>
      </pc:docMkLst>
      <pc:sldChg chg="addSp modSp">
        <pc:chgData name="Julie Beckett" userId="S::julie.beckett_educationscotland.gov.scot#ext#@youthlinkscotland.onmicrosoft.com::aa751f0a-87ce-42bb-96c4-5854eb418bd4" providerId="AD" clId="Web-{5AB8482E-237D-431A-BB44-F46189728551}" dt="2021-02-12T11:33:55.262" v="5" actId="1076"/>
        <pc:sldMkLst>
          <pc:docMk/>
          <pc:sldMk cId="3893443777" sldId="276"/>
        </pc:sldMkLst>
        <pc:spChg chg="mod">
          <ac:chgData name="Julie Beckett" userId="S::julie.beckett_educationscotland.gov.scot#ext#@youthlinkscotland.onmicrosoft.com::aa751f0a-87ce-42bb-96c4-5854eb418bd4" providerId="AD" clId="Web-{5AB8482E-237D-431A-BB44-F46189728551}" dt="2021-02-12T11:33:32.309" v="1"/>
          <ac:spMkLst>
            <pc:docMk/>
            <pc:sldMk cId="3893443777" sldId="276"/>
            <ac:spMk id="3" creationId="{961C331B-6914-4AC6-9C43-4CFACFE69E1A}"/>
          </ac:spMkLst>
        </pc:spChg>
        <pc:picChg chg="add mod">
          <ac:chgData name="Julie Beckett" userId="S::julie.beckett_educationscotland.gov.scot#ext#@youthlinkscotland.onmicrosoft.com::aa751f0a-87ce-42bb-96c4-5854eb418bd4" providerId="AD" clId="Web-{5AB8482E-237D-431A-BB44-F46189728551}" dt="2021-02-12T11:33:55.262" v="5" actId="1076"/>
          <ac:picMkLst>
            <pc:docMk/>
            <pc:sldMk cId="3893443777" sldId="276"/>
            <ac:picMk id="4" creationId="{421A4E04-2295-4EB9-B614-322EBB9C932F}"/>
          </ac:picMkLst>
        </pc:picChg>
      </pc:sldChg>
    </pc:docChg>
  </pc:docChgLst>
  <pc:docChgLst>
    <pc:chgData name="Julie Beckett" userId="S::julie.beckett_educationscotland.gov.scot#ext#@youthlinkscotland.onmicrosoft.com::aa751f0a-87ce-42bb-96c4-5854eb418bd4" providerId="AD" clId="Web-{E9936930-2CCC-46F2-B37A-5F18FD14A3EA}"/>
    <pc:docChg chg="modSld">
      <pc:chgData name="Julie Beckett" userId="S::julie.beckett_educationscotland.gov.scot#ext#@youthlinkscotland.onmicrosoft.com::aa751f0a-87ce-42bb-96c4-5854eb418bd4" providerId="AD" clId="Web-{E9936930-2CCC-46F2-B37A-5F18FD14A3EA}" dt="2021-01-28T13:19:50.523" v="72" actId="20577"/>
      <pc:docMkLst>
        <pc:docMk/>
      </pc:docMkLst>
      <pc:sldChg chg="addSp modSp">
        <pc:chgData name="Julie Beckett" userId="S::julie.beckett_educationscotland.gov.scot#ext#@youthlinkscotland.onmicrosoft.com::aa751f0a-87ce-42bb-96c4-5854eb418bd4" providerId="AD" clId="Web-{E9936930-2CCC-46F2-B37A-5F18FD14A3EA}" dt="2021-01-28T13:19:50.523" v="72" actId="20577"/>
        <pc:sldMkLst>
          <pc:docMk/>
          <pc:sldMk cId="2121222446" sldId="283"/>
        </pc:sldMkLst>
        <pc:spChg chg="add mod">
          <ac:chgData name="Julie Beckett" userId="S::julie.beckett_educationscotland.gov.scot#ext#@youthlinkscotland.onmicrosoft.com::aa751f0a-87ce-42bb-96c4-5854eb418bd4" providerId="AD" clId="Web-{E9936930-2CCC-46F2-B37A-5F18FD14A3EA}" dt="2021-01-28T13:19:50.523" v="72" actId="20577"/>
          <ac:spMkLst>
            <pc:docMk/>
            <pc:sldMk cId="2121222446" sldId="283"/>
            <ac:spMk id="2" creationId="{A3E04F6F-3C03-4ED8-A36C-FF3B0C8C4DC6}"/>
          </ac:spMkLst>
        </pc:spChg>
      </pc:sldChg>
    </pc:docChg>
  </pc:docChgLst>
  <pc:docChgLst>
    <pc:chgData name="Susan Epsworth" userId="S::susan.epsworth_educationscotland.gov.scot#ext#@youthlinkscotland.onmicrosoft.com::f99fe11d-f9b9-49ec-8a7a-01cd0aef4db3" providerId="AD" clId="Web-{2182E7BC-8415-480B-BF51-DC77C1BF70EC}"/>
    <pc:docChg chg="addSld delSld modSld sldOrd">
      <pc:chgData name="Susan Epsworth" userId="S::susan.epsworth_educationscotland.gov.scot#ext#@youthlinkscotland.onmicrosoft.com::f99fe11d-f9b9-49ec-8a7a-01cd0aef4db3" providerId="AD" clId="Web-{2182E7BC-8415-480B-BF51-DC77C1BF70EC}" dt="2021-01-28T12:08:11.589" v="80" actId="20577"/>
      <pc:docMkLst>
        <pc:docMk/>
      </pc:docMkLst>
      <pc:sldChg chg="modSp">
        <pc:chgData name="Susan Epsworth" userId="S::susan.epsworth_educationscotland.gov.scot#ext#@youthlinkscotland.onmicrosoft.com::f99fe11d-f9b9-49ec-8a7a-01cd0aef4db3" providerId="AD" clId="Web-{2182E7BC-8415-480B-BF51-DC77C1BF70EC}" dt="2021-01-28T12:01:43.237" v="4" actId="1076"/>
        <pc:sldMkLst>
          <pc:docMk/>
          <pc:sldMk cId="3469170381" sldId="280"/>
        </pc:sldMkLst>
        <pc:spChg chg="mod">
          <ac:chgData name="Susan Epsworth" userId="S::susan.epsworth_educationscotland.gov.scot#ext#@youthlinkscotland.onmicrosoft.com::f99fe11d-f9b9-49ec-8a7a-01cd0aef4db3" providerId="AD" clId="Web-{2182E7BC-8415-480B-BF51-DC77C1BF70EC}" dt="2021-01-28T12:01:43.237" v="4" actId="1076"/>
          <ac:spMkLst>
            <pc:docMk/>
            <pc:sldMk cId="3469170381" sldId="280"/>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1:23.674" v="2" actId="20577"/>
          <ac:spMkLst>
            <pc:docMk/>
            <pc:sldMk cId="3469170381" sldId="280"/>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2:15.254" v="12" actId="1076"/>
        <pc:sldMkLst>
          <pc:docMk/>
          <pc:sldMk cId="122809556" sldId="281"/>
        </pc:sldMkLst>
        <pc:spChg chg="mod">
          <ac:chgData name="Susan Epsworth" userId="S::susan.epsworth_educationscotland.gov.scot#ext#@youthlinkscotland.onmicrosoft.com::f99fe11d-f9b9-49ec-8a7a-01cd0aef4db3" providerId="AD" clId="Web-{2182E7BC-8415-480B-BF51-DC77C1BF70EC}" dt="2021-01-28T12:02:15.254" v="12" actId="1076"/>
          <ac:spMkLst>
            <pc:docMk/>
            <pc:sldMk cId="122809556" sldId="281"/>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2:03.675" v="10" actId="20577"/>
          <ac:spMkLst>
            <pc:docMk/>
            <pc:sldMk cId="122809556" sldId="281"/>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2:59.583" v="22" actId="1076"/>
        <pc:sldMkLst>
          <pc:docMk/>
          <pc:sldMk cId="2926727705" sldId="282"/>
        </pc:sldMkLst>
        <pc:spChg chg="mod">
          <ac:chgData name="Susan Epsworth" userId="S::susan.epsworth_educationscotland.gov.scot#ext#@youthlinkscotland.onmicrosoft.com::f99fe11d-f9b9-49ec-8a7a-01cd0aef4db3" providerId="AD" clId="Web-{2182E7BC-8415-480B-BF51-DC77C1BF70EC}" dt="2021-01-28T12:02:59.583" v="22" actId="1076"/>
          <ac:spMkLst>
            <pc:docMk/>
            <pc:sldMk cId="2926727705" sldId="282"/>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2:47.864" v="20" actId="1076"/>
          <ac:spMkLst>
            <pc:docMk/>
            <pc:sldMk cId="2926727705" sldId="282"/>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3:24.552" v="28" actId="1076"/>
        <pc:sldMkLst>
          <pc:docMk/>
          <pc:sldMk cId="2121222446" sldId="283"/>
        </pc:sldMkLst>
        <pc:spChg chg="mod">
          <ac:chgData name="Susan Epsworth" userId="S::susan.epsworth_educationscotland.gov.scot#ext#@youthlinkscotland.onmicrosoft.com::f99fe11d-f9b9-49ec-8a7a-01cd0aef4db3" providerId="AD" clId="Web-{2182E7BC-8415-480B-BF51-DC77C1BF70EC}" dt="2021-01-28T12:03:24.552" v="28" actId="1076"/>
          <ac:spMkLst>
            <pc:docMk/>
            <pc:sldMk cId="2121222446" sldId="283"/>
            <ac:spMk id="10" creationId="{00000000-0000-0000-0000-000000000000}"/>
          </ac:spMkLst>
        </pc:spChg>
      </pc:sldChg>
      <pc:sldChg chg="del">
        <pc:chgData name="Susan Epsworth" userId="S::susan.epsworth_educationscotland.gov.scot#ext#@youthlinkscotland.onmicrosoft.com::f99fe11d-f9b9-49ec-8a7a-01cd0aef4db3" providerId="AD" clId="Web-{2182E7BC-8415-480B-BF51-DC77C1BF70EC}" dt="2021-01-28T12:03:32.271" v="29"/>
        <pc:sldMkLst>
          <pc:docMk/>
          <pc:sldMk cId="357399866" sldId="289"/>
        </pc:sldMkLst>
      </pc:sldChg>
      <pc:sldChg chg="modSp">
        <pc:chgData name="Susan Epsworth" userId="S::susan.epsworth_educationscotland.gov.scot#ext#@youthlinkscotland.onmicrosoft.com::f99fe11d-f9b9-49ec-8a7a-01cd0aef4db3" providerId="AD" clId="Web-{2182E7BC-8415-480B-BF51-DC77C1BF70EC}" dt="2021-01-28T12:04:14.522" v="41" actId="1076"/>
        <pc:sldMkLst>
          <pc:docMk/>
          <pc:sldMk cId="3787910389" sldId="290"/>
        </pc:sldMkLst>
        <pc:spChg chg="mod">
          <ac:chgData name="Susan Epsworth" userId="S::susan.epsworth_educationscotland.gov.scot#ext#@youthlinkscotland.onmicrosoft.com::f99fe11d-f9b9-49ec-8a7a-01cd0aef4db3" providerId="AD" clId="Web-{2182E7BC-8415-480B-BF51-DC77C1BF70EC}" dt="2021-01-28T12:04:14.522" v="41" actId="1076"/>
          <ac:spMkLst>
            <pc:docMk/>
            <pc:sldMk cId="3787910389" sldId="290"/>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4:00.881" v="39" actId="1076"/>
          <ac:spMkLst>
            <pc:docMk/>
            <pc:sldMk cId="3787910389" sldId="290"/>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4:41.632" v="47" actId="20577"/>
        <pc:sldMkLst>
          <pc:docMk/>
          <pc:sldMk cId="37530706" sldId="291"/>
        </pc:sldMkLst>
        <pc:spChg chg="mod">
          <ac:chgData name="Susan Epsworth" userId="S::susan.epsworth_educationscotland.gov.scot#ext#@youthlinkscotland.onmicrosoft.com::f99fe11d-f9b9-49ec-8a7a-01cd0aef4db3" providerId="AD" clId="Web-{2182E7BC-8415-480B-BF51-DC77C1BF70EC}" dt="2021-01-28T12:04:41.632" v="47" actId="20577"/>
          <ac:spMkLst>
            <pc:docMk/>
            <pc:sldMk cId="37530706" sldId="291"/>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4:34.085" v="46" actId="1076"/>
          <ac:spMkLst>
            <pc:docMk/>
            <pc:sldMk cId="37530706" sldId="291"/>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5:05.367" v="51" actId="1076"/>
        <pc:sldMkLst>
          <pc:docMk/>
          <pc:sldMk cId="1099843120" sldId="292"/>
        </pc:sldMkLst>
        <pc:spChg chg="mod">
          <ac:chgData name="Susan Epsworth" userId="S::susan.epsworth_educationscotland.gov.scot#ext#@youthlinkscotland.onmicrosoft.com::f99fe11d-f9b9-49ec-8a7a-01cd0aef4db3" providerId="AD" clId="Web-{2182E7BC-8415-480B-BF51-DC77C1BF70EC}" dt="2021-01-28T12:05:05.367" v="51" actId="1076"/>
          <ac:spMkLst>
            <pc:docMk/>
            <pc:sldMk cId="1099843120" sldId="292"/>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4:54.757" v="49" actId="20577"/>
          <ac:spMkLst>
            <pc:docMk/>
            <pc:sldMk cId="1099843120" sldId="292"/>
            <ac:spMk id="11"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6:30.509" v="57" actId="1076"/>
        <pc:sldMkLst>
          <pc:docMk/>
          <pc:sldMk cId="2744775493" sldId="293"/>
        </pc:sldMkLst>
        <pc:spChg chg="mod">
          <ac:chgData name="Susan Epsworth" userId="S::susan.epsworth_educationscotland.gov.scot#ext#@youthlinkscotland.onmicrosoft.com::f99fe11d-f9b9-49ec-8a7a-01cd0aef4db3" providerId="AD" clId="Web-{2182E7BC-8415-480B-BF51-DC77C1BF70EC}" dt="2021-01-28T12:06:13.478" v="52" actId="20577"/>
          <ac:spMkLst>
            <pc:docMk/>
            <pc:sldMk cId="2744775493" sldId="293"/>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6:24.775" v="55" actId="20577"/>
          <ac:spMkLst>
            <pc:docMk/>
            <pc:sldMk cId="2744775493" sldId="293"/>
            <ac:spMk id="10" creationId="{00000000-0000-0000-0000-000000000000}"/>
          </ac:spMkLst>
        </pc:spChg>
        <pc:picChg chg="mod">
          <ac:chgData name="Susan Epsworth" userId="S::susan.epsworth_educationscotland.gov.scot#ext#@youthlinkscotland.onmicrosoft.com::f99fe11d-f9b9-49ec-8a7a-01cd0aef4db3" providerId="AD" clId="Web-{2182E7BC-8415-480B-BF51-DC77C1BF70EC}" dt="2021-01-28T12:06:30.509" v="57" actId="1076"/>
          <ac:picMkLst>
            <pc:docMk/>
            <pc:sldMk cId="2744775493" sldId="293"/>
            <ac:picMk id="12" creationId="{00000000-0000-0000-0000-000000000000}"/>
          </ac:picMkLst>
        </pc:picChg>
      </pc:sldChg>
      <pc:sldChg chg="modSp">
        <pc:chgData name="Susan Epsworth" userId="S::susan.epsworth_educationscotland.gov.scot#ext#@youthlinkscotland.onmicrosoft.com::f99fe11d-f9b9-49ec-8a7a-01cd0aef4db3" providerId="AD" clId="Web-{2182E7BC-8415-480B-BF51-DC77C1BF70EC}" dt="2021-01-28T12:06:44.713" v="60" actId="20577"/>
        <pc:sldMkLst>
          <pc:docMk/>
          <pc:sldMk cId="3023646679" sldId="294"/>
        </pc:sldMkLst>
        <pc:spChg chg="mod">
          <ac:chgData name="Susan Epsworth" userId="S::susan.epsworth_educationscotland.gov.scot#ext#@youthlinkscotland.onmicrosoft.com::f99fe11d-f9b9-49ec-8a7a-01cd0aef4db3" providerId="AD" clId="Web-{2182E7BC-8415-480B-BF51-DC77C1BF70EC}" dt="2021-01-28T12:06:37.400" v="58" actId="20577"/>
          <ac:spMkLst>
            <pc:docMk/>
            <pc:sldMk cId="3023646679" sldId="294"/>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6:44.713" v="60" actId="20577"/>
          <ac:spMkLst>
            <pc:docMk/>
            <pc:sldMk cId="3023646679" sldId="294"/>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7:48.636" v="75" actId="20577"/>
        <pc:sldMkLst>
          <pc:docMk/>
          <pc:sldMk cId="1226515745" sldId="295"/>
        </pc:sldMkLst>
        <pc:spChg chg="mod">
          <ac:chgData name="Susan Epsworth" userId="S::susan.epsworth_educationscotland.gov.scot#ext#@youthlinkscotland.onmicrosoft.com::f99fe11d-f9b9-49ec-8a7a-01cd0aef4db3" providerId="AD" clId="Web-{2182E7BC-8415-480B-BF51-DC77C1BF70EC}" dt="2021-01-28T12:07:48.636" v="75" actId="20577"/>
          <ac:spMkLst>
            <pc:docMk/>
            <pc:sldMk cId="1226515745" sldId="295"/>
            <ac:spMk id="9" creationId="{00000000-0000-0000-0000-000000000000}"/>
          </ac:spMkLst>
        </pc:spChg>
      </pc:sldChg>
      <pc:sldChg chg="addSp delSp modSp">
        <pc:chgData name="Susan Epsworth" userId="S::susan.epsworth_educationscotland.gov.scot#ext#@youthlinkscotland.onmicrosoft.com::f99fe11d-f9b9-49ec-8a7a-01cd0aef4db3" providerId="AD" clId="Web-{2182E7BC-8415-480B-BF51-DC77C1BF70EC}" dt="2021-01-28T12:07:42.026" v="74" actId="20577"/>
        <pc:sldMkLst>
          <pc:docMk/>
          <pc:sldMk cId="3016646776" sldId="296"/>
        </pc:sldMkLst>
        <pc:spChg chg="mod">
          <ac:chgData name="Susan Epsworth" userId="S::susan.epsworth_educationscotland.gov.scot#ext#@youthlinkscotland.onmicrosoft.com::f99fe11d-f9b9-49ec-8a7a-01cd0aef4db3" providerId="AD" clId="Web-{2182E7BC-8415-480B-BF51-DC77C1BF70EC}" dt="2021-01-28T12:07:42.026" v="74" actId="20577"/>
          <ac:spMkLst>
            <pc:docMk/>
            <pc:sldMk cId="3016646776" sldId="296"/>
            <ac:spMk id="9" creationId="{00000000-0000-0000-0000-000000000000}"/>
          </ac:spMkLst>
        </pc:spChg>
        <pc:spChg chg="add del mod">
          <ac:chgData name="Susan Epsworth" userId="S::susan.epsworth_educationscotland.gov.scot#ext#@youthlinkscotland.onmicrosoft.com::f99fe11d-f9b9-49ec-8a7a-01cd0aef4db3" providerId="AD" clId="Web-{2182E7BC-8415-480B-BF51-DC77C1BF70EC}" dt="2021-01-28T12:07:19.073" v="69" actId="20577"/>
          <ac:spMkLst>
            <pc:docMk/>
            <pc:sldMk cId="3016646776" sldId="296"/>
            <ac:spMk id="11"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7:27.385" v="71" actId="20577"/>
          <ac:spMkLst>
            <pc:docMk/>
            <pc:sldMk cId="3016646776" sldId="296"/>
            <ac:spMk id="13"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7:55.605" v="76" actId="20577"/>
        <pc:sldMkLst>
          <pc:docMk/>
          <pc:sldMk cId="2148041168" sldId="297"/>
        </pc:sldMkLst>
        <pc:spChg chg="mod">
          <ac:chgData name="Susan Epsworth" userId="S::susan.epsworth_educationscotland.gov.scot#ext#@youthlinkscotland.onmicrosoft.com::f99fe11d-f9b9-49ec-8a7a-01cd0aef4db3" providerId="AD" clId="Web-{2182E7BC-8415-480B-BF51-DC77C1BF70EC}" dt="2021-01-28T12:07:55.605" v="76" actId="20577"/>
          <ac:spMkLst>
            <pc:docMk/>
            <pc:sldMk cId="2148041168" sldId="297"/>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7:33.589" v="73" actId="20577"/>
          <ac:spMkLst>
            <pc:docMk/>
            <pc:sldMk cId="2148041168" sldId="297"/>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8:11.589" v="80" actId="20577"/>
        <pc:sldMkLst>
          <pc:docMk/>
          <pc:sldMk cId="4058224514" sldId="298"/>
        </pc:sldMkLst>
        <pc:spChg chg="mod">
          <ac:chgData name="Susan Epsworth" userId="S::susan.epsworth_educationscotland.gov.scot#ext#@youthlinkscotland.onmicrosoft.com::f99fe11d-f9b9-49ec-8a7a-01cd0aef4db3" providerId="AD" clId="Web-{2182E7BC-8415-480B-BF51-DC77C1BF70EC}" dt="2021-01-28T12:08:11.589" v="80" actId="20577"/>
          <ac:spMkLst>
            <pc:docMk/>
            <pc:sldMk cId="4058224514" sldId="298"/>
            <ac:spMk id="3"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8:04.074" v="78" actId="1076"/>
          <ac:spMkLst>
            <pc:docMk/>
            <pc:sldMk cId="4058224514" sldId="298"/>
            <ac:spMk id="5" creationId="{00000000-0000-0000-0000-000000000000}"/>
          </ac:spMkLst>
        </pc:spChg>
      </pc:sldChg>
      <pc:sldChg chg="add ord replId">
        <pc:chgData name="Susan Epsworth" userId="S::susan.epsworth_educationscotland.gov.scot#ext#@youthlinkscotland.onmicrosoft.com::f99fe11d-f9b9-49ec-8a7a-01cd0aef4db3" providerId="AD" clId="Web-{2182E7BC-8415-480B-BF51-DC77C1BF70EC}" dt="2021-01-28T12:03:48.428" v="33"/>
        <pc:sldMkLst>
          <pc:docMk/>
          <pc:sldMk cId="3882566603" sldId="306"/>
        </pc:sldMkLst>
      </pc:sldChg>
    </pc:docChg>
  </pc:docChgLst>
  <pc:docChgLst>
    <pc:chgData name="Susan Epsworth" userId="S::susan.epsworth_educationscotland.gov.scot#ext#@youthlinkscotland.onmicrosoft.com::f99fe11d-f9b9-49ec-8a7a-01cd0aef4db3" providerId="AD" clId="Web-{C58E37CB-FF39-47C2-8732-B2C8BDCE050B}"/>
    <pc:docChg chg="modSld">
      <pc:chgData name="Susan Epsworth" userId="S::susan.epsworth_educationscotland.gov.scot#ext#@youthlinkscotland.onmicrosoft.com::f99fe11d-f9b9-49ec-8a7a-01cd0aef4db3" providerId="AD" clId="Web-{C58E37CB-FF39-47C2-8732-B2C8BDCE050B}" dt="2021-04-19T15:16:52.357" v="88" actId="20577"/>
      <pc:docMkLst>
        <pc:docMk/>
      </pc:docMkLst>
      <pc:sldChg chg="modSp">
        <pc:chgData name="Susan Epsworth" userId="S::susan.epsworth_educationscotland.gov.scot#ext#@youthlinkscotland.onmicrosoft.com::f99fe11d-f9b9-49ec-8a7a-01cd0aef4db3" providerId="AD" clId="Web-{C58E37CB-FF39-47C2-8732-B2C8BDCE050B}" dt="2021-04-19T15:12:58.946" v="46" actId="1076"/>
        <pc:sldMkLst>
          <pc:docMk/>
          <pc:sldMk cId="1792818930" sldId="257"/>
        </pc:sldMkLst>
        <pc:spChg chg="mod">
          <ac:chgData name="Susan Epsworth" userId="S::susan.epsworth_educationscotland.gov.scot#ext#@youthlinkscotland.onmicrosoft.com::f99fe11d-f9b9-49ec-8a7a-01cd0aef4db3" providerId="AD" clId="Web-{C58E37CB-FF39-47C2-8732-B2C8BDCE050B}" dt="2021-04-19T15:12:58.946" v="46" actId="1076"/>
          <ac:spMkLst>
            <pc:docMk/>
            <pc:sldMk cId="1792818930" sldId="25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0:26.865" v="24" actId="20577"/>
        <pc:sldMkLst>
          <pc:docMk/>
          <pc:sldMk cId="3469170381" sldId="280"/>
        </pc:sldMkLst>
        <pc:spChg chg="mod">
          <ac:chgData name="Susan Epsworth" userId="S::susan.epsworth_educationscotland.gov.scot#ext#@youthlinkscotland.onmicrosoft.com::f99fe11d-f9b9-49ec-8a7a-01cd0aef4db3" providerId="AD" clId="Web-{C58E37CB-FF39-47C2-8732-B2C8BDCE050B}" dt="2021-04-19T15:10:26.865" v="24" actId="20577"/>
          <ac:spMkLst>
            <pc:docMk/>
            <pc:sldMk cId="3469170381" sldId="280"/>
            <ac:spMk id="2" creationId="{BE3C10DF-38A4-4739-B8ED-3B0BDEBAEC3D}"/>
          </ac:spMkLst>
        </pc:spChg>
      </pc:sldChg>
      <pc:sldChg chg="modSp">
        <pc:chgData name="Susan Epsworth" userId="S::susan.epsworth_educationscotland.gov.scot#ext#@youthlinkscotland.onmicrosoft.com::f99fe11d-f9b9-49ec-8a7a-01cd0aef4db3" providerId="AD" clId="Web-{C58E37CB-FF39-47C2-8732-B2C8BDCE050B}" dt="2021-04-19T15:10:17.943" v="23" actId="20577"/>
        <pc:sldMkLst>
          <pc:docMk/>
          <pc:sldMk cId="122809556" sldId="281"/>
        </pc:sldMkLst>
        <pc:spChg chg="mod">
          <ac:chgData name="Susan Epsworth" userId="S::susan.epsworth_educationscotland.gov.scot#ext#@youthlinkscotland.onmicrosoft.com::f99fe11d-f9b9-49ec-8a7a-01cd0aef4db3" providerId="AD" clId="Web-{C58E37CB-FF39-47C2-8732-B2C8BDCE050B}" dt="2021-04-19T15:10:17.943" v="23" actId="20577"/>
          <ac:spMkLst>
            <pc:docMk/>
            <pc:sldMk cId="122809556" sldId="281"/>
            <ac:spMk id="11"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9:17.957" v="14" actId="1076"/>
        <pc:sldMkLst>
          <pc:docMk/>
          <pc:sldMk cId="3787910389" sldId="290"/>
        </pc:sldMkLst>
        <pc:spChg chg="mod">
          <ac:chgData name="Susan Epsworth" userId="S::susan.epsworth_educationscotland.gov.scot#ext#@youthlinkscotland.onmicrosoft.com::f99fe11d-f9b9-49ec-8a7a-01cd0aef4db3" providerId="AD" clId="Web-{C58E37CB-FF39-47C2-8732-B2C8BDCE050B}" dt="2021-04-19T15:09:17.957" v="14" actId="1076"/>
          <ac:spMkLst>
            <pc:docMk/>
            <pc:sldMk cId="3787910389" sldId="290"/>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9:06.723" v="13" actId="1076"/>
        <pc:sldMkLst>
          <pc:docMk/>
          <pc:sldMk cId="2744775493" sldId="293"/>
        </pc:sldMkLst>
        <pc:spChg chg="mod">
          <ac:chgData name="Susan Epsworth" userId="S::susan.epsworth_educationscotland.gov.scot#ext#@youthlinkscotland.onmicrosoft.com::f99fe11d-f9b9-49ec-8a7a-01cd0aef4db3" providerId="AD" clId="Web-{C58E37CB-FF39-47C2-8732-B2C8BDCE050B}" dt="2021-04-19T15:09:06.723" v="13" actId="1076"/>
          <ac:spMkLst>
            <pc:docMk/>
            <pc:sldMk cId="2744775493" sldId="293"/>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8:56.332" v="12" actId="1076"/>
        <pc:sldMkLst>
          <pc:docMk/>
          <pc:sldMk cId="3016646776" sldId="296"/>
        </pc:sldMkLst>
        <pc:spChg chg="mod">
          <ac:chgData name="Susan Epsworth" userId="S::susan.epsworth_educationscotland.gov.scot#ext#@youthlinkscotland.onmicrosoft.com::f99fe11d-f9b9-49ec-8a7a-01cd0aef4db3" providerId="AD" clId="Web-{C58E37CB-FF39-47C2-8732-B2C8BDCE050B}" dt="2021-04-19T15:08:56.332" v="12" actId="1076"/>
          <ac:spMkLst>
            <pc:docMk/>
            <pc:sldMk cId="3016646776" sldId="296"/>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8:49.176" v="11" actId="1076"/>
        <pc:sldMkLst>
          <pc:docMk/>
          <pc:sldMk cId="2148041168" sldId="297"/>
        </pc:sldMkLst>
        <pc:spChg chg="mod">
          <ac:chgData name="Susan Epsworth" userId="S::susan.epsworth_educationscotland.gov.scot#ext#@youthlinkscotland.onmicrosoft.com::f99fe11d-f9b9-49ec-8a7a-01cd0aef4db3" providerId="AD" clId="Web-{C58E37CB-FF39-47C2-8732-B2C8BDCE050B}" dt="2021-04-19T15:08:49.176" v="11" actId="1076"/>
          <ac:spMkLst>
            <pc:docMk/>
            <pc:sldMk cId="2148041168" sldId="29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7:09.861" v="1" actId="20577"/>
        <pc:sldMkLst>
          <pc:docMk/>
          <pc:sldMk cId="3706558632" sldId="303"/>
        </pc:sldMkLst>
        <pc:spChg chg="mod">
          <ac:chgData name="Susan Epsworth" userId="S::susan.epsworth_educationscotland.gov.scot#ext#@youthlinkscotland.onmicrosoft.com::f99fe11d-f9b9-49ec-8a7a-01cd0aef4db3" providerId="AD" clId="Web-{C58E37CB-FF39-47C2-8732-B2C8BDCE050B}" dt="2021-04-19T15:07:09.861" v="1" actId="20577"/>
          <ac:spMkLst>
            <pc:docMk/>
            <pc:sldMk cId="3706558632" sldId="303"/>
            <ac:spMk id="2" creationId="{3DEBB2B3-6541-4447-93C7-47267D7C4B90}"/>
          </ac:spMkLst>
        </pc:spChg>
      </pc:sldChg>
      <pc:sldChg chg="modSp">
        <pc:chgData name="Susan Epsworth" userId="S::susan.epsworth_educationscotland.gov.scot#ext#@youthlinkscotland.onmicrosoft.com::f99fe11d-f9b9-49ec-8a7a-01cd0aef4db3" providerId="AD" clId="Web-{C58E37CB-FF39-47C2-8732-B2C8BDCE050B}" dt="2021-04-19T15:10:10.865" v="22" actId="20577"/>
        <pc:sldMkLst>
          <pc:docMk/>
          <pc:sldMk cId="4160151178" sldId="307"/>
        </pc:sldMkLst>
        <pc:spChg chg="mod">
          <ac:chgData name="Susan Epsworth" userId="S::susan.epsworth_educationscotland.gov.scot#ext#@youthlinkscotland.onmicrosoft.com::f99fe11d-f9b9-49ec-8a7a-01cd0aef4db3" providerId="AD" clId="Web-{C58E37CB-FF39-47C2-8732-B2C8BDCE050B}" dt="2021-04-19T15:10:10.865" v="22" actId="20577"/>
          <ac:spMkLst>
            <pc:docMk/>
            <pc:sldMk cId="4160151178" sldId="307"/>
            <ac:spMk id="3" creationId="{E4A4F6FC-1152-4967-B4D8-450BF087B959}"/>
          </ac:spMkLst>
        </pc:spChg>
        <pc:spChg chg="mod">
          <ac:chgData name="Susan Epsworth" userId="S::susan.epsworth_educationscotland.gov.scot#ext#@youthlinkscotland.onmicrosoft.com::f99fe11d-f9b9-49ec-8a7a-01cd0aef4db3" providerId="AD" clId="Web-{C58E37CB-FF39-47C2-8732-B2C8BDCE050B}" dt="2021-04-19T15:09:56.646" v="20" actId="1076"/>
          <ac:spMkLst>
            <pc:docMk/>
            <pc:sldMk cId="4160151178" sldId="307"/>
            <ac:spMk id="6" creationId="{8271D533-9DD6-435F-93A7-5EE7FB5663EC}"/>
          </ac:spMkLst>
        </pc:spChg>
      </pc:sldChg>
      <pc:sldChg chg="modSp">
        <pc:chgData name="Susan Epsworth" userId="S::susan.epsworth_educationscotland.gov.scot#ext#@youthlinkscotland.onmicrosoft.com::f99fe11d-f9b9-49ec-8a7a-01cd0aef4db3" providerId="AD" clId="Web-{C58E37CB-FF39-47C2-8732-B2C8BDCE050B}" dt="2021-04-19T15:16:52.357" v="88" actId="20577"/>
        <pc:sldMkLst>
          <pc:docMk/>
          <pc:sldMk cId="1013348180" sldId="314"/>
        </pc:sldMkLst>
        <pc:spChg chg="mod">
          <ac:chgData name="Susan Epsworth" userId="S::susan.epsworth_educationscotland.gov.scot#ext#@youthlinkscotland.onmicrosoft.com::f99fe11d-f9b9-49ec-8a7a-01cd0aef4db3" providerId="AD" clId="Web-{C58E37CB-FF39-47C2-8732-B2C8BDCE050B}" dt="2021-04-19T15:16:52.357" v="88" actId="20577"/>
          <ac:spMkLst>
            <pc:docMk/>
            <pc:sldMk cId="1013348180" sldId="314"/>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6:39.388" v="86" actId="20577"/>
        <pc:sldMkLst>
          <pc:docMk/>
          <pc:sldMk cId="2787870599" sldId="315"/>
        </pc:sldMkLst>
        <pc:spChg chg="mod">
          <ac:chgData name="Susan Epsworth" userId="S::susan.epsworth_educationscotland.gov.scot#ext#@youthlinkscotland.onmicrosoft.com::f99fe11d-f9b9-49ec-8a7a-01cd0aef4db3" providerId="AD" clId="Web-{C58E37CB-FF39-47C2-8732-B2C8BDCE050B}" dt="2021-04-19T15:16:39.388" v="86" actId="20577"/>
          <ac:spMkLst>
            <pc:docMk/>
            <pc:sldMk cId="2787870599" sldId="315"/>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6:23.606" v="84" actId="1076"/>
        <pc:sldMkLst>
          <pc:docMk/>
          <pc:sldMk cId="3156820411" sldId="316"/>
        </pc:sldMkLst>
        <pc:spChg chg="mod">
          <ac:chgData name="Susan Epsworth" userId="S::susan.epsworth_educationscotland.gov.scot#ext#@youthlinkscotland.onmicrosoft.com::f99fe11d-f9b9-49ec-8a7a-01cd0aef4db3" providerId="AD" clId="Web-{C58E37CB-FF39-47C2-8732-B2C8BDCE050B}" dt="2021-04-19T15:16:23.606" v="84" actId="1076"/>
          <ac:spMkLst>
            <pc:docMk/>
            <pc:sldMk cId="3156820411" sldId="316"/>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6:12.669" v="82" actId="1076"/>
        <pc:sldMkLst>
          <pc:docMk/>
          <pc:sldMk cId="3743682014" sldId="317"/>
        </pc:sldMkLst>
        <pc:spChg chg="mod">
          <ac:chgData name="Susan Epsworth" userId="S::susan.epsworth_educationscotland.gov.scot#ext#@youthlinkscotland.onmicrosoft.com::f99fe11d-f9b9-49ec-8a7a-01cd0aef4db3" providerId="AD" clId="Web-{C58E37CB-FF39-47C2-8732-B2C8BDCE050B}" dt="2021-04-19T15:16:12.669" v="82" actId="1076"/>
          <ac:spMkLst>
            <pc:docMk/>
            <pc:sldMk cId="3743682014" sldId="31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29.105" v="74" actId="20577"/>
        <pc:sldMkLst>
          <pc:docMk/>
          <pc:sldMk cId="3877053793" sldId="318"/>
        </pc:sldMkLst>
        <pc:spChg chg="mod">
          <ac:chgData name="Susan Epsworth" userId="S::susan.epsworth_educationscotland.gov.scot#ext#@youthlinkscotland.onmicrosoft.com::f99fe11d-f9b9-49ec-8a7a-01cd0aef4db3" providerId="AD" clId="Web-{C58E37CB-FF39-47C2-8732-B2C8BDCE050B}" dt="2021-04-19T15:15:29.105" v="74" actId="20577"/>
          <ac:spMkLst>
            <pc:docMk/>
            <pc:sldMk cId="3877053793" sldId="318"/>
            <ac:spMk id="9"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5:21.714" v="72" actId="1076"/>
          <ac:picMkLst>
            <pc:docMk/>
            <pc:sldMk cId="3877053793" sldId="318"/>
            <ac:picMk id="7"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6:02.075" v="80" actId="20577"/>
        <pc:sldMkLst>
          <pc:docMk/>
          <pc:sldMk cId="2787751605" sldId="319"/>
        </pc:sldMkLst>
        <pc:spChg chg="mod">
          <ac:chgData name="Susan Epsworth" userId="S::susan.epsworth_educationscotland.gov.scot#ext#@youthlinkscotland.onmicrosoft.com::f99fe11d-f9b9-49ec-8a7a-01cd0aef4db3" providerId="AD" clId="Web-{C58E37CB-FF39-47C2-8732-B2C8BDCE050B}" dt="2021-04-19T15:16:02.075" v="80" actId="20577"/>
          <ac:spMkLst>
            <pc:docMk/>
            <pc:sldMk cId="2787751605" sldId="319"/>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52.028" v="78" actId="20577"/>
        <pc:sldMkLst>
          <pc:docMk/>
          <pc:sldMk cId="3176146938" sldId="320"/>
        </pc:sldMkLst>
        <pc:spChg chg="mod">
          <ac:chgData name="Susan Epsworth" userId="S::susan.epsworth_educationscotland.gov.scot#ext#@youthlinkscotland.onmicrosoft.com::f99fe11d-f9b9-49ec-8a7a-01cd0aef4db3" providerId="AD" clId="Web-{C58E37CB-FF39-47C2-8732-B2C8BDCE050B}" dt="2021-04-19T15:15:43.543" v="76" actId="1076"/>
          <ac:spMkLst>
            <pc:docMk/>
            <pc:sldMk cId="3176146938" sldId="320"/>
            <ac:spMk id="9" creationId="{00000000-0000-0000-0000-000000000000}"/>
          </ac:spMkLst>
        </pc:spChg>
        <pc:spChg chg="mod">
          <ac:chgData name="Susan Epsworth" userId="S::susan.epsworth_educationscotland.gov.scot#ext#@youthlinkscotland.onmicrosoft.com::f99fe11d-f9b9-49ec-8a7a-01cd0aef4db3" providerId="AD" clId="Web-{C58E37CB-FF39-47C2-8732-B2C8BDCE050B}" dt="2021-04-19T15:15:52.028" v="78" actId="20577"/>
          <ac:spMkLst>
            <pc:docMk/>
            <pc:sldMk cId="3176146938" sldId="320"/>
            <ac:spMk id="14"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13.871" v="71" actId="20577"/>
        <pc:sldMkLst>
          <pc:docMk/>
          <pc:sldMk cId="609509031" sldId="321"/>
        </pc:sldMkLst>
        <pc:spChg chg="mod">
          <ac:chgData name="Susan Epsworth" userId="S::susan.epsworth_educationscotland.gov.scot#ext#@youthlinkscotland.onmicrosoft.com::f99fe11d-f9b9-49ec-8a7a-01cd0aef4db3" providerId="AD" clId="Web-{C58E37CB-FF39-47C2-8732-B2C8BDCE050B}" dt="2021-04-19T15:15:13.871" v="71" actId="20577"/>
          <ac:spMkLst>
            <pc:docMk/>
            <pc:sldMk cId="609509031" sldId="321"/>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01.011" v="69" actId="20577"/>
        <pc:sldMkLst>
          <pc:docMk/>
          <pc:sldMk cId="1509028793" sldId="323"/>
        </pc:sldMkLst>
        <pc:spChg chg="mod">
          <ac:chgData name="Susan Epsworth" userId="S::susan.epsworth_educationscotland.gov.scot#ext#@youthlinkscotland.onmicrosoft.com::f99fe11d-f9b9-49ec-8a7a-01cd0aef4db3" providerId="AD" clId="Web-{C58E37CB-FF39-47C2-8732-B2C8BDCE050B}" dt="2021-04-19T15:15:01.011" v="69" actId="20577"/>
          <ac:spMkLst>
            <pc:docMk/>
            <pc:sldMk cId="1509028793" sldId="323"/>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4:48.542" v="67" actId="20577"/>
        <pc:sldMkLst>
          <pc:docMk/>
          <pc:sldMk cId="3646350057" sldId="324"/>
        </pc:sldMkLst>
        <pc:spChg chg="mod">
          <ac:chgData name="Susan Epsworth" userId="S::susan.epsworth_educationscotland.gov.scot#ext#@youthlinkscotland.onmicrosoft.com::f99fe11d-f9b9-49ec-8a7a-01cd0aef4db3" providerId="AD" clId="Web-{C58E37CB-FF39-47C2-8732-B2C8BDCE050B}" dt="2021-04-19T15:14:48.542" v="67" actId="20577"/>
          <ac:spMkLst>
            <pc:docMk/>
            <pc:sldMk cId="3646350057" sldId="324"/>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4:17.870" v="61" actId="1076"/>
        <pc:sldMkLst>
          <pc:docMk/>
          <pc:sldMk cId="201128935" sldId="326"/>
        </pc:sldMkLst>
        <pc:spChg chg="mod">
          <ac:chgData name="Susan Epsworth" userId="S::susan.epsworth_educationscotland.gov.scot#ext#@youthlinkscotland.onmicrosoft.com::f99fe11d-f9b9-49ec-8a7a-01cd0aef4db3" providerId="AD" clId="Web-{C58E37CB-FF39-47C2-8732-B2C8BDCE050B}" dt="2021-04-19T15:14:17.870" v="61" actId="1076"/>
          <ac:spMkLst>
            <pc:docMk/>
            <pc:sldMk cId="201128935" sldId="326"/>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4:04.307" v="59" actId="20577"/>
        <pc:sldMkLst>
          <pc:docMk/>
          <pc:sldMk cId="233934171" sldId="327"/>
        </pc:sldMkLst>
        <pc:spChg chg="mod">
          <ac:chgData name="Susan Epsworth" userId="S::susan.epsworth_educationscotland.gov.scot#ext#@youthlinkscotland.onmicrosoft.com::f99fe11d-f9b9-49ec-8a7a-01cd0aef4db3" providerId="AD" clId="Web-{C58E37CB-FF39-47C2-8732-B2C8BDCE050B}" dt="2021-04-19T15:14:04.307" v="59" actId="20577"/>
          <ac:spMkLst>
            <pc:docMk/>
            <pc:sldMk cId="233934171" sldId="32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3:50.041" v="57" actId="20577"/>
        <pc:sldMkLst>
          <pc:docMk/>
          <pc:sldMk cId="1024355407" sldId="328"/>
        </pc:sldMkLst>
        <pc:spChg chg="mod">
          <ac:chgData name="Susan Epsworth" userId="S::susan.epsworth_educationscotland.gov.scot#ext#@youthlinkscotland.onmicrosoft.com::f99fe11d-f9b9-49ec-8a7a-01cd0aef4db3" providerId="AD" clId="Web-{C58E37CB-FF39-47C2-8732-B2C8BDCE050B}" dt="2021-04-19T15:13:36.009" v="52" actId="1076"/>
          <ac:spMkLst>
            <pc:docMk/>
            <pc:sldMk cId="1024355407" sldId="328"/>
            <ac:spMk id="9" creationId="{00000000-0000-0000-0000-000000000000}"/>
          </ac:spMkLst>
        </pc:spChg>
        <pc:spChg chg="mod">
          <ac:chgData name="Susan Epsworth" userId="S::susan.epsworth_educationscotland.gov.scot#ext#@youthlinkscotland.onmicrosoft.com::f99fe11d-f9b9-49ec-8a7a-01cd0aef4db3" providerId="AD" clId="Web-{C58E37CB-FF39-47C2-8732-B2C8BDCE050B}" dt="2021-04-19T15:13:50.041" v="57" actId="20577"/>
          <ac:spMkLst>
            <pc:docMk/>
            <pc:sldMk cId="1024355407" sldId="328"/>
            <ac:spMk id="10" creationId="{00000000-0000-0000-0000-000000000000}"/>
          </ac:spMkLst>
        </pc:spChg>
        <pc:spChg chg="mod">
          <ac:chgData name="Susan Epsworth" userId="S::susan.epsworth_educationscotland.gov.scot#ext#@youthlinkscotland.onmicrosoft.com::f99fe11d-f9b9-49ec-8a7a-01cd0aef4db3" providerId="AD" clId="Web-{C58E37CB-FF39-47C2-8732-B2C8BDCE050B}" dt="2021-04-19T15:13:46.400" v="55" actId="20577"/>
          <ac:spMkLst>
            <pc:docMk/>
            <pc:sldMk cId="1024355407" sldId="328"/>
            <ac:spMk id="11"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3:37.400" v="53" actId="1076"/>
          <ac:picMkLst>
            <pc:docMk/>
            <pc:sldMk cId="1024355407" sldId="328"/>
            <ac:picMk id="13"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3:10.681" v="48" actId="1076"/>
        <pc:sldMkLst>
          <pc:docMk/>
          <pc:sldMk cId="2074995103" sldId="329"/>
        </pc:sldMkLst>
        <pc:spChg chg="mod">
          <ac:chgData name="Susan Epsworth" userId="S::susan.epsworth_educationscotland.gov.scot#ext#@youthlinkscotland.onmicrosoft.com::f99fe11d-f9b9-49ec-8a7a-01cd0aef4db3" providerId="AD" clId="Web-{C58E37CB-FF39-47C2-8732-B2C8BDCE050B}" dt="2021-04-19T15:13:10.681" v="48" actId="1076"/>
          <ac:spMkLst>
            <pc:docMk/>
            <pc:sldMk cId="2074995103" sldId="329"/>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3:22.009" v="50" actId="1076"/>
        <pc:sldMkLst>
          <pc:docMk/>
          <pc:sldMk cId="2899007823" sldId="330"/>
        </pc:sldMkLst>
        <pc:spChg chg="mod">
          <ac:chgData name="Susan Epsworth" userId="S::susan.epsworth_educationscotland.gov.scot#ext#@youthlinkscotland.onmicrosoft.com::f99fe11d-f9b9-49ec-8a7a-01cd0aef4db3" providerId="AD" clId="Web-{C58E37CB-FF39-47C2-8732-B2C8BDCE050B}" dt="2021-04-19T15:13:22.009" v="50" actId="1076"/>
          <ac:spMkLst>
            <pc:docMk/>
            <pc:sldMk cId="2899007823" sldId="330"/>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2:53.789" v="45" actId="1076"/>
        <pc:sldMkLst>
          <pc:docMk/>
          <pc:sldMk cId="4234580210" sldId="333"/>
        </pc:sldMkLst>
        <pc:spChg chg="mod">
          <ac:chgData name="Susan Epsworth" userId="S::susan.epsworth_educationscotland.gov.scot#ext#@youthlinkscotland.onmicrosoft.com::f99fe11d-f9b9-49ec-8a7a-01cd0aef4db3" providerId="AD" clId="Web-{C58E37CB-FF39-47C2-8732-B2C8BDCE050B}" dt="2021-04-19T15:12:53.789" v="45" actId="1076"/>
          <ac:spMkLst>
            <pc:docMk/>
            <pc:sldMk cId="4234580210" sldId="333"/>
            <ac:spMk id="9"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2:43.664" v="43" actId="1076"/>
          <ac:picMkLst>
            <pc:docMk/>
            <pc:sldMk cId="4234580210" sldId="333"/>
            <ac:picMk id="11"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1:48.273" v="32" actId="20577"/>
        <pc:sldMkLst>
          <pc:docMk/>
          <pc:sldMk cId="2709935059" sldId="337"/>
        </pc:sldMkLst>
        <pc:spChg chg="mod">
          <ac:chgData name="Susan Epsworth" userId="S::susan.epsworth_educationscotland.gov.scot#ext#@youthlinkscotland.onmicrosoft.com::f99fe11d-f9b9-49ec-8a7a-01cd0aef4db3" providerId="AD" clId="Web-{C58E37CB-FF39-47C2-8732-B2C8BDCE050B}" dt="2021-04-19T15:11:48.273" v="32" actId="20577"/>
          <ac:spMkLst>
            <pc:docMk/>
            <pc:sldMk cId="2709935059" sldId="33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1:35.163" v="31" actId="20577"/>
        <pc:sldMkLst>
          <pc:docMk/>
          <pc:sldMk cId="3947345077" sldId="340"/>
        </pc:sldMkLst>
        <pc:spChg chg="mod">
          <ac:chgData name="Susan Epsworth" userId="S::susan.epsworth_educationscotland.gov.scot#ext#@youthlinkscotland.onmicrosoft.com::f99fe11d-f9b9-49ec-8a7a-01cd0aef4db3" providerId="AD" clId="Web-{C58E37CB-FF39-47C2-8732-B2C8BDCE050B}" dt="2021-04-19T15:11:35.163" v="31" actId="20577"/>
          <ac:spMkLst>
            <pc:docMk/>
            <pc:sldMk cId="3947345077" sldId="340"/>
            <ac:spMk id="3"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2:26.430" v="40" actId="1076"/>
        <pc:sldMkLst>
          <pc:docMk/>
          <pc:sldMk cId="3323628802" sldId="344"/>
        </pc:sldMkLst>
        <pc:spChg chg="mod">
          <ac:chgData name="Susan Epsworth" userId="S::susan.epsworth_educationscotland.gov.scot#ext#@youthlinkscotland.onmicrosoft.com::f99fe11d-f9b9-49ec-8a7a-01cd0aef4db3" providerId="AD" clId="Web-{C58E37CB-FF39-47C2-8732-B2C8BDCE050B}" dt="2021-04-19T15:12:26.430" v="40" actId="1076"/>
          <ac:spMkLst>
            <pc:docMk/>
            <pc:sldMk cId="3323628802" sldId="344"/>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1:25.147" v="29" actId="20577"/>
        <pc:sldMkLst>
          <pc:docMk/>
          <pc:sldMk cId="1471695979" sldId="347"/>
        </pc:sldMkLst>
        <pc:spChg chg="mod">
          <ac:chgData name="Susan Epsworth" userId="S::susan.epsworth_educationscotland.gov.scot#ext#@youthlinkscotland.onmicrosoft.com::f99fe11d-f9b9-49ec-8a7a-01cd0aef4db3" providerId="AD" clId="Web-{C58E37CB-FF39-47C2-8732-B2C8BDCE050B}" dt="2021-04-19T15:11:25.147" v="29" actId="20577"/>
          <ac:spMkLst>
            <pc:docMk/>
            <pc:sldMk cId="1471695979" sldId="347"/>
            <ac:spMk id="5" creationId="{00000000-0000-0000-0000-000000000000}"/>
          </ac:spMkLst>
        </pc:spChg>
      </pc:sldChg>
      <pc:sldChg chg="delSp modSp">
        <pc:chgData name="Susan Epsworth" userId="S::susan.epsworth_educationscotland.gov.scot#ext#@youthlinkscotland.onmicrosoft.com::f99fe11d-f9b9-49ec-8a7a-01cd0aef4db3" providerId="AD" clId="Web-{C58E37CB-FF39-47C2-8732-B2C8BDCE050B}" dt="2021-04-19T15:14:37.432" v="65" actId="1076"/>
        <pc:sldMkLst>
          <pc:docMk/>
          <pc:sldMk cId="4008198055" sldId="348"/>
        </pc:sldMkLst>
        <pc:spChg chg="mod">
          <ac:chgData name="Susan Epsworth" userId="S::susan.epsworth_educationscotland.gov.scot#ext#@youthlinkscotland.onmicrosoft.com::f99fe11d-f9b9-49ec-8a7a-01cd0aef4db3" providerId="AD" clId="Web-{C58E37CB-FF39-47C2-8732-B2C8BDCE050B}" dt="2021-04-19T15:14:37.432" v="65" actId="1076"/>
          <ac:spMkLst>
            <pc:docMk/>
            <pc:sldMk cId="4008198055" sldId="348"/>
            <ac:spMk id="21" creationId="{00000000-0000-0000-0000-000000000000}"/>
          </ac:spMkLst>
        </pc:spChg>
        <pc:spChg chg="del">
          <ac:chgData name="Susan Epsworth" userId="S::susan.epsworth_educationscotland.gov.scot#ext#@youthlinkscotland.onmicrosoft.com::f99fe11d-f9b9-49ec-8a7a-01cd0aef4db3" providerId="AD" clId="Web-{C58E37CB-FF39-47C2-8732-B2C8BDCE050B}" dt="2021-04-19T15:14:24.495" v="62"/>
          <ac:spMkLst>
            <pc:docMk/>
            <pc:sldMk cId="4008198055" sldId="348"/>
            <ac:spMk id="22"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0:33.271" v="25" actId="20577"/>
        <pc:sldMkLst>
          <pc:docMk/>
          <pc:sldMk cId="3860920629" sldId="349"/>
        </pc:sldMkLst>
        <pc:spChg chg="mod">
          <ac:chgData name="Susan Epsworth" userId="S::susan.epsworth_educationscotland.gov.scot#ext#@youthlinkscotland.onmicrosoft.com::f99fe11d-f9b9-49ec-8a7a-01cd0aef4db3" providerId="AD" clId="Web-{C58E37CB-FF39-47C2-8732-B2C8BDCE050B}" dt="2021-04-19T15:10:33.271" v="25" actId="20577"/>
          <ac:spMkLst>
            <pc:docMk/>
            <pc:sldMk cId="3860920629" sldId="349"/>
            <ac:spMk id="2" creationId="{EC994B06-7D8A-4BE9-B71C-025D0D026138}"/>
          </ac:spMkLst>
        </pc:spChg>
        <pc:spChg chg="mod">
          <ac:chgData name="Susan Epsworth" userId="S::susan.epsworth_educationscotland.gov.scot#ext#@youthlinkscotland.onmicrosoft.com::f99fe11d-f9b9-49ec-8a7a-01cd0aef4db3" providerId="AD" clId="Web-{C58E37CB-FF39-47C2-8732-B2C8BDCE050B}" dt="2021-04-19T15:07:46.081" v="5" actId="20577"/>
          <ac:spMkLst>
            <pc:docMk/>
            <pc:sldMk cId="3860920629" sldId="349"/>
            <ac:spMk id="11"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2:16.164" v="38" actId="20577"/>
        <pc:sldMkLst>
          <pc:docMk/>
          <pc:sldMk cId="3296907461" sldId="350"/>
        </pc:sldMkLst>
        <pc:spChg chg="mod">
          <ac:chgData name="Susan Epsworth" userId="S::susan.epsworth_educationscotland.gov.scot#ext#@youthlinkscotland.onmicrosoft.com::f99fe11d-f9b9-49ec-8a7a-01cd0aef4db3" providerId="AD" clId="Web-{C58E37CB-FF39-47C2-8732-B2C8BDCE050B}" dt="2021-04-19T15:12:16.164" v="38" actId="20577"/>
          <ac:spMkLst>
            <pc:docMk/>
            <pc:sldMk cId="3296907461" sldId="350"/>
            <ac:spMk id="2" creationId="{C3A2529A-05D6-4896-B75D-35AC560F0908}"/>
          </ac:spMkLst>
        </pc:spChg>
        <pc:spChg chg="mod">
          <ac:chgData name="Susan Epsworth" userId="S::susan.epsworth_educationscotland.gov.scot#ext#@youthlinkscotland.onmicrosoft.com::f99fe11d-f9b9-49ec-8a7a-01cd0aef4db3" providerId="AD" clId="Web-{C58E37CB-FF39-47C2-8732-B2C8BDCE050B}" dt="2021-04-19T15:12:10.445" v="36" actId="1076"/>
          <ac:spMkLst>
            <pc:docMk/>
            <pc:sldMk cId="3296907461" sldId="350"/>
            <ac:spMk id="9"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1:58.898" v="34" actId="1076"/>
          <ac:picMkLst>
            <pc:docMk/>
            <pc:sldMk cId="3296907461" sldId="350"/>
            <ac:picMk id="4"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2:39.305" v="42" actId="1076"/>
        <pc:sldMkLst>
          <pc:docMk/>
          <pc:sldMk cId="3834750294" sldId="351"/>
        </pc:sldMkLst>
        <pc:spChg chg="mod">
          <ac:chgData name="Susan Epsworth" userId="S::susan.epsworth_educationscotland.gov.scot#ext#@youthlinkscotland.onmicrosoft.com::f99fe11d-f9b9-49ec-8a7a-01cd0aef4db3" providerId="AD" clId="Web-{C58E37CB-FF39-47C2-8732-B2C8BDCE050B}" dt="2021-04-19T15:12:39.305" v="42" actId="1076"/>
          <ac:spMkLst>
            <pc:docMk/>
            <pc:sldMk cId="3834750294" sldId="351"/>
            <ac:spMk id="9" creationId="{00000000-0000-0000-0000-000000000000}"/>
          </ac:spMkLst>
        </pc:spChg>
      </pc:sldChg>
      <pc:sldChg chg="delSp modSp">
        <pc:chgData name="Susan Epsworth" userId="S::susan.epsworth_educationscotland.gov.scot#ext#@youthlinkscotland.onmicrosoft.com::f99fe11d-f9b9-49ec-8a7a-01cd0aef4db3" providerId="AD" clId="Web-{C58E37CB-FF39-47C2-8732-B2C8BDCE050B}" dt="2021-04-19T15:11:09.256" v="28" actId="1076"/>
        <pc:sldMkLst>
          <pc:docMk/>
          <pc:sldMk cId="1341055693" sldId="356"/>
        </pc:sldMkLst>
        <pc:spChg chg="mod">
          <ac:chgData name="Susan Epsworth" userId="S::susan.epsworth_educationscotland.gov.scot#ext#@youthlinkscotland.onmicrosoft.com::f99fe11d-f9b9-49ec-8a7a-01cd0aef4db3" providerId="AD" clId="Web-{C58E37CB-FF39-47C2-8732-B2C8BDCE050B}" dt="2021-04-19T15:11:09.256" v="28" actId="1076"/>
          <ac:spMkLst>
            <pc:docMk/>
            <pc:sldMk cId="1341055693" sldId="356"/>
            <ac:spMk id="4" creationId="{00000000-0000-0000-0000-000000000000}"/>
          </ac:spMkLst>
        </pc:spChg>
        <pc:spChg chg="del">
          <ac:chgData name="Susan Epsworth" userId="S::susan.epsworth_educationscotland.gov.scot#ext#@youthlinkscotland.onmicrosoft.com::f99fe11d-f9b9-49ec-8a7a-01cd0aef4db3" providerId="AD" clId="Web-{C58E37CB-FF39-47C2-8732-B2C8BDCE050B}" dt="2021-04-19T15:10:58.162" v="26"/>
          <ac:spMkLst>
            <pc:docMk/>
            <pc:sldMk cId="1341055693" sldId="356"/>
            <ac:spMk id="5"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3" dt="2021-04-13T08:53:08.627" idx="5">
    <p:pos x="10" y="10"/>
    <p:text>Maxines slide? add in?</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4FB0E7-67E2-4028-B902-BB0B497FD397}" type="datetimeFigureOut">
              <a:rPr lang="en-GB" smtClean="0"/>
              <a:t>05/08/2021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B63E65-2694-4820-9EF3-4A4CE805EF4E}" type="slidenum">
              <a:rPr lang="en-GB" smtClean="0"/>
              <a:t>‹#›</a:t>
            </a:fld>
            <a:endParaRPr lang="en-GB"/>
          </a:p>
        </p:txBody>
      </p:sp>
    </p:spTree>
    <p:extLst>
      <p:ext uri="{BB962C8B-B14F-4D97-AF65-F5344CB8AC3E}">
        <p14:creationId xmlns:p14="http://schemas.microsoft.com/office/powerpoint/2010/main" val="2843145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i100.independent.co.uk/article/the-cartoon-that-sums-up-the-worlds-migrant-crisis--g12atJpSWZ" TargetMode="External"/><Relationship Id="rId2" Type="http://schemas.openxmlformats.org/officeDocument/2006/relationships/slide" Target="../slides/slide10.xml"/><Relationship Id="rId1" Type="http://schemas.openxmlformats.org/officeDocument/2006/relationships/notesMaster" Target="../notesMasters/notesMaster1.xml"/><Relationship Id="rId5" Type="http://schemas.openxmlformats.org/officeDocument/2006/relationships/hyperlink" Target="http://www.togetherscotland.org.uk/pdfs/UNCRC_Scotland_NGO_Alternative_Report_2015.pdf" TargetMode="External"/><Relationship Id="rId4" Type="http://schemas.openxmlformats.org/officeDocument/2006/relationships/hyperlink" Target="https://www.bbc.co.uk/news/uk-scotland-edinburgh-east-fife-38065679"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parliament.scot/bills-and-laws/bills/united-nations-convention-on-the-rights-of-the-child-incorporation-scotland-bill"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cs typeface="Calibri" panose="020F0502020204030204"/>
              </a:rPr>
              <a:t>Return from break at </a:t>
            </a:r>
            <a:r>
              <a:rPr lang="en-GB" err="1">
                <a:cs typeface="Calibri" panose="020F0502020204030204"/>
              </a:rPr>
              <a:t>2.30pm</a:t>
            </a:r>
            <a:endParaRPr lang="en-GB">
              <a:cs typeface="Calibri" panose="020F0502020204030204"/>
            </a:endParaRPr>
          </a:p>
          <a:p>
            <a:endParaRPr lang="en-GB"/>
          </a:p>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1607501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cs typeface="Calibri" panose="020F0502020204030204"/>
              </a:rPr>
              <a:t>Moving into discussion around the articles within the UNCRC. </a:t>
            </a:r>
          </a:p>
          <a:p>
            <a:endParaRPr lang="en-GB" dirty="0">
              <a:cs typeface="Calibri" panose="020F0502020204030204"/>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33088035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a:t>Agree</a:t>
            </a:r>
            <a:r>
              <a:rPr lang="en-GB" baseline="0"/>
              <a:t> – Disagree </a:t>
            </a:r>
            <a:r>
              <a:rPr lang="en-GB"/>
              <a:t>Prompts:</a:t>
            </a:r>
          </a:p>
          <a:p>
            <a:endParaRPr lang="en-GB"/>
          </a:p>
          <a:p>
            <a:r>
              <a:rPr lang="en-GB"/>
              <a:t>Children and young people need to be taught about their responsibilities when learning about their rights.</a:t>
            </a:r>
            <a:endParaRPr lang="en-GB">
              <a:cs typeface="Calibri"/>
            </a:endParaRPr>
          </a:p>
          <a:p>
            <a:endParaRPr lang="en-GB"/>
          </a:p>
          <a:p>
            <a:r>
              <a:rPr lang="en-GB"/>
              <a:t>Children and young people already know enough about their rights.</a:t>
            </a:r>
            <a:endParaRPr lang="en-GB">
              <a:cs typeface="Calibri" panose="020F0502020204030204"/>
            </a:endParaRPr>
          </a:p>
          <a:p>
            <a:endParaRPr lang="en-GB"/>
          </a:p>
          <a:p>
            <a:r>
              <a:rPr lang="en-GB"/>
              <a:t>Promoting children’s rights endangers the rights of the adults looking after the children.</a:t>
            </a:r>
            <a:endParaRPr lang="en-GB">
              <a:cs typeface="Calibri" panose="020F0502020204030204"/>
            </a:endParaRPr>
          </a:p>
          <a:p>
            <a:endParaRPr lang="en-GB"/>
          </a:p>
          <a:p>
            <a:r>
              <a:rPr lang="en-GB"/>
              <a:t>Giving children and young people a voice can make their behaviour more challenging for adults sometimes.</a:t>
            </a:r>
          </a:p>
          <a:p>
            <a:endParaRPr lang="en-GB"/>
          </a:p>
          <a:p>
            <a:r>
              <a:rPr lang="en-GB"/>
              <a:t>Children and young people from disadvantaged backgrounds should be given greater support to realise their rights than children and young people from advantaged backgrounds.</a:t>
            </a:r>
          </a:p>
          <a:p>
            <a:endParaRPr lang="en-GB"/>
          </a:p>
          <a:p>
            <a:r>
              <a:rPr lang="en-GB"/>
              <a:t>Children and young people should be seen as active partners in their education rather than service users. (Participation)</a:t>
            </a:r>
          </a:p>
          <a:p>
            <a:endParaRPr lang="en-GB"/>
          </a:p>
          <a:p>
            <a:endParaRPr lang="en-US">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16124304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eaLnBrk="1" hangingPunct="1"/>
            <a:r>
              <a:rPr lang="en-GB" sz="1200" b="1" u="sng" dirty="0">
                <a:solidFill>
                  <a:srgbClr val="000000"/>
                </a:solidFill>
              </a:rPr>
              <a:t>Human rights are Universal</a:t>
            </a:r>
            <a:r>
              <a:rPr lang="en-GB" sz="1200" b="1" dirty="0">
                <a:solidFill>
                  <a:srgbClr val="000000"/>
                </a:solidFill>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rgbClr val="000000"/>
                </a:solidFill>
              </a:rPr>
              <a:t>The UNCRC applies</a:t>
            </a:r>
            <a:r>
              <a:rPr lang="en-GB" sz="1200" b="0" baseline="0" dirty="0">
                <a:solidFill>
                  <a:srgbClr val="000000"/>
                </a:solidFill>
              </a:rPr>
              <a:t> to ALL children, regardless of race, religion, abilities or family circumstances</a:t>
            </a:r>
            <a:endParaRPr lang="en-GB" sz="1200" b="0" dirty="0">
              <a:solidFill>
                <a:srgbClr val="000000"/>
              </a:solidFill>
            </a:endParaRPr>
          </a:p>
          <a:p>
            <a:pPr eaLnBrk="1" hangingPunct="1"/>
            <a:r>
              <a:rPr lang="en-GB" sz="1200" dirty="0">
                <a:solidFill>
                  <a:srgbClr val="000000"/>
                </a:solidFill>
              </a:rPr>
              <a:t>All people everywhere in the world are entitled to human rights. </a:t>
            </a:r>
          </a:p>
          <a:p>
            <a:pPr eaLnBrk="1" hangingPunct="1"/>
            <a:r>
              <a:rPr lang="en-GB" sz="1200" dirty="0"/>
              <a:t>Human rights apply regardless of anything else. You do not need to have done anything for them to apply, they cannot be taken away from you and you cannot give them up. </a:t>
            </a:r>
          </a:p>
          <a:p>
            <a:pPr eaLnBrk="1" hangingPunct="1"/>
            <a:endParaRPr lang="en-GB" sz="1200" dirty="0"/>
          </a:p>
          <a:p>
            <a:pPr eaLnBrk="1" hangingPunct="1"/>
            <a:r>
              <a:rPr lang="en-GB" sz="1200" b="1" dirty="0">
                <a:solidFill>
                  <a:srgbClr val="000000"/>
                </a:solidFill>
              </a:rPr>
              <a:t>Rights are Unconditional</a:t>
            </a:r>
          </a:p>
          <a:p>
            <a:pPr eaLnBrk="1" hangingPunct="1"/>
            <a:r>
              <a:rPr lang="en-GB" sz="1200" dirty="0">
                <a:solidFill>
                  <a:srgbClr val="000000"/>
                </a:solidFill>
              </a:rPr>
              <a:t>All children everywhere in the world are entitled to rights – they do</a:t>
            </a:r>
            <a:r>
              <a:rPr lang="en-GB" sz="1200" baseline="0" dirty="0">
                <a:solidFill>
                  <a:srgbClr val="000000"/>
                </a:solidFill>
              </a:rPr>
              <a:t> not have to be earned</a:t>
            </a:r>
            <a:endParaRPr lang="en-GB" sz="1200" b="1" dirty="0">
              <a:solidFill>
                <a:srgbClr val="000000"/>
              </a:solidFill>
            </a:endParaRPr>
          </a:p>
          <a:p>
            <a:pPr eaLnBrk="1" hangingPunct="1"/>
            <a:r>
              <a:rPr lang="en-GB" sz="1200" b="0" dirty="0">
                <a:solidFill>
                  <a:srgbClr val="000000"/>
                </a:solidFill>
              </a:rPr>
              <a:t>They</a:t>
            </a:r>
            <a:r>
              <a:rPr lang="en-GB" sz="1200" b="0" baseline="0" dirty="0">
                <a:solidFill>
                  <a:srgbClr val="000000"/>
                </a:solidFill>
              </a:rPr>
              <a:t> are not dependant on responsibilities – children have them regardless</a:t>
            </a:r>
            <a:endParaRPr lang="en-GB" sz="1200" b="0" dirty="0">
              <a:solidFill>
                <a:srgbClr val="000000"/>
              </a:solidFill>
            </a:endParaRPr>
          </a:p>
          <a:p>
            <a:pPr eaLnBrk="1" hangingPunct="1"/>
            <a:endParaRPr lang="en-GB" sz="1200" b="1" dirty="0">
              <a:solidFill>
                <a:srgbClr val="000000"/>
              </a:solidFill>
            </a:endParaRPr>
          </a:p>
          <a:p>
            <a:pPr eaLnBrk="1" hangingPunct="1"/>
            <a:r>
              <a:rPr lang="en-GB" sz="1200" b="1" u="sng" dirty="0">
                <a:solidFill>
                  <a:srgbClr val="000000"/>
                </a:solidFill>
              </a:rPr>
              <a:t>Human rights are Inalienable </a:t>
            </a:r>
          </a:p>
          <a:p>
            <a:pPr eaLnBrk="1" hangingPunct="1"/>
            <a:r>
              <a:rPr lang="en-GB" sz="1200" dirty="0">
                <a:solidFill>
                  <a:srgbClr val="000000"/>
                </a:solidFill>
              </a:rPr>
              <a:t>Thy cannot be given or taken away</a:t>
            </a:r>
          </a:p>
          <a:p>
            <a:pPr eaLnBrk="1" hangingPunct="1"/>
            <a:endParaRPr lang="en-GB" sz="1200" b="1" dirty="0">
              <a:solidFill>
                <a:srgbClr val="000000"/>
              </a:solidFill>
            </a:endParaRPr>
          </a:p>
          <a:p>
            <a:pPr eaLnBrk="1" hangingPunct="1"/>
            <a:r>
              <a:rPr lang="en-GB" sz="1200" b="1" dirty="0">
                <a:solidFill>
                  <a:srgbClr val="000000"/>
                </a:solidFill>
              </a:rPr>
              <a:t>Inherent</a:t>
            </a:r>
          </a:p>
          <a:p>
            <a:pPr eaLnBrk="1" hangingPunct="1"/>
            <a:r>
              <a:rPr lang="en-GB" sz="1200" b="0" dirty="0">
                <a:solidFill>
                  <a:srgbClr val="000000"/>
                </a:solidFill>
              </a:rPr>
              <a:t>They are permanent</a:t>
            </a:r>
            <a:r>
              <a:rPr lang="en-GB" sz="1200" b="0" baseline="0" dirty="0">
                <a:solidFill>
                  <a:srgbClr val="000000"/>
                </a:solidFill>
              </a:rPr>
              <a:t> and cannot be separated from the individual</a:t>
            </a:r>
            <a:endParaRPr lang="en-GB" sz="1200" b="0" dirty="0"/>
          </a:p>
          <a:p>
            <a:pPr eaLnBrk="1" hangingPunct="1"/>
            <a:endParaRPr lang="en-GB" sz="1200" dirty="0">
              <a:solidFill>
                <a:srgbClr val="000000"/>
              </a:solidFill>
            </a:endParaRPr>
          </a:p>
          <a:p>
            <a:pPr eaLnBrk="1" hangingPunct="1"/>
            <a:r>
              <a:rPr lang="en-GB" sz="1200" b="1" u="sng" dirty="0">
                <a:solidFill>
                  <a:srgbClr val="000000"/>
                </a:solidFill>
              </a:rPr>
              <a:t>Human rights are Indivisible</a:t>
            </a:r>
            <a:r>
              <a:rPr lang="en-GB" sz="1200" b="1" dirty="0">
                <a:solidFill>
                  <a:srgbClr val="000000"/>
                </a:solidFill>
              </a:rPr>
              <a:t>:</a:t>
            </a:r>
          </a:p>
          <a:p>
            <a:pPr eaLnBrk="1" hangingPunct="1"/>
            <a:r>
              <a:rPr lang="en-GB" sz="1200" dirty="0">
                <a:solidFill>
                  <a:srgbClr val="000000"/>
                </a:solidFill>
              </a:rPr>
              <a:t>Rights are completely interdependent and depend on each other for their effectiveness. So for example children have the right to relax and play and they also have the right of free assembly. They need to exercise both these rights for either one to work properly</a:t>
            </a:r>
          </a:p>
          <a:p>
            <a:pPr eaLnBrk="1" hangingPunct="1"/>
            <a:endParaRPr lang="en-GB" sz="1200" b="1" dirty="0">
              <a:solidFill>
                <a:srgbClr val="000000"/>
              </a:solidFill>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22666963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eaLnBrk="1" hangingPunct="1"/>
            <a:r>
              <a:rPr lang="en-GB" u="sng" dirty="0"/>
              <a:t>Background</a:t>
            </a:r>
            <a:r>
              <a:rPr lang="en-GB" u="sng" baseline="0" dirty="0"/>
              <a:t> information:</a:t>
            </a:r>
            <a:endParaRPr lang="en-US" dirty="0"/>
          </a:p>
          <a:p>
            <a:pPr marL="171450" indent="-171450" eaLnBrk="1" hangingPunct="1">
              <a:buFont typeface="Arial" panose="020B0604020202020204" pitchFamily="34" charset="0"/>
              <a:buChar char="•"/>
            </a:pPr>
            <a:r>
              <a:rPr lang="en-GB" dirty="0"/>
              <a:t>The UNCRC has 54 articles in total:</a:t>
            </a:r>
          </a:p>
          <a:p>
            <a:pPr marL="628650" lvl="1" indent="-171450" eaLnBrk="1" hangingPunct="1">
              <a:buFont typeface="Arial" panose="020B0604020202020204" pitchFamily="34" charset="0"/>
              <a:buChar char="•"/>
            </a:pPr>
            <a:r>
              <a:rPr lang="en-GB" dirty="0"/>
              <a:t>1 to 41 are substantive articles describing specific rights, the majority of which impact on services provided by Local Authorities. </a:t>
            </a:r>
          </a:p>
          <a:p>
            <a:pPr marL="628650" lvl="1" indent="-171450" eaLnBrk="1" hangingPunct="1">
              <a:buFont typeface="Arial" panose="020B0604020202020204" pitchFamily="34" charset="0"/>
              <a:buChar char="•"/>
            </a:pPr>
            <a:r>
              <a:rPr lang="en-GB" dirty="0"/>
              <a:t>42-54 talk about how the UN and National Governments work to ensure those rights. </a:t>
            </a:r>
          </a:p>
          <a:p>
            <a:pPr marL="171450" indent="-171450" eaLnBrk="1" hangingPunct="1">
              <a:buFont typeface="Arial" panose="020B0604020202020204" pitchFamily="34" charset="0"/>
              <a:buChar char="•"/>
            </a:pPr>
            <a:endParaRPr lang="en-GB" dirty="0"/>
          </a:p>
          <a:p>
            <a:pPr marL="0" indent="0" eaLnBrk="1" hangingPunct="1">
              <a:buFont typeface="Arial" panose="020B0604020202020204" pitchFamily="34" charset="0"/>
              <a:buNone/>
            </a:pPr>
            <a:r>
              <a:rPr lang="en-GB" dirty="0"/>
              <a:t>The Convention contains 42 substantive articles that cover all aspects of a child’s life and set out the civil, political, economic, social and cultural rights that all children everywhere are entitled to. </a:t>
            </a:r>
          </a:p>
          <a:p>
            <a:pPr marL="0" indent="0" eaLnBrk="1" hangingPunct="1">
              <a:buFont typeface="Arial" panose="020B0604020202020204" pitchFamily="34" charset="0"/>
              <a:buNone/>
            </a:pPr>
            <a:r>
              <a:rPr lang="en-GB" dirty="0"/>
              <a:t>Examples of these are: • to be heard and have their opinion considered (Article 12) </a:t>
            </a:r>
          </a:p>
          <a:p>
            <a:pPr marL="0" indent="0" eaLnBrk="1" hangingPunct="1">
              <a:buFont typeface="Arial" panose="020B0604020202020204" pitchFamily="34" charset="0"/>
              <a:buNone/>
            </a:pPr>
            <a:r>
              <a:rPr lang="en-GB" dirty="0"/>
              <a:t>• freedom from violence, abuse and neglect (Article 19) </a:t>
            </a:r>
          </a:p>
          <a:p>
            <a:pPr marL="0" indent="0" eaLnBrk="1" hangingPunct="1">
              <a:buFont typeface="Arial" panose="020B0604020202020204" pitchFamily="34" charset="0"/>
              <a:buNone/>
            </a:pPr>
            <a:r>
              <a:rPr lang="en-GB" dirty="0"/>
              <a:t>• a proper house, food and clothing (Article 27) </a:t>
            </a:r>
          </a:p>
          <a:p>
            <a:pPr marL="0" indent="0" eaLnBrk="1" hangingPunct="1">
              <a:buFont typeface="Arial" panose="020B0604020202020204" pitchFamily="34" charset="0"/>
              <a:buNone/>
            </a:pPr>
            <a:r>
              <a:rPr lang="en-GB" dirty="0"/>
              <a:t>• access to primary and secondary education (Article 28) </a:t>
            </a:r>
          </a:p>
          <a:p>
            <a:pPr marL="0" indent="0" eaLnBrk="1" hangingPunct="1">
              <a:buFont typeface="Arial" panose="020B0604020202020204" pitchFamily="34" charset="0"/>
              <a:buNone/>
            </a:pPr>
            <a:r>
              <a:rPr lang="en-GB" dirty="0"/>
              <a:t>• ability to have fun through play and to rest (Article 31) Is sets out children’s individual rights- such as to a name and nationality, and to an adequate standard of living - alongside additional rights for specific groups of children, such as disabled children, children who have been exploited or mistreated, refugee and migrant children, children in custody, and children in care</a:t>
            </a:r>
          </a:p>
          <a:p>
            <a:pPr marL="0" indent="0" eaLnBrk="1" hangingPunct="1">
              <a:buFont typeface="Arial" panose="020B0604020202020204" pitchFamily="34" charset="0"/>
              <a:buNone/>
            </a:pPr>
            <a:endParaRPr lang="en-GB" dirty="0"/>
          </a:p>
          <a:p>
            <a:pPr marL="0" indent="0" eaLnBrk="1" hangingPunct="1">
              <a:buFont typeface="Arial" panose="020B0604020202020204" pitchFamily="34" charset="0"/>
              <a:buNone/>
            </a:pPr>
            <a:r>
              <a:rPr lang="en-GB" dirty="0"/>
              <a:t>The rights can be organised around 3 domains, often referred to as the 3 Ps. </a:t>
            </a:r>
          </a:p>
          <a:p>
            <a:pPr marL="628650" lvl="1" indent="-171450" eaLnBrk="1" hangingPunct="1">
              <a:buFont typeface="Arial" panose="020B0604020202020204" pitchFamily="34" charset="0"/>
              <a:buChar char="•"/>
            </a:pPr>
            <a:r>
              <a:rPr lang="en-GB" b="1" dirty="0"/>
              <a:t>PROVISION</a:t>
            </a:r>
            <a:r>
              <a:rPr lang="en-GB" dirty="0"/>
              <a:t> of services, such as education or healthcare.</a:t>
            </a:r>
          </a:p>
          <a:p>
            <a:pPr marL="628650" lvl="1" indent="-171450" eaLnBrk="1" hangingPunct="1">
              <a:buFont typeface="Arial" panose="020B0604020202020204" pitchFamily="34" charset="0"/>
              <a:buChar char="•"/>
            </a:pPr>
            <a:r>
              <a:rPr lang="en-GB" b="1" dirty="0"/>
              <a:t>PROTECTION </a:t>
            </a:r>
            <a:r>
              <a:rPr lang="en-GB" dirty="0"/>
              <a:t>of children and young people from abuse or from dangerous drugs (for example).</a:t>
            </a:r>
          </a:p>
          <a:p>
            <a:pPr marL="628650" lvl="1" indent="-171450" eaLnBrk="1" hangingPunct="1">
              <a:buFont typeface="Arial" panose="020B0604020202020204" pitchFamily="34" charset="0"/>
              <a:buChar char="•"/>
            </a:pPr>
            <a:r>
              <a:rPr lang="en-GB" b="0" dirty="0"/>
              <a:t>Promoting</a:t>
            </a:r>
            <a:r>
              <a:rPr lang="en-GB" b="0" baseline="0" dirty="0"/>
              <a:t> the </a:t>
            </a:r>
            <a:r>
              <a:rPr lang="en-GB" b="1" dirty="0"/>
              <a:t>PARTICIPATION</a:t>
            </a:r>
            <a:r>
              <a:rPr lang="en-GB" b="0" baseline="0" dirty="0"/>
              <a:t> children and young people so that their views are sought, heard and actively influence decisions or outcomes.</a:t>
            </a:r>
          </a:p>
          <a:p>
            <a:pPr marL="628650" lvl="1" indent="-171450" eaLnBrk="1" hangingPunct="1">
              <a:buFont typeface="Arial" panose="020B0604020202020204" pitchFamily="34" charset="0"/>
              <a:buChar char="•"/>
            </a:pPr>
            <a:endParaRPr lang="en-GB" sz="1200" b="0" baseline="0" dirty="0"/>
          </a:p>
          <a:p>
            <a:pPr marL="457200" lvl="1" indent="0" eaLnBrk="1" hangingPunct="1">
              <a:buFont typeface="Arial" panose="020B0604020202020204" pitchFamily="34" charset="0"/>
              <a:buNone/>
            </a:pPr>
            <a:r>
              <a:rPr lang="en-GB" sz="1200" dirty="0" err="1"/>
              <a:t>Menti</a:t>
            </a:r>
            <a:r>
              <a:rPr lang="en-GB" sz="1200" dirty="0"/>
              <a:t> Activity: 100 points – From the 3 Ps, what rights do you think are most important? What would you prioritise</a:t>
            </a:r>
            <a:r>
              <a:rPr lang="en-GB" sz="1200" baseline="0" dirty="0"/>
              <a:t> most?</a:t>
            </a:r>
            <a:endParaRPr lang="en-GB" sz="1200" dirty="0"/>
          </a:p>
          <a:p>
            <a:pPr marL="628650" lvl="1" indent="-171450" eaLnBrk="1" hangingPunct="1">
              <a:buFont typeface="Arial" panose="020B0604020202020204" pitchFamily="34" charset="0"/>
              <a:buChar char="•"/>
            </a:pPr>
            <a:endParaRPr lang="en-GB" dirty="0"/>
          </a:p>
          <a:p>
            <a:pPr marL="628650" lvl="1" indent="-171450" eaLnBrk="1" hangingPunct="1">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272635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u="sng" dirty="0"/>
              <a:t>Background</a:t>
            </a:r>
            <a:r>
              <a:rPr lang="en-GB" u="sng" baseline="0" dirty="0"/>
              <a:t> information:</a:t>
            </a:r>
          </a:p>
          <a:p>
            <a:pPr marL="171450" indent="-171450" eaLnBrk="1" hangingPunct="1">
              <a:buFont typeface="Arial" panose="020B0604020202020204" pitchFamily="34" charset="0"/>
              <a:buChar char="•"/>
            </a:pPr>
            <a:r>
              <a:rPr lang="en-GB" dirty="0"/>
              <a:t>The UNCRC has 54 articles in total:</a:t>
            </a:r>
          </a:p>
          <a:p>
            <a:pPr marL="628650" lvl="1" indent="-171450" eaLnBrk="1" hangingPunct="1">
              <a:buFont typeface="Arial" panose="020B0604020202020204" pitchFamily="34" charset="0"/>
              <a:buChar char="•"/>
            </a:pPr>
            <a:r>
              <a:rPr lang="en-GB" dirty="0"/>
              <a:t>1 to 41 are substantive articles describing specific rights, the majority of which impact on services provided by Local Authorities. </a:t>
            </a:r>
          </a:p>
          <a:p>
            <a:pPr marL="628650" lvl="1" indent="-171450" eaLnBrk="1" hangingPunct="1">
              <a:buFont typeface="Arial" panose="020B0604020202020204" pitchFamily="34" charset="0"/>
              <a:buChar char="•"/>
            </a:pPr>
            <a:r>
              <a:rPr lang="en-GB" dirty="0"/>
              <a:t>42-54 talk about how the UN and National Governments work to ensure those rights. </a:t>
            </a:r>
          </a:p>
          <a:p>
            <a:pPr marL="171450" indent="-171450" eaLnBrk="1" hangingPunct="1">
              <a:buFont typeface="Arial" panose="020B0604020202020204" pitchFamily="34" charset="0"/>
              <a:buChar char="•"/>
            </a:pPr>
            <a:endParaRPr lang="en-GB" dirty="0"/>
          </a:p>
          <a:p>
            <a:pPr marL="171450" indent="-171450" eaLnBrk="1" hangingPunct="1">
              <a:buFont typeface="Arial" panose="020B0604020202020204" pitchFamily="34" charset="0"/>
              <a:buChar char="•"/>
            </a:pPr>
            <a:r>
              <a:rPr lang="en-GB" dirty="0"/>
              <a:t>The rights can be organised around 3 domains, often referred to as the 3 Ps. </a:t>
            </a:r>
          </a:p>
          <a:p>
            <a:pPr marL="628650" lvl="1" indent="-171450" eaLnBrk="1" hangingPunct="1">
              <a:buFont typeface="Arial" panose="020B0604020202020204" pitchFamily="34" charset="0"/>
              <a:buChar char="•"/>
            </a:pPr>
            <a:r>
              <a:rPr lang="en-GB" b="1" dirty="0"/>
              <a:t>PROVISION</a:t>
            </a:r>
            <a:r>
              <a:rPr lang="en-GB" dirty="0"/>
              <a:t> of services, such as education or healthcare.</a:t>
            </a:r>
          </a:p>
          <a:p>
            <a:pPr marL="628650" lvl="1" indent="-171450" eaLnBrk="1" hangingPunct="1">
              <a:buFont typeface="Arial" panose="020B0604020202020204" pitchFamily="34" charset="0"/>
              <a:buChar char="•"/>
            </a:pPr>
            <a:r>
              <a:rPr lang="en-GB" b="1" dirty="0"/>
              <a:t>PROTECTION </a:t>
            </a:r>
            <a:r>
              <a:rPr lang="en-GB" dirty="0"/>
              <a:t>of children and young people from abuse or from dangerous drugs (for example).</a:t>
            </a:r>
          </a:p>
          <a:p>
            <a:pPr marL="628650" lvl="1" indent="-171450" eaLnBrk="1" hangingPunct="1">
              <a:buFont typeface="Arial" panose="020B0604020202020204" pitchFamily="34" charset="0"/>
              <a:buChar char="•"/>
            </a:pPr>
            <a:r>
              <a:rPr lang="en-GB" b="0" dirty="0"/>
              <a:t>Promoting</a:t>
            </a:r>
            <a:r>
              <a:rPr lang="en-GB" b="0" baseline="0" dirty="0"/>
              <a:t> the </a:t>
            </a:r>
            <a:r>
              <a:rPr lang="en-GB" b="1" dirty="0"/>
              <a:t>PARTICIPATION</a:t>
            </a:r>
            <a:r>
              <a:rPr lang="en-GB" b="0" baseline="0" dirty="0"/>
              <a:t> children and young people so that their views are sought, heard and actively influence decisions or outcomes.</a:t>
            </a:r>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2751101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u="sng"/>
              <a:t>Background information:</a:t>
            </a:r>
            <a:endParaRPr lang="en-US"/>
          </a:p>
          <a:p>
            <a:pPr marL="171450" indent="-171450" algn="just">
              <a:buFont typeface="Arial,Sans-Serif"/>
              <a:buChar char="•"/>
            </a:pPr>
            <a:r>
              <a:rPr lang="en-GB"/>
              <a:t>Although the articles are indivisible and interdependent, there are 4 underpinning rights which can be seen to support all the others. These are described as the general principles:</a:t>
            </a:r>
            <a:endParaRPr lang="en-US"/>
          </a:p>
          <a:p>
            <a:pPr marL="628650" lvl="1" indent="-171450">
              <a:buFont typeface="Arial,Sans-Serif"/>
              <a:buChar char="•"/>
            </a:pPr>
            <a:r>
              <a:rPr lang="en-GB"/>
              <a:t>Article 2 covers the principle of Universality.</a:t>
            </a:r>
            <a:endParaRPr lang="en-US"/>
          </a:p>
          <a:p>
            <a:pPr marL="628650" lvl="1" indent="-171450">
              <a:buFont typeface="Arial,Sans-Serif"/>
              <a:buChar char="•"/>
            </a:pPr>
            <a:r>
              <a:rPr lang="en-GB"/>
              <a:t>Article 3 puts the best interest of the child first – before any other consideration – in all actions concerning children.</a:t>
            </a:r>
            <a:endParaRPr lang="en-US"/>
          </a:p>
          <a:p>
            <a:pPr marL="628650" lvl="1" indent="-171450">
              <a:buFont typeface="Arial,Sans-Serif"/>
              <a:buChar char="•"/>
            </a:pPr>
            <a:r>
              <a:rPr lang="en-GB"/>
              <a:t>Article 6 recognises that every child has the inherent right to life and that States must ensure ‘to the maximum extent possible the survival and development of the child’.</a:t>
            </a:r>
            <a:endParaRPr lang="en-US"/>
          </a:p>
          <a:p>
            <a:pPr marL="628650" lvl="1" indent="-171450">
              <a:buFont typeface="Arial,Sans-Serif"/>
              <a:buChar char="•"/>
            </a:pPr>
            <a:r>
              <a:rPr lang="en-GB"/>
              <a:t>Article 12, the right to be heard, is seen as a gateway right. Without Article 12 it is very difficult for children and young people to exercise their other rights. Participation therefore is often the first step to raising awareness of rights.</a:t>
            </a:r>
            <a:endParaRPr lang="en-US"/>
          </a:p>
          <a:p>
            <a:endParaRPr lang="en-GB"/>
          </a:p>
          <a:p>
            <a:pPr marL="171450" indent="-171450">
              <a:buFont typeface="Arial,Sans-Serif"/>
              <a:buChar char="•"/>
            </a:pPr>
            <a:r>
              <a:rPr lang="en-GB"/>
              <a:t>An example: when you look at article 9 for instance, which says you should not separated from your parents unless it is for your own good, you have to remember that this applies to all children, without discrimination, that any decision about taking a child away from it’s parents has to be in the best interests of the child, that all children have the right to life and to survive and develop healthily and that children and young people have the right to be heard and express their views about any decision to separate them from their parents. </a:t>
            </a:r>
            <a:endParaRPr lang="en-US"/>
          </a:p>
          <a:p>
            <a:pPr marL="171450" indent="-171450">
              <a:buFont typeface="Arial,Sans-Serif"/>
              <a:buChar char="•"/>
            </a:pPr>
            <a:endParaRPr lang="en-GB"/>
          </a:p>
          <a:p>
            <a:pPr marL="171450" indent="-171450">
              <a:buFont typeface="Arial,Sans-Serif"/>
              <a:buChar char="•"/>
            </a:pPr>
            <a:endParaRPr lang="en-GB"/>
          </a:p>
          <a:p>
            <a:pPr marL="171450" indent="-171450">
              <a:buFont typeface="Arial,Sans-Serif"/>
              <a:buChar char="•"/>
            </a:pPr>
            <a:r>
              <a:rPr lang="en-GB" err="1"/>
              <a:t>Menti</a:t>
            </a:r>
            <a:r>
              <a:rPr lang="en-GB"/>
              <a:t> Activity - What would you prioritise</a:t>
            </a:r>
            <a:r>
              <a:rPr lang="en-GB" baseline="0"/>
              <a:t> most from these 4 underpinning rights?</a:t>
            </a:r>
            <a:endParaRPr lang="en-GB"/>
          </a:p>
          <a:p>
            <a:endParaRPr lang="en-US">
              <a:cs typeface="Calibri"/>
            </a:endParaRPr>
          </a:p>
        </p:txBody>
      </p:sp>
      <p:sp>
        <p:nvSpPr>
          <p:cNvPr id="4" name="Slide Number Placeholder 3"/>
          <p:cNvSpPr>
            <a:spLocks noGrp="1"/>
          </p:cNvSpPr>
          <p:nvPr>
            <p:ph type="sldNum" sz="quarter" idx="5"/>
          </p:nvPr>
        </p:nvSpPr>
        <p:spPr/>
        <p:txBody>
          <a:bodyPr/>
          <a:lstStyle/>
          <a:p>
            <a:fld id="{D2907566-1838-4F52-BA23-901AB3E163B7}" type="slidenum">
              <a:rPr lang="en-GB" smtClean="0"/>
              <a:t>7</a:t>
            </a:fld>
            <a:endParaRPr lang="en-GB"/>
          </a:p>
        </p:txBody>
      </p:sp>
    </p:spTree>
    <p:extLst>
      <p:ext uri="{BB962C8B-B14F-4D97-AF65-F5344CB8AC3E}">
        <p14:creationId xmlns:p14="http://schemas.microsoft.com/office/powerpoint/2010/main" val="3393072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Depending on time – answer in chat pane or breakout rooms or </a:t>
            </a:r>
            <a:r>
              <a:rPr lang="en-GB" sz="1200" dirty="0" err="1"/>
              <a:t>jamboard</a:t>
            </a:r>
            <a:endParaRPr lang="en-GB" sz="1200" dirty="0"/>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2127355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Depending on time – answer in chat pane or breakout rooms or </a:t>
            </a:r>
            <a:r>
              <a:rPr lang="en-GB" sz="1200" dirty="0" err="1"/>
              <a:t>jamboard</a:t>
            </a:r>
            <a:endParaRPr lang="en-GB" sz="1200" dirty="0"/>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29320510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a:cs typeface="Calibri"/>
              </a:rPr>
              <a:t>There are lots of examples of when </a:t>
            </a:r>
            <a:r>
              <a:rPr lang="en-GB" err="1">
                <a:cs typeface="Calibri"/>
              </a:rPr>
              <a:t>childrens</a:t>
            </a:r>
            <a:r>
              <a:rPr lang="en-GB">
                <a:cs typeface="Calibri"/>
              </a:rPr>
              <a:t> rights are breached – locally, nationally and internationally. </a:t>
            </a:r>
          </a:p>
          <a:p>
            <a:endParaRPr lang="en-GB"/>
          </a:p>
          <a:p>
            <a:r>
              <a:rPr lang="en-GB"/>
              <a:t>Pick from 1 of the following 3 options, to discuss the 2 images</a:t>
            </a:r>
            <a:r>
              <a:rPr lang="en-GB" baseline="0"/>
              <a:t>.</a:t>
            </a:r>
          </a:p>
          <a:p>
            <a:endParaRPr lang="en-GB" baseline="0"/>
          </a:p>
          <a:p>
            <a:r>
              <a:rPr lang="en-GB"/>
              <a:t>Following images are</a:t>
            </a:r>
            <a:r>
              <a:rPr lang="en-GB" baseline="0"/>
              <a:t> examples are given of rights not being realised – ask participants to look at articles in their booklet and note down which rights (articles ) are not being realised, also ask them to think about any of these that might be helpful to explore with children and young people through learning activities and take comments at the end</a:t>
            </a:r>
          </a:p>
          <a:p>
            <a:endParaRPr lang="en-GB">
              <a:cs typeface="Calibri" panose="020F0502020204030204"/>
            </a:endParaRPr>
          </a:p>
          <a:p>
            <a:r>
              <a:rPr lang="en-GB"/>
              <a:t>COPYRIGHT CONFIRMED</a:t>
            </a:r>
            <a:endParaRPr lang="en-US"/>
          </a:p>
          <a:p>
            <a:pPr algn="just"/>
            <a:r>
              <a:rPr lang="en-GB" u="sng">
                <a:hlinkClick r:id="rId3"/>
              </a:rPr>
              <a:t>http://i100.independent.co.uk/article/the-cartoon-that-sums-up-the-worlds-migrant-crisis--g12atJpSWZ</a:t>
            </a:r>
            <a:r>
              <a:rPr lang="en-GB"/>
              <a:t> Cartoon by Simon Kneebone.  </a:t>
            </a:r>
          </a:p>
          <a:p>
            <a:pPr algn="just"/>
            <a:endParaRPr lang="en-GB">
              <a:cs typeface="Calibri" panose="020F0502020204030204"/>
            </a:endParaRPr>
          </a:p>
          <a:p>
            <a:pPr algn="just"/>
            <a:endParaRPr lang="en-GB">
              <a:cs typeface="Calibri" panose="020F0502020204030204"/>
            </a:endParaRPr>
          </a:p>
          <a:p>
            <a:r>
              <a:rPr lang="en-GB" b="1"/>
              <a:t>Tesco denies pupil lunchtime discrimination at Edinburgh store</a:t>
            </a:r>
            <a:endParaRPr lang="en-US"/>
          </a:p>
          <a:p>
            <a:r>
              <a:rPr lang="en-GB"/>
              <a:t>22 November 2016</a:t>
            </a:r>
            <a:endParaRPr lang="en-US"/>
          </a:p>
          <a:p>
            <a:r>
              <a:rPr lang="en-GB">
                <a:hlinkClick r:id="rId4"/>
              </a:rPr>
              <a:t>https://www.bbc.co.uk/news/uk-scotland-edinburgh-east-fife-38065679</a:t>
            </a:r>
            <a:endParaRPr lang="en-GB"/>
          </a:p>
          <a:p>
            <a:r>
              <a:rPr lang="en-GB" b="1"/>
              <a:t>Pupils say Tesco lunch queuing system 'not really fair'</a:t>
            </a:r>
            <a:endParaRPr lang="en-US"/>
          </a:p>
          <a:p>
            <a:r>
              <a:rPr lang="en-GB"/>
              <a:t>Pupils say Tesco lunch queuing system 'not really fair‘   Tesco has denied claims it has been discriminating against state school pupils at one of its Edinburgh stores.</a:t>
            </a:r>
            <a:endParaRPr lang="en-US"/>
          </a:p>
          <a:p>
            <a:r>
              <a:rPr lang="en-GB"/>
              <a:t>Parents raised concerns that students from Boroughmuir High School had to queue outside at lunchtime while pupils from nearby private school George Watson's College were allowed in.</a:t>
            </a:r>
            <a:endParaRPr lang="en-US"/>
          </a:p>
          <a:p>
            <a:r>
              <a:rPr lang="en-GB"/>
              <a:t>Tesco said there was no discrimination but it had to put restrictions in place at its busiest time.</a:t>
            </a:r>
            <a:endParaRPr lang="en-US"/>
          </a:p>
          <a:p>
            <a:r>
              <a:rPr lang="en-GB"/>
              <a:t>One father told BBC Scotland he wanted an apology for his son.</a:t>
            </a:r>
            <a:endParaRPr lang="en-US"/>
          </a:p>
          <a:p>
            <a:r>
              <a:rPr lang="en-GB"/>
              <a:t>Neil Pollock raised a complaint with Tesco on Twitter over the treatment of his son at the Tesco Metro store in the </a:t>
            </a:r>
            <a:r>
              <a:rPr lang="en-GB" err="1"/>
              <a:t>Bruntsfield</a:t>
            </a:r>
            <a:r>
              <a:rPr lang="en-GB"/>
              <a:t> area of the city.</a:t>
            </a:r>
            <a:endParaRPr lang="en-US"/>
          </a:p>
          <a:p>
            <a:r>
              <a:rPr lang="en-GB"/>
              <a:t>He told BBC Scotland: "I raised the issue because I thought Tesco could find a better way to manage a flash crowd, which didn't require them to make one set of kids wait behind a barrier whilst they waved another set of kids into the shop. </a:t>
            </a:r>
            <a:endParaRPr lang="en-US"/>
          </a:p>
          <a:p>
            <a:r>
              <a:rPr lang="en-GB"/>
              <a:t>"I understand entirely the organisational problem that Tesco has, but surely they can be more creative about resolving this problem."</a:t>
            </a:r>
            <a:endParaRPr lang="en-US"/>
          </a:p>
          <a:p>
            <a:r>
              <a:rPr lang="en-GB"/>
              <a:t>Exclusion rates for pupils with ASN are more than 4 times higher than those with no ASN</a:t>
            </a:r>
          </a:p>
          <a:p>
            <a:r>
              <a:rPr lang="en-GB"/>
              <a:t>Exclusion rates are 6 times higher for those in the 20% most deprived areas</a:t>
            </a:r>
            <a:endParaRPr lang="en-US"/>
          </a:p>
          <a:p>
            <a:endParaRPr lang="en-GB">
              <a:cs typeface="Calibri" panose="020F0502020204030204"/>
            </a:endParaRPr>
          </a:p>
          <a:p>
            <a:r>
              <a:rPr lang="en-GB"/>
              <a:t>Scotland’s children’s commissioner has condemned </a:t>
            </a:r>
            <a:r>
              <a:rPr lang="en-GB" err="1"/>
              <a:t>Scotrail</a:t>
            </a:r>
            <a:r>
              <a:rPr lang="en-GB"/>
              <a:t> for installing a sound device to deter young people from gathering at a train station in South Lanarkshire</a:t>
            </a:r>
            <a:endParaRPr lang="en-US"/>
          </a:p>
          <a:p>
            <a:r>
              <a:rPr lang="en-GB" i="1">
                <a:hlinkClick r:id="rId5"/>
              </a:rPr>
              <a:t>http://www.togetherscotland.org.uk/pdfs/UNCRC_Scotland_NGO_Alternative_Report_2015.pdf</a:t>
            </a:r>
            <a:endParaRPr lang="en-GB"/>
          </a:p>
          <a:p>
            <a:pPr algn="just"/>
            <a:endParaRPr lang="en-GB">
              <a:cs typeface="Calibri" panose="020F0502020204030204"/>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30806594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Slide 13 – answers in chat pane, hands up if you want to speak.</a:t>
            </a:r>
            <a:endParaRPr lang="en-GB"/>
          </a:p>
          <a:p>
            <a:endParaRPr lang="en-GB"/>
          </a:p>
          <a:p>
            <a:r>
              <a:rPr lang="en-GB"/>
              <a:t>Activity 6 (?) but can do as a large group and call out.  Optional</a:t>
            </a:r>
            <a:r>
              <a:rPr lang="en-GB" baseline="0"/>
              <a:t> for longer session.</a:t>
            </a:r>
          </a:p>
          <a:p>
            <a:endParaRPr lang="en-GB" baseline="0"/>
          </a:p>
          <a:p>
            <a:r>
              <a:rPr lang="en-GB"/>
              <a:t>Do as a large group – Article</a:t>
            </a:r>
            <a:r>
              <a:rPr lang="en-GB" baseline="0"/>
              <a:t> summary sheets might be useful for this</a:t>
            </a:r>
            <a:r>
              <a:rPr lang="en-GB"/>
              <a:t> – ask participants to put answers in chat pane. Hands up if want to come in and speak. </a:t>
            </a:r>
            <a:endParaRPr lang="en-GB" baseline="0">
              <a:cs typeface="Calibri" panose="020F0502020204030204"/>
            </a:endParaRPr>
          </a:p>
          <a:p>
            <a:endParaRPr lang="en-GB" baseline="0"/>
          </a:p>
          <a:p>
            <a:r>
              <a:rPr lang="en-US" sz="1200" b="1" kern="1200">
                <a:solidFill>
                  <a:schemeClr val="tx1"/>
                </a:solidFill>
                <a:effectLst/>
                <a:latin typeface="+mn-lt"/>
                <a:ea typeface="+mn-ea"/>
                <a:cs typeface="+mn-cs"/>
              </a:rPr>
              <a:t>Children’s Rights Scenarios</a:t>
            </a:r>
            <a:endParaRPr lang="en-GB" sz="1200" kern="1200">
              <a:solidFill>
                <a:schemeClr val="tx1"/>
              </a:solidFill>
              <a:effectLst/>
              <a:latin typeface="+mn-lt"/>
              <a:ea typeface="+mn-ea"/>
              <a:cs typeface="+mn-cs"/>
            </a:endParaRPr>
          </a:p>
          <a:p>
            <a:pPr marL="0" indent="0">
              <a:buFont typeface="Arial" pitchFamily="34" charset="0"/>
              <a:buNone/>
            </a:pPr>
            <a:r>
              <a:rPr lang="en-US" sz="1200" kern="1200">
                <a:solidFill>
                  <a:schemeClr val="tx1"/>
                </a:solidFill>
                <a:effectLst/>
                <a:latin typeface="+mn-lt"/>
                <a:ea typeface="+mn-ea"/>
                <a:cs typeface="+mn-cs"/>
              </a:rPr>
              <a:t>1. Which rights are being supported or infringed in this situation?</a:t>
            </a:r>
            <a:endParaRPr lang="en-GB" sz="1200" kern="1200">
              <a:solidFill>
                <a:schemeClr val="tx1"/>
              </a:solidFill>
              <a:effectLst/>
              <a:latin typeface="+mn-lt"/>
              <a:ea typeface="+mn-ea"/>
              <a:cs typeface="+mn-cs"/>
            </a:endParaRPr>
          </a:p>
          <a:p>
            <a:pPr marL="0" indent="0">
              <a:buFont typeface="Arial" pitchFamily="34" charset="0"/>
              <a:buNone/>
            </a:pPr>
            <a:r>
              <a:rPr lang="en-US" sz="1200" kern="1200">
                <a:solidFill>
                  <a:schemeClr val="tx1"/>
                </a:solidFill>
                <a:effectLst/>
                <a:latin typeface="+mn-lt"/>
                <a:ea typeface="+mn-ea"/>
                <a:cs typeface="+mn-cs"/>
              </a:rPr>
              <a:t>2. What can you or your team do to try and ensure young people’s rights are supported and not infringed here?</a:t>
            </a:r>
          </a:p>
          <a:p>
            <a:pPr marL="0" indent="0">
              <a:buFont typeface="Arial" pitchFamily="34" charset="0"/>
              <a:buNone/>
            </a:pPr>
            <a:endParaRPr lang="en-US" sz="1200" kern="1200">
              <a:solidFill>
                <a:schemeClr val="tx1"/>
              </a:solidFill>
              <a:effectLst/>
              <a:latin typeface="+mn-lt"/>
              <a:ea typeface="+mn-ea"/>
              <a:cs typeface="+mn-cs"/>
            </a:endParaRPr>
          </a:p>
          <a:p>
            <a:r>
              <a:rPr lang="en-US" b="1"/>
              <a:t>Tara (1 min 15 secs)</a:t>
            </a:r>
            <a:endParaRPr lang="en-US"/>
          </a:p>
          <a:p>
            <a:r>
              <a:rPr lang="en-US"/>
              <a:t>- Tara is a young </a:t>
            </a:r>
            <a:r>
              <a:rPr lang="en-US" err="1"/>
              <a:t>carer</a:t>
            </a:r>
            <a:r>
              <a:rPr lang="en-US"/>
              <a:t> who is not able to play and have fun – Article 15 – meet friends and join groups, article 31 – right to relax and play</a:t>
            </a:r>
          </a:p>
          <a:p>
            <a:endParaRPr lang="en-US"/>
          </a:p>
          <a:p>
            <a:r>
              <a:rPr lang="en-US" b="1">
                <a:cs typeface="Calibri"/>
              </a:rPr>
              <a:t>Possible further example</a:t>
            </a:r>
          </a:p>
          <a:p>
            <a:r>
              <a:rPr lang="en-US"/>
              <a:t>Some </a:t>
            </a:r>
            <a:r>
              <a:rPr lang="en-US" err="1"/>
              <a:t>S4</a:t>
            </a:r>
            <a:r>
              <a:rPr lang="en-US"/>
              <a:t> young people who you work with were invited to a community council meeting. When you ask them about it the next day they say that the meeting was boring, they didn’t get a chance to speak and that they don’t think they will go back . Article 12 – right to be heard and listened to</a:t>
            </a:r>
            <a:endParaRPr lang="en-GB">
              <a:cs typeface="Calibri" panose="020F0502020204030204"/>
            </a:endParaRPr>
          </a:p>
          <a:p>
            <a:pPr marL="0" indent="0">
              <a:buFontTx/>
              <a:buNone/>
            </a:pPr>
            <a:endParaRPr lang="en-GB">
              <a:cs typeface="Calibri" panose="020F0502020204030204"/>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39817017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Important to understand the landscape in Scotland at the present time with regard to positive relationships and behaviour</a:t>
            </a:r>
          </a:p>
          <a:p>
            <a:endParaRPr lang="en-GB" dirty="0"/>
          </a:p>
          <a:p>
            <a:r>
              <a:rPr lang="en-GB" b="1" dirty="0"/>
              <a:t>The Promise</a:t>
            </a:r>
            <a:r>
              <a:rPr lang="en-GB" b="0" dirty="0"/>
              <a:t> - </a:t>
            </a:r>
            <a:endParaRPr lang="en-GB" b="1" dirty="0"/>
          </a:p>
          <a:p>
            <a:endParaRPr lang="en-GB" dirty="0"/>
          </a:p>
          <a:p>
            <a:r>
              <a:rPr lang="en-GB" dirty="0"/>
              <a:t>You will all be aware </a:t>
            </a:r>
            <a:r>
              <a:rPr lang="en-GB" b="1" dirty="0"/>
              <a:t>of </a:t>
            </a:r>
            <a:r>
              <a:rPr lang="en-GB" b="1" dirty="0" err="1"/>
              <a:t>GIRFEC</a:t>
            </a:r>
            <a:r>
              <a:rPr lang="en-GB" b="1" dirty="0"/>
              <a:t> </a:t>
            </a:r>
            <a:r>
              <a:rPr lang="en-GB" dirty="0"/>
              <a:t>– getting it right for every child – one</a:t>
            </a:r>
            <a:r>
              <a:rPr lang="en-GB" baseline="0" dirty="0"/>
              <a:t> of the key policy documents that seeks to put the child at the centre and plan, assess and intervene around them using the wellbeing (</a:t>
            </a:r>
            <a:r>
              <a:rPr lang="en-GB" b="1" baseline="0" dirty="0" err="1"/>
              <a:t>SHANARRI</a:t>
            </a:r>
            <a:r>
              <a:rPr lang="en-GB" baseline="0" dirty="0"/>
              <a:t>) indicators – this recognises the importance of the </a:t>
            </a:r>
            <a:r>
              <a:rPr lang="en-GB" b="1" baseline="0" dirty="0" err="1"/>
              <a:t>childs</a:t>
            </a:r>
            <a:r>
              <a:rPr lang="en-GB" b="1" baseline="0" dirty="0"/>
              <a:t> environment and working in and through this but in a timely and proportionate way. </a:t>
            </a:r>
            <a:r>
              <a:rPr lang="en-GB" b="0" baseline="0" dirty="0"/>
              <a:t>We will explore </a:t>
            </a:r>
            <a:r>
              <a:rPr lang="en-GB" b="0" baseline="0" dirty="0" err="1"/>
              <a:t>GIRFEC</a:t>
            </a:r>
            <a:r>
              <a:rPr lang="en-GB" b="0" baseline="0" dirty="0"/>
              <a:t> – National Practice Model – resilience, My world Triangle in later modules.</a:t>
            </a:r>
            <a:endParaRPr lang="en-GB" b="1" baseline="0" dirty="0"/>
          </a:p>
          <a:p>
            <a:endParaRPr lang="en-GB" baseline="0" dirty="0"/>
          </a:p>
          <a:p>
            <a:r>
              <a:rPr lang="en-GB" baseline="0" dirty="0"/>
              <a:t>Children and Young Persons Act pulls much of </a:t>
            </a:r>
            <a:r>
              <a:rPr lang="en-GB" baseline="0" dirty="0" err="1"/>
              <a:t>GIRFEC</a:t>
            </a:r>
            <a:r>
              <a:rPr lang="en-GB" baseline="0" dirty="0"/>
              <a:t> together and makes a number of aspects of it statute (law). This is underpinned by </a:t>
            </a:r>
            <a:r>
              <a:rPr lang="en-GB" b="1" baseline="0" dirty="0"/>
              <a:t>UNCRC (United Nation of the Convention of the Rights of the Child) ,</a:t>
            </a:r>
            <a:r>
              <a:rPr lang="en-GB" baseline="0" dirty="0"/>
              <a:t>an international agenda that puts the rights of children at the heart of everything we do, </a:t>
            </a:r>
            <a:r>
              <a:rPr lang="en-GB" baseline="0" dirty="0" err="1"/>
              <a:t>eg</a:t>
            </a:r>
            <a:r>
              <a:rPr lang="en-GB" baseline="0" dirty="0"/>
              <a:t>. Consider the views of child, a right to education, </a:t>
            </a:r>
            <a:r>
              <a:rPr lang="en-GB" baseline="0" dirty="0" err="1"/>
              <a:t>etc</a:t>
            </a:r>
            <a:endParaRPr lang="en-GB" baseline="0" dirty="0"/>
          </a:p>
          <a:p>
            <a:endParaRPr lang="en-GB" baseline="0" dirty="0"/>
          </a:p>
          <a:p>
            <a:r>
              <a:rPr lang="en-GB" b="1" baseline="0" dirty="0" err="1"/>
              <a:t>CfE</a:t>
            </a:r>
            <a:r>
              <a:rPr lang="en-GB" b="1" baseline="0" dirty="0"/>
              <a:t> </a:t>
            </a:r>
            <a:r>
              <a:rPr lang="en-GB" baseline="0" dirty="0"/>
              <a:t>puts personalisation of learning at the heart and seeks to help children to develop the 4 capacities </a:t>
            </a:r>
            <a:r>
              <a:rPr lang="en-GB" baseline="0" dirty="0" err="1"/>
              <a:t>eg</a:t>
            </a:r>
            <a:r>
              <a:rPr lang="en-GB" baseline="0" dirty="0"/>
              <a:t>. Confident individuals, responsible citizens, successful learners and effective contributors, </a:t>
            </a:r>
            <a:r>
              <a:rPr lang="en-GB" b="1" baseline="0" dirty="0" err="1"/>
              <a:t>HGIOS</a:t>
            </a:r>
            <a:r>
              <a:rPr lang="en-GB" b="1" baseline="0" dirty="0"/>
              <a:t> 4 </a:t>
            </a:r>
            <a:r>
              <a:rPr lang="en-GB" b="0" baseline="0" dirty="0"/>
              <a:t>is the most recent self-evaluative framework that puts children and </a:t>
            </a:r>
            <a:r>
              <a:rPr lang="en-GB" b="0" baseline="0" dirty="0" err="1"/>
              <a:t>yp</a:t>
            </a:r>
            <a:r>
              <a:rPr lang="en-GB" b="0" baseline="0" dirty="0"/>
              <a:t> at the heart of the learning process. Greater focus on </a:t>
            </a:r>
            <a:r>
              <a:rPr lang="en-GB" b="1" baseline="0" dirty="0"/>
              <a:t>wellbeing and relationships</a:t>
            </a:r>
            <a:r>
              <a:rPr lang="en-GB" b="0" baseline="0" dirty="0"/>
              <a:t>, family learning and partnerships.</a:t>
            </a:r>
            <a:endParaRPr lang="en-GB" baseline="0" dirty="0"/>
          </a:p>
          <a:p>
            <a:endParaRPr lang="en-GB" baseline="0" dirty="0"/>
          </a:p>
          <a:p>
            <a:r>
              <a:rPr lang="en-GB" b="0" baseline="0" dirty="0"/>
              <a:t>Developing a whole a positive whole school culture and ethos places </a:t>
            </a:r>
            <a:r>
              <a:rPr lang="en-GB" b="1" baseline="0" dirty="0"/>
              <a:t>relationships</a:t>
            </a:r>
            <a:r>
              <a:rPr lang="en-GB" b="0" baseline="0" dirty="0"/>
              <a:t> at the heart of effective learning and behaviour and advises </a:t>
            </a:r>
            <a:r>
              <a:rPr lang="en-GB" b="0" baseline="0" dirty="0" err="1"/>
              <a:t>LAs</a:t>
            </a:r>
            <a:r>
              <a:rPr lang="en-GB" b="0" baseline="0" dirty="0"/>
              <a:t> and schools to have a relationships policy and a relational approach.</a:t>
            </a:r>
          </a:p>
          <a:p>
            <a:endParaRPr lang="en-GB" b="0" baseline="0" dirty="0"/>
          </a:p>
          <a:p>
            <a:r>
              <a:rPr lang="en-GB" b="1" baseline="0" dirty="0" err="1"/>
              <a:t>NIF</a:t>
            </a:r>
            <a:r>
              <a:rPr lang="en-GB" b="1" baseline="0" dirty="0"/>
              <a:t> emphasises excellence and equity </a:t>
            </a:r>
            <a:r>
              <a:rPr lang="en-GB" b="0" baseline="0" dirty="0"/>
              <a:t>and has as 4 main priorities including closing the attainment gap and improving health and wellbeing.</a:t>
            </a:r>
          </a:p>
          <a:p>
            <a:endParaRPr lang="en-GB" b="0" baseline="0" dirty="0"/>
          </a:p>
          <a:p>
            <a:r>
              <a:rPr lang="en-GB" b="1" baseline="0" dirty="0"/>
              <a:t>Scottish Attainment Challenge </a:t>
            </a:r>
            <a:r>
              <a:rPr lang="en-GB" b="0" baseline="0" dirty="0"/>
              <a:t>has a key focus on closing the attainment gap by using </a:t>
            </a:r>
            <a:r>
              <a:rPr lang="en-GB" b="1" baseline="0" dirty="0"/>
              <a:t>evidence</a:t>
            </a:r>
            <a:r>
              <a:rPr lang="en-GB" b="0" baseline="0" dirty="0"/>
              <a:t> </a:t>
            </a:r>
            <a:r>
              <a:rPr lang="en-GB" b="1" baseline="0" dirty="0"/>
              <a:t>based approaches </a:t>
            </a:r>
            <a:r>
              <a:rPr lang="en-GB" b="0" baseline="0" dirty="0"/>
              <a:t>and directing funds towards areas of </a:t>
            </a:r>
            <a:r>
              <a:rPr lang="en-GB" b="1" baseline="0" dirty="0"/>
              <a:t>high </a:t>
            </a:r>
            <a:r>
              <a:rPr lang="en-GB" b="1" baseline="0" dirty="0" err="1"/>
              <a:t>SIMD</a:t>
            </a:r>
            <a:r>
              <a:rPr lang="en-GB" b="1" baseline="0" dirty="0"/>
              <a:t>.</a:t>
            </a:r>
          </a:p>
          <a:p>
            <a:endParaRPr lang="en-GB" b="1" baseline="0" dirty="0"/>
          </a:p>
          <a:p>
            <a:r>
              <a:rPr lang="en-GB" dirty="0"/>
              <a:t>We</a:t>
            </a:r>
            <a:r>
              <a:rPr lang="en-GB" baseline="0" dirty="0"/>
              <a:t> have a large array of legislation and policy in Scotland which impacts on how we realise children’s rights in practice and particularly how we take forward learner participation.  </a:t>
            </a:r>
            <a:r>
              <a:rPr lang="en-GB" b="1" baseline="0" dirty="0"/>
              <a:t>Curriculum for excellence </a:t>
            </a:r>
            <a:r>
              <a:rPr lang="en-GB" baseline="0" dirty="0"/>
              <a:t>is a flexible curriculum which is pupil focused and allows practitioners to develop and adapt the curriculum in response to learners needs and indeed in response to learner feedback and participation.  Many practitioners already involve children and young people in giving feedback on their own learning experience but some are involving them more widely in giving feedback on wider teaching and learning within the classroom.  </a:t>
            </a:r>
          </a:p>
          <a:p>
            <a:endParaRPr lang="en-GB" baseline="0" dirty="0"/>
          </a:p>
          <a:p>
            <a:r>
              <a:rPr lang="en-GB" b="1" baseline="0" dirty="0"/>
              <a:t>The National Improvement Framework </a:t>
            </a:r>
            <a:r>
              <a:rPr lang="en-GB" baseline="0" dirty="0"/>
              <a:t>is designed to help deliver excellence and equity and secure educational improvement – it focuses on both raising attainment, closing the gap and supporting wellbeing to do this.  Although participation is not a feature within it – one of the measures which is being used to focus on improvement is participation.  Children’s attainment and wellbeing is unlikely to improve unless we are supporting them to participate fully in their educational experience.</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Children and young people Act </a:t>
            </a:r>
            <a:r>
              <a:rPr lang="en-GB" baseline="0" dirty="0"/>
              <a:t>has a number of duties for ministers, local authorities and health boards to report on how they are supporting rights more broadly and also a definition of wellbeing and </a:t>
            </a:r>
            <a:r>
              <a:rPr lang="en-GB" sz="1200" b="0" i="0" u="none" strike="noStrike" kern="1200" baseline="0" dirty="0">
                <a:solidFill>
                  <a:schemeClr val="tx1"/>
                </a:solidFill>
                <a:latin typeface="+mn-lt"/>
                <a:ea typeface="+mn-ea"/>
                <a:cs typeface="+mn-cs"/>
              </a:rPr>
              <a:t>Part 3 – Local authorities and Health Boards need to take a strategic approach to the design and delivery of services used by children and families, ensuring they focus on improving children and young people’s wellbeing – Guidance on children’s service planning published. A focus on Getting it right for every child places children at the heart of services and ensures that children get the right help at the right time from the right people.</a:t>
            </a:r>
          </a:p>
          <a:p>
            <a:endParaRPr lang="en-GB" b="1" baseline="0" dirty="0"/>
          </a:p>
          <a:p>
            <a:endParaRPr lang="en-GB" b="1" baseline="0" dirty="0"/>
          </a:p>
          <a:p>
            <a:endParaRPr lang="en-GB" b="1" baseline="0" dirty="0"/>
          </a:p>
          <a:p>
            <a:endParaRPr lang="en-GB" b="1" baseline="0" dirty="0"/>
          </a:p>
          <a:p>
            <a:r>
              <a:rPr lang="en-GB" sz="1200" kern="1200" dirty="0">
                <a:solidFill>
                  <a:schemeClr val="tx1"/>
                </a:solidFill>
                <a:effectLst/>
                <a:latin typeface="+mn-lt"/>
                <a:ea typeface="+mn-ea"/>
                <a:cs typeface="+mn-cs"/>
              </a:rPr>
              <a:t>CLD</a:t>
            </a:r>
          </a:p>
          <a:p>
            <a:r>
              <a:rPr lang="en-GB" sz="1200" b="1" kern="1200" dirty="0">
                <a:solidFill>
                  <a:schemeClr val="tx1"/>
                </a:solidFill>
                <a:effectLst/>
                <a:latin typeface="+mn-lt"/>
                <a:ea typeface="+mn-ea"/>
                <a:cs typeface="+mn-cs"/>
              </a:rPr>
              <a:t>How Good is the Learning and Development in our Community?</a:t>
            </a:r>
          </a:p>
          <a:p>
            <a:r>
              <a:rPr lang="en-GB" sz="1200" b="1" kern="1200" dirty="0">
                <a:solidFill>
                  <a:schemeClr val="tx1"/>
                </a:solidFill>
                <a:effectLst/>
                <a:latin typeface="+mn-lt"/>
                <a:ea typeface="+mn-ea"/>
                <a:cs typeface="+mn-cs"/>
              </a:rPr>
              <a:t>National Youth Work Strategy</a:t>
            </a:r>
          </a:p>
          <a:p>
            <a:r>
              <a:rPr lang="en-GB" sz="1200" b="1" kern="1200" dirty="0">
                <a:solidFill>
                  <a:schemeClr val="tx1"/>
                </a:solidFill>
                <a:effectLst/>
                <a:latin typeface="+mn-lt"/>
                <a:ea typeface="+mn-ea"/>
                <a:cs typeface="+mn-cs"/>
              </a:rPr>
              <a:t>Youth Work Outcomes</a:t>
            </a:r>
          </a:p>
          <a:p>
            <a:r>
              <a:rPr lang="en-GB" sz="1200" kern="1200" dirty="0">
                <a:solidFill>
                  <a:schemeClr val="tx1"/>
                </a:solidFill>
                <a:effectLst/>
                <a:latin typeface="+mn-lt"/>
                <a:ea typeface="+mn-ea"/>
                <a:cs typeface="+mn-cs"/>
              </a:rPr>
              <a:t>CLD strategic guidance</a:t>
            </a:r>
            <a:r>
              <a:rPr lang="en-GB" sz="1200" b="1" kern="1200" dirty="0">
                <a:solidFill>
                  <a:schemeClr val="tx1"/>
                </a:solidFill>
                <a:effectLst/>
                <a:latin typeface="+mn-lt"/>
                <a:ea typeface="+mn-ea"/>
                <a:cs typeface="+mn-cs"/>
              </a:rPr>
              <a:t> </a:t>
            </a:r>
          </a:p>
          <a:p>
            <a:endParaRPr lang="en-GB" b="1" baseline="0" dirty="0"/>
          </a:p>
          <a:p>
            <a:r>
              <a:rPr lang="en-GB" u="sng" dirty="0"/>
              <a:t>Background information:</a:t>
            </a:r>
          </a:p>
          <a:p>
            <a:r>
              <a:rPr lang="en-GB" dirty="0"/>
              <a:t>Taken</a:t>
            </a:r>
            <a:r>
              <a:rPr lang="en-GB" baseline="0" dirty="0"/>
              <a:t> from the common core document:</a:t>
            </a: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Common Core of skills, knowledge &amp; understanding and values for the “Children’s Workforce” In Scotland</a:t>
            </a:r>
          </a:p>
          <a:p>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Self Evaluation</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What “common” and “core” means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Common Core is a description of the skills, knowledge and understanding and values that are valid for every employee and volunteer working with any child, young person or family. They are </a:t>
            </a:r>
            <a:r>
              <a:rPr lang="en-GB" sz="1200" b="1" kern="1200" dirty="0">
                <a:solidFill>
                  <a:schemeClr val="tx1"/>
                </a:solidFill>
                <a:effectLst/>
                <a:latin typeface="+mn-lt"/>
                <a:ea typeface="+mn-ea"/>
                <a:cs typeface="+mn-cs"/>
              </a:rPr>
              <a:t>common</a:t>
            </a:r>
            <a:r>
              <a:rPr lang="en-GB" sz="1200" kern="1200" dirty="0">
                <a:solidFill>
                  <a:schemeClr val="tx1"/>
                </a:solidFill>
                <a:effectLst/>
                <a:latin typeface="+mn-lt"/>
                <a:ea typeface="+mn-ea"/>
                <a:cs typeface="+mn-cs"/>
              </a:rPr>
              <a:t> because they apply to everyone, even though the detailed application may vary for different workers and/or different ages/groups of children, young people or families. They are </a:t>
            </a:r>
            <a:r>
              <a:rPr lang="en-GB" sz="1200" b="1" kern="1200" dirty="0">
                <a:solidFill>
                  <a:schemeClr val="tx1"/>
                </a:solidFill>
                <a:effectLst/>
                <a:latin typeface="+mn-lt"/>
                <a:ea typeface="+mn-ea"/>
                <a:cs typeface="+mn-cs"/>
              </a:rPr>
              <a:t>core</a:t>
            </a:r>
            <a:r>
              <a:rPr lang="en-GB" sz="1200" kern="1200" dirty="0">
                <a:solidFill>
                  <a:schemeClr val="tx1"/>
                </a:solidFill>
                <a:effectLst/>
                <a:latin typeface="+mn-lt"/>
                <a:ea typeface="+mn-ea"/>
                <a:cs typeface="+mn-cs"/>
              </a:rPr>
              <a:t> because they are fundamental if </a:t>
            </a:r>
          </a:p>
          <a:p>
            <a:r>
              <a:rPr lang="en-GB" sz="1200" kern="1200" dirty="0">
                <a:solidFill>
                  <a:schemeClr val="tx1"/>
                </a:solidFill>
                <a:effectLst/>
                <a:latin typeface="+mn-lt"/>
                <a:ea typeface="+mn-ea"/>
                <a:cs typeface="+mn-cs"/>
              </a:rPr>
              <a:t>workers are to help improve the lives of children, young people and families. </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Strengths Based Approach and the Common Core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Our social policy frameworks (Early Years Framework, Equally Well and Achieving our Potential) promote an “assets” or strengths based approach to tackling poverty, inequality and ensuring that all of Scotland’s children get the best start in life.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Key principles of the strengths based approach include: </a:t>
            </a:r>
          </a:p>
          <a:p>
            <a:pPr marL="628650" lvl="1" indent="-171450">
              <a:buFont typeface="Arial" panose="020B0604020202020204" pitchFamily="34" charset="0"/>
              <a:buChar char="•"/>
            </a:pPr>
            <a:r>
              <a:rPr lang="en-GB" sz="1200" kern="1200" dirty="0">
                <a:solidFill>
                  <a:schemeClr val="tx1"/>
                </a:solidFill>
                <a:effectLst/>
                <a:latin typeface="+mn-lt"/>
                <a:ea typeface="+mn-ea"/>
                <a:cs typeface="+mn-cs"/>
              </a:rPr>
              <a:t>Working with people, rather than seeing them as passive recipients of services – “doing with”, rather than “doing to” </a:t>
            </a:r>
          </a:p>
          <a:p>
            <a:pPr marL="628650" lvl="1" indent="-171450">
              <a:buFont typeface="Arial" panose="020B0604020202020204" pitchFamily="34" charset="0"/>
              <a:buChar char="•"/>
            </a:pPr>
            <a:r>
              <a:rPr lang="en-GB" sz="1200" kern="1200" dirty="0">
                <a:solidFill>
                  <a:schemeClr val="tx1"/>
                </a:solidFill>
                <a:effectLst/>
                <a:latin typeface="+mn-lt"/>
                <a:ea typeface="+mn-ea"/>
                <a:cs typeface="+mn-cs"/>
              </a:rPr>
              <a:t>Helping people to identify and focus on the innate strengths within themselves and communities and enhancing and supporting them </a:t>
            </a:r>
          </a:p>
          <a:p>
            <a:pPr marL="628650" lvl="1" indent="-171450">
              <a:buFont typeface="Arial" panose="020B0604020202020204" pitchFamily="34" charset="0"/>
              <a:buChar char="•"/>
            </a:pPr>
            <a:r>
              <a:rPr lang="en-GB" sz="1200" kern="1200" dirty="0">
                <a:solidFill>
                  <a:schemeClr val="tx1"/>
                </a:solidFill>
                <a:effectLst/>
                <a:latin typeface="+mn-lt"/>
                <a:ea typeface="+mn-ea"/>
                <a:cs typeface="+mn-cs"/>
              </a:rPr>
              <a:t>Supporting people to make changes for the better through enhancing skills for resilience, relationships, knowledge and self esteem </a:t>
            </a:r>
          </a:p>
          <a:p>
            <a:pPr marL="628650" lvl="1" indent="-171450">
              <a:buFont typeface="Arial" panose="020B0604020202020204" pitchFamily="34" charset="0"/>
              <a:buChar char="•"/>
            </a:pPr>
            <a:r>
              <a:rPr lang="en-GB" sz="1200" kern="1200" dirty="0">
                <a:solidFill>
                  <a:schemeClr val="tx1"/>
                </a:solidFill>
                <a:effectLst/>
                <a:latin typeface="+mn-lt"/>
                <a:ea typeface="+mn-ea"/>
                <a:cs typeface="+mn-cs"/>
              </a:rPr>
              <a:t>Building networks and friendships so people can support each other, make sense of their environments and take control of their lives </a:t>
            </a:r>
          </a:p>
          <a:p>
            <a:pPr marL="628650" lvl="1" indent="-171450">
              <a:buFont typeface="Arial" panose="020B0604020202020204" pitchFamily="34" charset="0"/>
              <a:buChar char="•"/>
            </a:pPr>
            <a:r>
              <a:rPr lang="en-GB" sz="1200" kern="1200" dirty="0">
                <a:solidFill>
                  <a:schemeClr val="tx1"/>
                </a:solidFill>
                <a:effectLst/>
                <a:latin typeface="+mn-lt"/>
                <a:ea typeface="+mn-ea"/>
                <a:cs typeface="+mn-cs"/>
              </a:rPr>
              <a:t>Demonstrating the characteristics and values within the Common Core helps to ensure all workers are able bring a strengths based approach to their work. </a:t>
            </a:r>
          </a:p>
          <a:p>
            <a:r>
              <a:rPr lang="en-GB" sz="1200" kern="1200" dirty="0">
                <a:solidFill>
                  <a:schemeClr val="tx1"/>
                </a:solidFill>
                <a:effectLst/>
                <a:latin typeface="+mn-lt"/>
                <a:ea typeface="+mn-ea"/>
                <a:cs typeface="+mn-cs"/>
              </a:rPr>
              <a:t> </a:t>
            </a:r>
          </a:p>
          <a:p>
            <a:r>
              <a:rPr lang="en-GB" sz="1200" i="1" kern="1200" dirty="0">
                <a:solidFill>
                  <a:schemeClr val="tx1"/>
                </a:solidFill>
                <a:effectLst/>
                <a:latin typeface="+mn-lt"/>
                <a:ea typeface="+mn-ea"/>
                <a:cs typeface="+mn-cs"/>
              </a:rPr>
              <a:t>“The Common Core draws on the views of children and young people about what they want from those who work with them. It also reflects the areas of agreement from respondents to a public consultation. So no-one should be surprised by the content of the Common Core, but the question to ask is not whether you demonstrate the characteristics within the Common Core, but how well you do it.”  </a:t>
            </a:r>
            <a:endParaRPr lang="en-GB" sz="1200" kern="1200" dirty="0">
              <a:solidFill>
                <a:schemeClr val="tx1"/>
              </a:solidFill>
              <a:effectLst/>
              <a:latin typeface="+mn-lt"/>
              <a:ea typeface="+mn-ea"/>
              <a:cs typeface="+mn-cs"/>
            </a:endParaRPr>
          </a:p>
          <a:p>
            <a:pPr algn="r"/>
            <a:r>
              <a:rPr lang="en-GB" sz="1200" kern="1200" dirty="0">
                <a:solidFill>
                  <a:schemeClr val="tx1"/>
                </a:solidFill>
                <a:effectLst/>
                <a:latin typeface="+mn-lt"/>
                <a:ea typeface="+mn-ea"/>
                <a:cs typeface="+mn-cs"/>
              </a:rPr>
              <a:t>AILEEN CAMPBELL </a:t>
            </a:r>
          </a:p>
          <a:p>
            <a:pPr algn="r"/>
            <a:r>
              <a:rPr lang="en-GB" sz="1200" kern="1200" dirty="0">
                <a:solidFill>
                  <a:schemeClr val="tx1"/>
                </a:solidFill>
                <a:effectLst/>
                <a:latin typeface="+mn-lt"/>
                <a:ea typeface="+mn-ea"/>
                <a:cs typeface="+mn-cs"/>
              </a:rPr>
              <a:t>Minister for Children &amp; Young People </a:t>
            </a:r>
          </a:p>
          <a:p>
            <a:endParaRPr lang="en-GB" dirty="0"/>
          </a:p>
          <a:p>
            <a:r>
              <a:rPr lang="en-GB" dirty="0"/>
              <a:t>The Common Core describes the skills, knowledge and understanding, and values that everyone should have if they work with children, young people and their families, whether they are paid or unpaid. The skills, knowledge and understanding are described as “essential characteristics” and are set out in two contexts; relationships with children, young people and families and relationships between workers. They are also explicitly cross-referenced to the guiding principles of the United Nations Convention on the Rights of the Child (UNCRC) and can be found on page 7. The values are taken from the Getting It Right For Every Child approach and can be found on page 8.</a:t>
            </a:r>
          </a:p>
          <a:p>
            <a:r>
              <a:rPr lang="en-GB" dirty="0"/>
              <a:t>The Common Core is based on the consensus of views from organisations who contributed to a public consultation. It was further developed by a multi-disciplinary Working Group (see Annex A) and in workshops by workers from a diverse range of roles, organisations and parts of the children’s sector.</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3146946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In June 2019 the Deputy First Minister announced that the United Nations Convention on the Rights of the Child (UNCRC) would be incorporated into law.</a:t>
            </a:r>
          </a:p>
          <a:p>
            <a:endParaRPr lang="en-GB" sz="1200" dirty="0"/>
          </a:p>
          <a:p>
            <a:r>
              <a:rPr lang="en-GB" sz="1200" dirty="0"/>
              <a:t>Following a consultation period, it has been agreed that full incorporation will go ahead by the end of the current parliamentary session (May 2021), and in September the Bill was presented to Parliament. Some articles will not be able to be included as they are not devolved matters (for example, the provision on military recruitment). However, all other matters will be included, and all public bodies (such as health boards, the police and local authorities), will be required to uphold the law.</a:t>
            </a:r>
          </a:p>
          <a:p>
            <a:endParaRPr lang="en-GB" sz="1200" dirty="0">
              <a:effectLst/>
            </a:endParaRPr>
          </a:p>
          <a:p>
            <a:r>
              <a:rPr lang="en-GB" dirty="0">
                <a:effectLst/>
              </a:rPr>
              <a:t>16 March 2021 will go down in history as a monumental day. On this day, the United Nations Convention on the Rights of the Child (UNCRC) Bill was passed in Scottish Parliament, promising to place children’s rights at the very heart of Scots law.</a:t>
            </a:r>
          </a:p>
          <a:p>
            <a:endParaRPr lang="en-GB" sz="1200" dirty="0"/>
          </a:p>
          <a:p>
            <a:endParaRPr lang="en-GB" sz="1200" dirty="0"/>
          </a:p>
          <a:p>
            <a:r>
              <a:rPr lang="en-GB" sz="1200" dirty="0"/>
              <a:t>Watch it back online here: </a:t>
            </a:r>
            <a:r>
              <a:rPr lang="en-GB" dirty="0">
                <a:hlinkClick r:id="rId3"/>
              </a:rPr>
              <a:t>United Nations Convention on the Rights of the Child Incorporation Scotland Bill – Bills (proposed laws) – Scottish Parliament | Scottish Parliament Website</a:t>
            </a:r>
            <a:endParaRPr lang="en-GB" dirty="0"/>
          </a:p>
        </p:txBody>
      </p:sp>
      <p:sp>
        <p:nvSpPr>
          <p:cNvPr id="4" name="Slide Number Placeholder 3"/>
          <p:cNvSpPr>
            <a:spLocks noGrp="1"/>
          </p:cNvSpPr>
          <p:nvPr>
            <p:ph type="sldNum" sz="quarter" idx="10"/>
          </p:nvPr>
        </p:nvSpPr>
        <p:spPr/>
        <p:txBody>
          <a:bodyPr/>
          <a:lstStyle/>
          <a:p>
            <a:fld id="{E99381FB-E9E1-4E6F-B013-64AC6E1D12BB}" type="slidenum">
              <a:rPr lang="en-GB" smtClean="0"/>
              <a:t>13</a:t>
            </a:fld>
            <a:endParaRPr lang="en-GB"/>
          </a:p>
        </p:txBody>
      </p:sp>
    </p:spTree>
    <p:extLst>
      <p:ext uri="{BB962C8B-B14F-4D97-AF65-F5344CB8AC3E}">
        <p14:creationId xmlns:p14="http://schemas.microsoft.com/office/powerpoint/2010/main" val="20387113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36AD4BFE-9F95-4F51-9C39-71EDCBE54F85}" type="slidenum">
              <a:rPr lang="en-GB" smtClean="0"/>
              <a:t>14</a:t>
            </a:fld>
            <a:endParaRPr lang="en-GB"/>
          </a:p>
        </p:txBody>
      </p:sp>
    </p:spTree>
    <p:extLst>
      <p:ext uri="{BB962C8B-B14F-4D97-AF65-F5344CB8AC3E}">
        <p14:creationId xmlns:p14="http://schemas.microsoft.com/office/powerpoint/2010/main" val="26572404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Incorporation of the UNCRC will mean that public authorities, including Scottish Ministers, will be legally obliged to act compatibly with the rights and requirements of the UNCRC. And, if they don’t, the UNCRC Bill will enable children, and those acting on their behalf, to advance their rights in the Scottish courts. Public authorities across Scotland already take children’s rights considerations into day to day decision making and policies. This Bill will expand upon and formalise that good practice and places a duty on public authorities not to act incompatibly with the UNCRC rights as set out in the Bill. This is similar to the existing duty not to act incompatibly with the rights set out in the Human Rights Act. </a:t>
            </a:r>
          </a:p>
          <a:p>
            <a:r>
              <a:rPr lang="en-GB" dirty="0"/>
              <a:t>The UNCRC Bill aims to ensure that there is a proactive culture of everyday accountability for children’s rights across public services in Scotland. </a:t>
            </a:r>
            <a:endParaRPr lang="en-US" dirty="0">
              <a:cs typeface="Calibri"/>
            </a:endParaRPr>
          </a:p>
        </p:txBody>
      </p:sp>
      <p:sp>
        <p:nvSpPr>
          <p:cNvPr id="4" name="Slide Number Placeholder 3"/>
          <p:cNvSpPr>
            <a:spLocks noGrp="1"/>
          </p:cNvSpPr>
          <p:nvPr>
            <p:ph type="sldNum" sz="quarter" idx="5"/>
          </p:nvPr>
        </p:nvSpPr>
        <p:spPr/>
        <p:txBody>
          <a:bodyPr/>
          <a:lstStyle/>
          <a:p>
            <a:fld id="{36AD4BFE-9F95-4F51-9C39-71EDCBE54F85}" type="slidenum">
              <a:rPr lang="en-GB" smtClean="0"/>
              <a:t>15</a:t>
            </a:fld>
            <a:endParaRPr lang="en-GB"/>
          </a:p>
        </p:txBody>
      </p:sp>
    </p:spTree>
    <p:extLst>
      <p:ext uri="{BB962C8B-B14F-4D97-AF65-F5344CB8AC3E}">
        <p14:creationId xmlns:p14="http://schemas.microsoft.com/office/powerpoint/2010/main" val="13418033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2988534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1087922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227409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C18C212-6B3D-453E-8840-89D490E4830B}" type="datetimeFigureOut">
              <a:rPr lang="en-GB" smtClean="0"/>
              <a:t>05/08/2021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637891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C18C212-6B3D-453E-8840-89D490E4830B}" type="datetimeFigureOut">
              <a:rPr lang="en-GB" smtClean="0"/>
              <a:t>05/08/2021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1661496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C18C212-6B3D-453E-8840-89D490E4830B}" type="datetimeFigureOut">
              <a:rPr lang="en-GB" smtClean="0"/>
              <a:t>05/08/2021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238528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18C212-6B3D-453E-8840-89D490E4830B}" type="datetimeFigureOut">
              <a:rPr lang="en-GB" smtClean="0"/>
              <a:t>05/08/2021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093373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C18C212-6B3D-453E-8840-89D490E4830B}" type="datetimeFigureOut">
              <a:rPr lang="en-GB" smtClean="0"/>
              <a:t>05/08/2021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2835716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C18C212-6B3D-453E-8840-89D490E4830B}" type="datetimeFigureOut">
              <a:rPr lang="en-GB" smtClean="0"/>
              <a:t>05/08/2021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597099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463154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34765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52625" y="1439614"/>
            <a:ext cx="4443823" cy="3309294"/>
          </a:xfrm>
          <a:prstGeom prst="rect">
            <a:avLst/>
          </a:prstGeom>
        </p:spPr>
        <p:txBody>
          <a:bodyPr/>
          <a:lstStyle>
            <a:lvl1pPr algn="l">
              <a:defRPr sz="3200" b="1" i="0"/>
            </a:lvl1pPr>
          </a:lstStyle>
          <a:p>
            <a:r>
              <a:rPr lang="en-US"/>
              <a:t>Click to edit Master title style</a:t>
            </a:r>
          </a:p>
        </p:txBody>
      </p:sp>
    </p:spTree>
    <p:extLst>
      <p:ext uri="{BB962C8B-B14F-4D97-AF65-F5344CB8AC3E}">
        <p14:creationId xmlns:p14="http://schemas.microsoft.com/office/powerpoint/2010/main" val="2851902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221970"/>
            <a:ext cx="10972800" cy="672915"/>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2159711"/>
            <a:ext cx="5384800" cy="396645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2159711"/>
            <a:ext cx="5384800" cy="396645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4D5254EA-53CA-444F-B4C7-E5B65F408C91}" type="datetimeFigureOut">
              <a:rPr lang="en-US" smtClean="0"/>
              <a:pPr/>
              <a:t>8/5/2021</a:t>
            </a:fld>
            <a:endParaRPr lang="en-US"/>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AB73FACE-FAE3-E341-9B2F-5B0554A97FD9}" type="slidenum">
              <a:rPr lang="en-US" smtClean="0"/>
              <a:pPr/>
              <a:t>‹#›</a:t>
            </a:fld>
            <a:endParaRPr lang="en-US"/>
          </a:p>
        </p:txBody>
      </p:sp>
    </p:spTree>
    <p:extLst>
      <p:ext uri="{BB962C8B-B14F-4D97-AF65-F5344CB8AC3E}">
        <p14:creationId xmlns:p14="http://schemas.microsoft.com/office/powerpoint/2010/main" val="19171636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bg>
      <p:bgPr>
        <a:blipFill rotWithShape="1">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3031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gif"/><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18C212-6B3D-453E-8840-89D490E4830B}" type="datetimeFigureOut">
              <a:rPr lang="en-GB" smtClean="0"/>
              <a:t>05/08/2021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B98363-7028-427F-B7DA-CA9A5205688E}" type="slidenum">
              <a:rPr lang="en-GB" smtClean="0"/>
              <a:t>‹#›</a:t>
            </a:fld>
            <a:endParaRPr lang="en-GB"/>
          </a:p>
        </p:txBody>
      </p:sp>
    </p:spTree>
    <p:extLst>
      <p:ext uri="{BB962C8B-B14F-4D97-AF65-F5344CB8AC3E}">
        <p14:creationId xmlns:p14="http://schemas.microsoft.com/office/powerpoint/2010/main" val="22297516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5"/>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99011" y="1294600"/>
            <a:ext cx="5088267" cy="444213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30158421"/>
      </p:ext>
    </p:extLst>
  </p:cSld>
  <p:clrMap bg1="lt1" tx1="dk1" bg2="lt2" tx2="dk2" accent1="accent1" accent2="accent2" accent3="accent3" accent4="accent4" accent5="accent5" accent6="accent6" hlink="hlink" folHlink="folHlink"/>
  <p:sldLayoutIdLst>
    <p:sldLayoutId id="2147493468" r:id="rId1"/>
    <p:sldLayoutId id="2147493471" r:id="rId2"/>
    <p:sldLayoutId id="2147493474"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www.menti.com/cdo96yk5s4" TargetMode="Externa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3.emf"/><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5.emf"/><Relationship Id="rId5" Type="http://schemas.openxmlformats.org/officeDocument/2006/relationships/image" Target="../media/image10.jpeg"/><Relationship Id="rId10" Type="http://schemas.openxmlformats.org/officeDocument/2006/relationships/image" Target="../media/image14.jpeg"/><Relationship Id="rId4" Type="http://schemas.openxmlformats.org/officeDocument/2006/relationships/image" Target="../media/image4.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ideo" Target="https://www.youtube.com/embed/3d1SJ8wnuNY?feature=oembed" TargetMode="External"/><Relationship Id="rId6" Type="http://schemas.openxmlformats.org/officeDocument/2006/relationships/image" Target="../media/image16.jpeg"/><Relationship Id="rId5" Type="http://schemas.openxmlformats.org/officeDocument/2006/relationships/image" Target="../media/image4.png"/><Relationship Id="rId4" Type="http://schemas.openxmlformats.org/officeDocument/2006/relationships/hyperlink" Target="https://youtu.be/3d1SJ8wnuNY"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www.google.co.uk/url?sa=i&amp;rct=j&amp;q=&amp;esrc=s&amp;source=images&amp;cd=&amp;cad=rja&amp;uact=8&amp;ved=2ahUKEwi36PnB16XaAhXEwBQKHUEBDDsQjRx6BAgAEAU&amp;url=http://www.kaleidoscot.com/named-person-a-snoopers-charter-or-child-protection-6741&amp;psig=AOvVaw01Renxc34ljpojrK6Aybxo&amp;ust=1523105291009246" TargetMode="External"/><Relationship Id="rId13" Type="http://schemas.microsoft.com/office/2007/relationships/hdphoto" Target="../media/hdphoto2.wdp"/><Relationship Id="rId18"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4.png"/><Relationship Id="rId12" Type="http://schemas.openxmlformats.org/officeDocument/2006/relationships/image" Target="../media/image23.png"/><Relationship Id="rId17" Type="http://schemas.openxmlformats.org/officeDocument/2006/relationships/image" Target="../media/image26.png"/><Relationship Id="rId2" Type="http://schemas.openxmlformats.org/officeDocument/2006/relationships/notesSlide" Target="../notesSlides/notesSlide12.xml"/><Relationship Id="rId16"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3.emf"/><Relationship Id="rId11" Type="http://schemas.openxmlformats.org/officeDocument/2006/relationships/image" Target="../media/image22.png"/><Relationship Id="rId5" Type="http://schemas.openxmlformats.org/officeDocument/2006/relationships/image" Target="../media/image19.png"/><Relationship Id="rId15" Type="http://schemas.openxmlformats.org/officeDocument/2006/relationships/hyperlink" Target="https://www.google.co.uk/url?sa=i&amp;rct=j&amp;q=&amp;esrc=s&amp;source=images&amp;cd=&amp;cad=rja&amp;uact=8&amp;ved=0ahUKEwi7__GNpZrUAhUMfxoKHa03DzYQjRwIBw&amp;url=https://www.european-agency.org/news/new-edition-of-how-good-is-our-school&amp;psig=AFQjCNHefowekRbow3BSEpwwNs529OA7qQ&amp;ust=1496325508231863" TargetMode="External"/><Relationship Id="rId10" Type="http://schemas.openxmlformats.org/officeDocument/2006/relationships/image" Target="../media/image21.png"/><Relationship Id="rId19" Type="http://schemas.openxmlformats.org/officeDocument/2006/relationships/image" Target="../media/image28.png"/><Relationship Id="rId4" Type="http://schemas.openxmlformats.org/officeDocument/2006/relationships/image" Target="../media/image18.png"/><Relationship Id="rId9" Type="http://schemas.openxmlformats.org/officeDocument/2006/relationships/image" Target="../media/image20.jpeg"/><Relationship Id="rId1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comments" Target="../comments/comment1.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hyperlink" Target="https://youtu.be/62XiLF3lAfo" TargetMode="External"/><Relationship Id="rId2" Type="http://schemas.openxmlformats.org/officeDocument/2006/relationships/slideLayout" Target="../slideLayouts/slideLayout6.xml"/><Relationship Id="rId1" Type="http://schemas.openxmlformats.org/officeDocument/2006/relationships/video" Target="https://www.youtube.com/embed/62XiLF3lAfo?feature=oembed" TargetMode="Externa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6.xml"/><Relationship Id="rId5" Type="http://schemas.openxmlformats.org/officeDocument/2006/relationships/image" Target="../media/image34.png"/><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6956425" y="637198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1"/>
          <p:cNvSpPr>
            <a:spLocks noGrp="1"/>
          </p:cNvSpPr>
          <p:nvPr>
            <p:ph type="title"/>
          </p:nvPr>
        </p:nvSpPr>
        <p:spPr>
          <a:xfrm>
            <a:off x="923090" y="2552935"/>
            <a:ext cx="10363200" cy="1362075"/>
          </a:xfrm>
        </p:spPr>
        <p:txBody>
          <a:bodyPr>
            <a:normAutofit fontScale="90000"/>
          </a:bodyPr>
          <a:lstStyle/>
          <a:p>
            <a:pPr algn="ctr"/>
            <a:r>
              <a:rPr lang="en-GB" b="1" dirty="0"/>
              <a:t>Why do rights matter?</a:t>
            </a:r>
            <a:br>
              <a:rPr lang="en-GB" b="1" dirty="0"/>
            </a:br>
            <a:r>
              <a:rPr lang="en-GB" b="1" dirty="0"/>
              <a:t/>
            </a:r>
            <a:br>
              <a:rPr lang="en-GB" b="1" dirty="0"/>
            </a:br>
            <a:r>
              <a:rPr lang="en-GB" dirty="0"/>
              <a:t>Consider relevance of UNCRC and how it connects to everyday life and current issues​</a:t>
            </a:r>
            <a:br>
              <a:rPr lang="en-GB" dirty="0"/>
            </a:br>
            <a:r>
              <a:rPr lang="en-GB" dirty="0"/>
              <a:t>​</a:t>
            </a:r>
            <a:br>
              <a:rPr lang="en-GB" dirty="0"/>
            </a:br>
            <a:r>
              <a:rPr lang="en-GB" dirty="0"/>
              <a:t>Understand the legislative and policy context that underpins UNCRC</a:t>
            </a:r>
            <a:endParaRPr lang="en-GB" sz="6000" b="1" dirty="0">
              <a:latin typeface="+mn-lt"/>
            </a:endParaRPr>
          </a:p>
        </p:txBody>
      </p:sp>
    </p:spTree>
    <p:extLst>
      <p:ext uri="{BB962C8B-B14F-4D97-AF65-F5344CB8AC3E}">
        <p14:creationId xmlns:p14="http://schemas.microsoft.com/office/powerpoint/2010/main" val="3834750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011988" y="637198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1"/>
          <p:cNvSpPr>
            <a:spLocks noGrp="1"/>
          </p:cNvSpPr>
          <p:nvPr>
            <p:ph type="title"/>
          </p:nvPr>
        </p:nvSpPr>
        <p:spPr>
          <a:xfrm>
            <a:off x="923090" y="2552935"/>
            <a:ext cx="10363200" cy="1362075"/>
          </a:xfrm>
        </p:spPr>
        <p:txBody>
          <a:bodyPr>
            <a:normAutofit/>
          </a:bodyPr>
          <a:lstStyle/>
          <a:p>
            <a:pPr algn="ctr"/>
            <a:r>
              <a:rPr lang="en-GB" sz="6000" b="1" dirty="0">
                <a:latin typeface="+mn-lt"/>
              </a:rPr>
              <a:t>UNCRC – Articles Activities</a:t>
            </a:r>
          </a:p>
        </p:txBody>
      </p:sp>
    </p:spTree>
    <p:extLst>
      <p:ext uri="{BB962C8B-B14F-4D97-AF65-F5344CB8AC3E}">
        <p14:creationId xmlns:p14="http://schemas.microsoft.com/office/powerpoint/2010/main" val="3323628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6988175" y="637198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1"/>
          <p:cNvSpPr>
            <a:spLocks noGrp="1"/>
          </p:cNvSpPr>
          <p:nvPr>
            <p:ph type="title"/>
          </p:nvPr>
        </p:nvSpPr>
        <p:spPr>
          <a:xfrm>
            <a:off x="844262" y="227521"/>
            <a:ext cx="10363200" cy="1362075"/>
          </a:xfrm>
        </p:spPr>
        <p:txBody>
          <a:bodyPr>
            <a:normAutofit/>
          </a:bodyPr>
          <a:lstStyle/>
          <a:p>
            <a:pPr algn="ctr"/>
            <a:r>
              <a:rPr lang="en-GB" sz="4800" b="1">
                <a:solidFill>
                  <a:srgbClr val="00ABB5"/>
                </a:solidFill>
                <a:latin typeface="+mn-lt"/>
              </a:rPr>
              <a:t>Articles Activities</a:t>
            </a:r>
          </a:p>
        </p:txBody>
      </p:sp>
      <p:sp>
        <p:nvSpPr>
          <p:cNvPr id="11" name="Rectangle 10"/>
          <p:cNvSpPr/>
          <p:nvPr/>
        </p:nvSpPr>
        <p:spPr>
          <a:xfrm rot="16200000">
            <a:off x="746002" y="2728935"/>
            <a:ext cx="264687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AGREE</a:t>
            </a:r>
          </a:p>
        </p:txBody>
      </p:sp>
      <p:sp>
        <p:nvSpPr>
          <p:cNvPr id="12" name="Rectangle 11"/>
          <p:cNvSpPr/>
          <p:nvPr/>
        </p:nvSpPr>
        <p:spPr>
          <a:xfrm rot="5400000">
            <a:off x="8142436" y="2708679"/>
            <a:ext cx="380104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DISAGREE</a:t>
            </a:r>
          </a:p>
        </p:txBody>
      </p:sp>
      <p:cxnSp>
        <p:nvCxnSpPr>
          <p:cNvPr id="13" name="Straight Arrow Connector 12"/>
          <p:cNvCxnSpPr/>
          <p:nvPr/>
        </p:nvCxnSpPr>
        <p:spPr>
          <a:xfrm>
            <a:off x="3028559" y="3170344"/>
            <a:ext cx="6192688" cy="0"/>
          </a:xfrm>
          <a:prstGeom prst="straightConnector1">
            <a:avLst/>
          </a:prstGeom>
          <a:ln w="76200">
            <a:headEnd type="arrow"/>
            <a:tailEnd type="arrow"/>
          </a:ln>
        </p:spPr>
        <p:style>
          <a:lnRef idx="3">
            <a:schemeClr val="accent2"/>
          </a:lnRef>
          <a:fillRef idx="0">
            <a:schemeClr val="accent2"/>
          </a:fillRef>
          <a:effectRef idx="2">
            <a:schemeClr val="accent2"/>
          </a:effectRef>
          <a:fontRef idx="minor">
            <a:schemeClr val="tx1"/>
          </a:fontRef>
        </p:style>
      </p:cxnSp>
      <p:sp>
        <p:nvSpPr>
          <p:cNvPr id="14" name="Rectangle 13"/>
          <p:cNvSpPr/>
          <p:nvPr/>
        </p:nvSpPr>
        <p:spPr>
          <a:xfrm>
            <a:off x="4400622" y="2280115"/>
            <a:ext cx="3262432" cy="1754326"/>
          </a:xfrm>
          <a:prstGeom prst="rect">
            <a:avLst/>
          </a:prstGeom>
          <a:solidFill>
            <a:schemeClr val="bg1"/>
          </a:solid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600"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SOMEWHERE</a:t>
            </a:r>
          </a:p>
          <a:p>
            <a:pPr algn="ctr"/>
            <a:r>
              <a:rPr lang="en-US" sz="3600"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IN THE</a:t>
            </a:r>
          </a:p>
          <a:p>
            <a:pPr algn="ctr"/>
            <a:r>
              <a:rPr lang="en-US" sz="3600"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MIDDLE</a:t>
            </a:r>
          </a:p>
        </p:txBody>
      </p:sp>
      <p:pic>
        <p:nvPicPr>
          <p:cNvPr id="15" name="Picture 14"/>
          <p:cNvPicPr>
            <a:picLocks noChangeAspect="1"/>
          </p:cNvPicPr>
          <p:nvPr/>
        </p:nvPicPr>
        <p:blipFill>
          <a:blip r:embed="rId5"/>
          <a:stretch>
            <a:fillRect/>
          </a:stretch>
        </p:blipFill>
        <p:spPr>
          <a:xfrm>
            <a:off x="4395653" y="4755968"/>
            <a:ext cx="3321093" cy="590727"/>
          </a:xfrm>
          <a:prstGeom prst="rect">
            <a:avLst/>
          </a:prstGeom>
        </p:spPr>
      </p:pic>
      <p:sp>
        <p:nvSpPr>
          <p:cNvPr id="2" name="TextBox 1">
            <a:extLst>
              <a:ext uri="{FF2B5EF4-FFF2-40B4-BE49-F238E27FC236}">
                <a16:creationId xmlns:a16="http://schemas.microsoft.com/office/drawing/2014/main" id="{C3A2529A-05D6-4896-B75D-35AC560F0908}"/>
              </a:ext>
            </a:extLst>
          </p:cNvPr>
          <p:cNvSpPr txBox="1"/>
          <p:nvPr/>
        </p:nvSpPr>
        <p:spPr>
          <a:xfrm>
            <a:off x="442686" y="4425042"/>
            <a:ext cx="4611913"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ea typeface="+mn-lt"/>
                <a:cs typeface="+mn-lt"/>
              </a:rPr>
              <a:t>Menti Code: </a:t>
            </a:r>
            <a:r>
              <a:rPr lang="en-GB" dirty="0"/>
              <a:t> </a:t>
            </a:r>
            <a:r>
              <a:rPr lang="en-GB" b="1" dirty="0"/>
              <a:t>25 66 30 3</a:t>
            </a:r>
            <a:endParaRPr lang="en-US" sz="2000" b="1" dirty="0">
              <a:ea typeface="+mn-lt"/>
              <a:cs typeface="+mn-lt"/>
            </a:endParaRPr>
          </a:p>
          <a:p>
            <a:r>
              <a:rPr lang="en-GB" sz="2000" b="1" dirty="0">
                <a:ea typeface="+mn-lt"/>
                <a:cs typeface="+mn-lt"/>
              </a:rPr>
              <a:t>  </a:t>
            </a:r>
            <a:endParaRPr lang="en-GB" sz="2000" b="1" dirty="0">
              <a:cs typeface="Calibri"/>
            </a:endParaRPr>
          </a:p>
          <a:p>
            <a:r>
              <a:rPr lang="en-GB" sz="2000" b="1" dirty="0">
                <a:ea typeface="+mn-lt"/>
                <a:cs typeface="+mn-lt"/>
              </a:rPr>
              <a:t>Link</a:t>
            </a:r>
          </a:p>
          <a:p>
            <a:r>
              <a:rPr lang="en-GB" sz="2000" b="1" dirty="0">
                <a:cs typeface="Calibri"/>
                <a:hlinkClick r:id="rId6"/>
              </a:rPr>
              <a:t>https://www.menti.com/cdo96yk5s4</a:t>
            </a:r>
            <a:r>
              <a:rPr lang="en-GB" sz="2000" b="1" dirty="0">
                <a:cs typeface="Calibri"/>
              </a:rPr>
              <a:t> </a:t>
            </a:r>
          </a:p>
          <a:p>
            <a:endParaRPr lang="en-GB" sz="2000" b="1"/>
          </a:p>
        </p:txBody>
      </p:sp>
      <p:pic>
        <p:nvPicPr>
          <p:cNvPr id="4" name="Picture 3"/>
          <p:cNvPicPr>
            <a:picLocks noChangeAspect="1"/>
          </p:cNvPicPr>
          <p:nvPr/>
        </p:nvPicPr>
        <p:blipFill>
          <a:blip r:embed="rId7"/>
          <a:stretch>
            <a:fillRect/>
          </a:stretch>
        </p:blipFill>
        <p:spPr>
          <a:xfrm>
            <a:off x="7968378" y="4340250"/>
            <a:ext cx="1430052" cy="1422115"/>
          </a:xfrm>
          <a:prstGeom prst="rect">
            <a:avLst/>
          </a:prstGeom>
        </p:spPr>
      </p:pic>
    </p:spTree>
    <p:extLst>
      <p:ext uri="{BB962C8B-B14F-4D97-AF65-F5344CB8AC3E}">
        <p14:creationId xmlns:p14="http://schemas.microsoft.com/office/powerpoint/2010/main" val="3296907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043738" y="646723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1"/>
          <p:cNvSpPr>
            <a:spLocks noGrp="1"/>
          </p:cNvSpPr>
          <p:nvPr>
            <p:ph type="title"/>
          </p:nvPr>
        </p:nvSpPr>
        <p:spPr>
          <a:xfrm>
            <a:off x="4425952" y="127000"/>
            <a:ext cx="3352940" cy="711200"/>
          </a:xfrm>
        </p:spPr>
        <p:txBody>
          <a:bodyPr>
            <a:normAutofit/>
          </a:bodyPr>
          <a:lstStyle/>
          <a:p>
            <a:pPr algn="ctr"/>
            <a:r>
              <a:rPr lang="en-GB" sz="4000" b="1">
                <a:latin typeface="Calibri"/>
                <a:cs typeface="Calibri"/>
              </a:rPr>
              <a:t>The Articles</a:t>
            </a:r>
          </a:p>
        </p:txBody>
      </p:sp>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3490" y="536575"/>
            <a:ext cx="3650307" cy="514354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Content Placeholder 2"/>
          <p:cNvSpPr txBox="1">
            <a:spLocks/>
          </p:cNvSpPr>
          <p:nvPr/>
        </p:nvSpPr>
        <p:spPr>
          <a:xfrm>
            <a:off x="4904336" y="941388"/>
            <a:ext cx="6817053" cy="3360274"/>
          </a:xfrm>
          <a:prstGeom prst="rect">
            <a:avLst/>
          </a:prstGeom>
        </p:spPr>
        <p:txBody>
          <a:bodyPr lIns="91440" tIns="45720" rIns="91440" bIns="45720" anchor="t"/>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spcBef>
                <a:spcPts val="0"/>
              </a:spcBef>
            </a:pPr>
            <a:r>
              <a:rPr lang="en-GB" sz="3000" u="sng" kern="0">
                <a:solidFill>
                  <a:schemeClr val="tx1"/>
                </a:solidFill>
              </a:rPr>
              <a:t>54 Articles</a:t>
            </a:r>
            <a:endParaRPr lang="en-US" u="sng">
              <a:solidFill>
                <a:schemeClr val="tx1"/>
              </a:solidFill>
            </a:endParaRPr>
          </a:p>
          <a:p>
            <a:pPr>
              <a:spcBef>
                <a:spcPts val="0"/>
              </a:spcBef>
            </a:pPr>
            <a:endParaRPr lang="en-GB" sz="3000" kern="0">
              <a:solidFill>
                <a:schemeClr val="tx1"/>
              </a:solidFill>
              <a:cs typeface="Calibri"/>
            </a:endParaRPr>
          </a:p>
          <a:p>
            <a:pPr>
              <a:spcBef>
                <a:spcPts val="0"/>
              </a:spcBef>
            </a:pPr>
            <a:r>
              <a:rPr lang="en-GB" sz="2800" kern="0">
                <a:solidFill>
                  <a:schemeClr val="tx1"/>
                </a:solidFill>
              </a:rPr>
              <a:t>Part 1 (1-42): Provisions</a:t>
            </a:r>
            <a:endParaRPr lang="en-GB" sz="2800" kern="0">
              <a:solidFill>
                <a:schemeClr val="tx1"/>
              </a:solidFill>
              <a:cs typeface="Calibri"/>
            </a:endParaRPr>
          </a:p>
          <a:p>
            <a:pPr>
              <a:spcBef>
                <a:spcPts val="0"/>
              </a:spcBef>
            </a:pPr>
            <a:r>
              <a:rPr lang="en-GB" sz="2800" kern="0">
                <a:solidFill>
                  <a:schemeClr val="tx1"/>
                </a:solidFill>
              </a:rPr>
              <a:t>Part 2 (42-45): Implementation &amp; Monitoring</a:t>
            </a:r>
            <a:endParaRPr lang="en-GB" sz="2800" kern="0">
              <a:solidFill>
                <a:schemeClr val="tx1"/>
              </a:solidFill>
              <a:cs typeface="Calibri"/>
            </a:endParaRPr>
          </a:p>
          <a:p>
            <a:pPr>
              <a:spcBef>
                <a:spcPts val="0"/>
              </a:spcBef>
            </a:pPr>
            <a:r>
              <a:rPr lang="en-GB" sz="2800" kern="0">
                <a:solidFill>
                  <a:schemeClr val="tx1"/>
                </a:solidFill>
              </a:rPr>
              <a:t>Part 3 (46-54): Final Clauses</a:t>
            </a:r>
            <a:endParaRPr lang="en-GB" sz="2800" kern="0">
              <a:solidFill>
                <a:schemeClr val="tx1"/>
              </a:solidFill>
              <a:cs typeface="Calibri"/>
            </a:endParaRPr>
          </a:p>
          <a:p>
            <a:pPr>
              <a:spcBef>
                <a:spcPts val="0"/>
              </a:spcBef>
            </a:pPr>
            <a:endParaRPr lang="en-GB" kern="0"/>
          </a:p>
          <a:p>
            <a:pPr marL="457200" indent="-457200">
              <a:spcBef>
                <a:spcPts val="0"/>
              </a:spcBef>
              <a:buFont typeface="Wingdings" panose="05000000000000000000" pitchFamily="2" charset="2"/>
              <a:buChar char="Ø"/>
            </a:pPr>
            <a:r>
              <a:rPr lang="en-GB" sz="3000" kern="0">
                <a:solidFill>
                  <a:schemeClr val="accent3">
                    <a:lumMod val="75000"/>
                  </a:schemeClr>
                </a:solidFill>
              </a:rPr>
              <a:t>UNIVERSAL</a:t>
            </a:r>
          </a:p>
          <a:p>
            <a:pPr marL="457200" indent="-457200">
              <a:spcBef>
                <a:spcPts val="0"/>
              </a:spcBef>
              <a:buFont typeface="Wingdings" panose="05000000000000000000" pitchFamily="2" charset="2"/>
              <a:buChar char="Ø"/>
            </a:pPr>
            <a:r>
              <a:rPr lang="en-GB" sz="3000" kern="0">
                <a:solidFill>
                  <a:schemeClr val="accent3">
                    <a:lumMod val="75000"/>
                  </a:schemeClr>
                </a:solidFill>
              </a:rPr>
              <a:t>UNCONDITIONAL</a:t>
            </a:r>
          </a:p>
          <a:p>
            <a:pPr marL="457200" indent="-457200">
              <a:spcBef>
                <a:spcPts val="0"/>
              </a:spcBef>
              <a:buFont typeface="Wingdings" panose="05000000000000000000" pitchFamily="2" charset="2"/>
              <a:buChar char="Ø"/>
            </a:pPr>
            <a:r>
              <a:rPr lang="en-GB" sz="3000" kern="0">
                <a:solidFill>
                  <a:schemeClr val="accent3">
                    <a:lumMod val="75000"/>
                  </a:schemeClr>
                </a:solidFill>
              </a:rPr>
              <a:t>INALIENABLE</a:t>
            </a:r>
          </a:p>
          <a:p>
            <a:pPr marL="457200" indent="-457200">
              <a:spcBef>
                <a:spcPts val="0"/>
              </a:spcBef>
              <a:buFont typeface="Wingdings" panose="05000000000000000000" pitchFamily="2" charset="2"/>
              <a:buChar char="Ø"/>
            </a:pPr>
            <a:r>
              <a:rPr lang="en-GB" sz="3000" kern="0">
                <a:solidFill>
                  <a:schemeClr val="accent3">
                    <a:lumMod val="75000"/>
                  </a:schemeClr>
                </a:solidFill>
              </a:rPr>
              <a:t>INHERENT</a:t>
            </a:r>
          </a:p>
          <a:p>
            <a:pPr marL="457200" indent="-457200">
              <a:spcBef>
                <a:spcPts val="0"/>
              </a:spcBef>
              <a:buFont typeface="Wingdings" panose="05000000000000000000" pitchFamily="2" charset="2"/>
              <a:buChar char="Ø"/>
            </a:pPr>
            <a:r>
              <a:rPr lang="en-GB" sz="3000" kern="0">
                <a:solidFill>
                  <a:schemeClr val="accent3">
                    <a:lumMod val="75000"/>
                  </a:schemeClr>
                </a:solidFill>
              </a:rPr>
              <a:t>INDIVISIBLE</a:t>
            </a:r>
          </a:p>
        </p:txBody>
      </p:sp>
    </p:spTree>
    <p:extLst>
      <p:ext uri="{BB962C8B-B14F-4D97-AF65-F5344CB8AC3E}">
        <p14:creationId xmlns:p14="http://schemas.microsoft.com/office/powerpoint/2010/main" val="1166832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9396"/>
            <a:ext cx="12209380" cy="1029367"/>
          </a:xfrm>
          <a:prstGeom prst="rect">
            <a:avLst/>
          </a:prstGeom>
        </p:spPr>
      </p:pic>
      <p:sp>
        <p:nvSpPr>
          <p:cNvPr id="9" name="Text Box 8"/>
          <p:cNvSpPr txBox="1"/>
          <p:nvPr/>
        </p:nvSpPr>
        <p:spPr>
          <a:xfrm>
            <a:off x="7047186" y="637408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400" dirty="0">
              <a:solidFill>
                <a:srgbClr val="595959"/>
              </a:solidFill>
              <a:effectLst/>
              <a:latin typeface="Arial"/>
              <a:ea typeface="ＭＳ 明朝"/>
              <a:cs typeface="Times New Roman"/>
            </a:endParaRPr>
          </a:p>
        </p:txBody>
      </p:sp>
      <p:sp>
        <p:nvSpPr>
          <p:cNvPr id="10" name="Title 1"/>
          <p:cNvSpPr>
            <a:spLocks noGrp="1"/>
          </p:cNvSpPr>
          <p:nvPr>
            <p:ph type="title"/>
          </p:nvPr>
        </p:nvSpPr>
        <p:spPr>
          <a:xfrm>
            <a:off x="635220" y="388828"/>
            <a:ext cx="10836972" cy="711200"/>
          </a:xfrm>
        </p:spPr>
        <p:txBody>
          <a:bodyPr>
            <a:normAutofit/>
          </a:bodyPr>
          <a:lstStyle/>
          <a:p>
            <a:r>
              <a:rPr lang="en-GB" sz="3600" b="1">
                <a:latin typeface="+mn-lt"/>
                <a:cs typeface="Calibri"/>
              </a:rPr>
              <a:t>Article Activity</a:t>
            </a:r>
          </a:p>
        </p:txBody>
      </p:sp>
      <p:sp>
        <p:nvSpPr>
          <p:cNvPr id="11" name="Content Placeholder 2"/>
          <p:cNvSpPr txBox="1">
            <a:spLocks/>
          </p:cNvSpPr>
          <p:nvPr/>
        </p:nvSpPr>
        <p:spPr>
          <a:xfrm>
            <a:off x="690400" y="1234758"/>
            <a:ext cx="9911911" cy="2810471"/>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800" kern="0">
                <a:solidFill>
                  <a:schemeClr val="tx1"/>
                </a:solidFill>
              </a:rPr>
              <a:t>54 Articles:</a:t>
            </a:r>
          </a:p>
          <a:p>
            <a:r>
              <a:rPr lang="en-GB" sz="2800" kern="0">
                <a:solidFill>
                  <a:schemeClr val="tx1"/>
                </a:solidFill>
              </a:rPr>
              <a:t>3 domains/themes:</a:t>
            </a:r>
          </a:p>
          <a:p>
            <a:pPr lvl="1"/>
            <a:r>
              <a:rPr lang="en-GB" sz="2800" b="1" kern="0">
                <a:solidFill>
                  <a:schemeClr val="tx1"/>
                </a:solidFill>
              </a:rPr>
              <a:t>PROVISION</a:t>
            </a:r>
          </a:p>
          <a:p>
            <a:pPr lvl="1"/>
            <a:r>
              <a:rPr lang="en-GB" sz="2800" b="1" kern="0">
                <a:solidFill>
                  <a:schemeClr val="tx1"/>
                </a:solidFill>
              </a:rPr>
              <a:t>PROTECTION</a:t>
            </a:r>
          </a:p>
          <a:p>
            <a:pPr lvl="1"/>
            <a:r>
              <a:rPr lang="en-GB" sz="2800" b="1" kern="0">
                <a:solidFill>
                  <a:schemeClr val="tx1"/>
                </a:solidFill>
              </a:rPr>
              <a:t>PARTICIPATION</a:t>
            </a:r>
          </a:p>
          <a:p>
            <a:pPr marL="457200" lvl="1" indent="0">
              <a:buNone/>
            </a:pPr>
            <a:endParaRPr lang="en-GB" sz="2800" kern="0">
              <a:solidFill>
                <a:schemeClr val="tx1"/>
              </a:solidFill>
            </a:endParaRPr>
          </a:p>
          <a:p>
            <a:pPr marL="457200" lvl="1" indent="0">
              <a:buNone/>
            </a:pPr>
            <a:endParaRPr lang="en-GB" sz="2800" kern="0">
              <a:solidFill>
                <a:schemeClr val="tx1"/>
              </a:solidFill>
            </a:endParaRPr>
          </a:p>
          <a:p>
            <a:pPr marL="457200" lvl="1" indent="0" algn="ctr">
              <a:buNone/>
            </a:pPr>
            <a:r>
              <a:rPr lang="en-GB" sz="2800" kern="0">
                <a:solidFill>
                  <a:schemeClr val="tx1"/>
                </a:solidFill>
              </a:rPr>
              <a:t>Discuss in the chat – from these themes, what do think is most important?</a:t>
            </a:r>
          </a:p>
          <a:p>
            <a:pPr lvl="1"/>
            <a:endParaRPr lang="en-GB" sz="2800" kern="0">
              <a:solidFill>
                <a:schemeClr val="tx1"/>
              </a:solidFill>
            </a:endParaRPr>
          </a:p>
        </p:txBody>
      </p:sp>
      <p:pic>
        <p:nvPicPr>
          <p:cNvPr id="1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78462" y="1100028"/>
            <a:ext cx="2324466" cy="32740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9935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7406" y="335665"/>
            <a:ext cx="4023275" cy="711200"/>
          </a:xfrm>
        </p:spPr>
        <p:txBody>
          <a:bodyPr>
            <a:normAutofit/>
          </a:bodyPr>
          <a:lstStyle/>
          <a:p>
            <a:r>
              <a:rPr lang="en-GB" sz="4000">
                <a:latin typeface="Calibri"/>
                <a:cs typeface="Calibri"/>
              </a:rPr>
              <a:t>Article Activity </a:t>
            </a:r>
          </a:p>
        </p:txBody>
      </p:sp>
      <p:sp>
        <p:nvSpPr>
          <p:cNvPr id="3" name="Content Placeholder 2"/>
          <p:cNvSpPr txBox="1">
            <a:spLocks/>
          </p:cNvSpPr>
          <p:nvPr/>
        </p:nvSpPr>
        <p:spPr>
          <a:xfrm>
            <a:off x="635220" y="1147310"/>
            <a:ext cx="9911911" cy="2810471"/>
          </a:xfrm>
          <a:prstGeom prst="rect">
            <a:avLst/>
          </a:prstGeom>
        </p:spPr>
        <p:txBody>
          <a:bodyPr lIns="91440" tIns="45720" rIns="91440" bIns="45720" anchor="t"/>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800" kern="0" dirty="0">
                <a:solidFill>
                  <a:schemeClr val="tx1"/>
                </a:solidFill>
              </a:rPr>
              <a:t>54 Articles:</a:t>
            </a:r>
          </a:p>
          <a:p>
            <a:r>
              <a:rPr lang="en-GB" sz="2800" kern="0" dirty="0">
                <a:solidFill>
                  <a:schemeClr val="tx1"/>
                </a:solidFill>
              </a:rPr>
              <a:t>3 domains/themes:</a:t>
            </a:r>
            <a:endParaRPr lang="en-GB" sz="2800" kern="0" dirty="0">
              <a:solidFill>
                <a:schemeClr val="tx1"/>
              </a:solidFill>
              <a:cs typeface="Calibri"/>
            </a:endParaRPr>
          </a:p>
          <a:p>
            <a:pPr lvl="1"/>
            <a:r>
              <a:rPr lang="en-GB" sz="2800" b="1" kern="0" dirty="0">
                <a:solidFill>
                  <a:schemeClr val="tx1"/>
                </a:solidFill>
              </a:rPr>
              <a:t>PROVISION</a:t>
            </a:r>
            <a:endParaRPr lang="en-GB" sz="2800" b="1" kern="0" dirty="0">
              <a:solidFill>
                <a:schemeClr val="tx1"/>
              </a:solidFill>
              <a:cs typeface="Calibri"/>
            </a:endParaRPr>
          </a:p>
          <a:p>
            <a:pPr lvl="1"/>
            <a:r>
              <a:rPr lang="en-GB" sz="2800" b="1" kern="0" dirty="0">
                <a:solidFill>
                  <a:schemeClr val="tx1"/>
                </a:solidFill>
              </a:rPr>
              <a:t>PROTECTION</a:t>
            </a:r>
            <a:endParaRPr lang="en-GB" sz="2800" b="1" kern="0" dirty="0">
              <a:solidFill>
                <a:schemeClr val="tx1"/>
              </a:solidFill>
              <a:cs typeface="Calibri"/>
            </a:endParaRPr>
          </a:p>
          <a:p>
            <a:pPr lvl="1"/>
            <a:r>
              <a:rPr lang="en-GB" sz="2800" b="1" kern="0" dirty="0">
                <a:solidFill>
                  <a:schemeClr val="tx1"/>
                </a:solidFill>
              </a:rPr>
              <a:t>PARTICIPATION</a:t>
            </a:r>
            <a:endParaRPr lang="en-GB" sz="2400" b="1" kern="0" dirty="0">
              <a:solidFill>
                <a:schemeClr val="tx1"/>
              </a:solidFill>
            </a:endParaRPr>
          </a:p>
          <a:p>
            <a:pPr marL="457200" lvl="1" indent="0">
              <a:buNone/>
            </a:pPr>
            <a:endParaRPr lang="en-GB" sz="2800" b="1" kern="0" dirty="0">
              <a:solidFill>
                <a:schemeClr val="tx1"/>
              </a:solidFill>
            </a:endParaRPr>
          </a:p>
          <a:p>
            <a:pPr marL="457200" lvl="1" indent="0" algn="ctr">
              <a:buNone/>
            </a:pPr>
            <a:r>
              <a:rPr lang="en-GB" sz="2400" b="1" kern="0" dirty="0">
                <a:solidFill>
                  <a:srgbClr val="7030A0"/>
                </a:solidFill>
              </a:rPr>
              <a:t>BREAKOUT ROOMS</a:t>
            </a:r>
            <a:endParaRPr lang="en-GB" sz="2400" b="1" kern="0" dirty="0">
              <a:solidFill>
                <a:srgbClr val="7030A0"/>
              </a:solidFill>
              <a:cs typeface="Calibri"/>
            </a:endParaRPr>
          </a:p>
          <a:p>
            <a:pPr marL="457200" lvl="1" indent="0" algn="ctr">
              <a:buNone/>
            </a:pPr>
            <a:r>
              <a:rPr lang="en-GB" sz="2400" b="1" kern="0" dirty="0">
                <a:solidFill>
                  <a:srgbClr val="00ABB5"/>
                </a:solidFill>
              </a:rPr>
              <a:t>Article Activity – Jamboard </a:t>
            </a:r>
            <a:endParaRPr lang="en-GB" sz="2400" b="1" kern="0" dirty="0">
              <a:solidFill>
                <a:srgbClr val="00ABB5"/>
              </a:solidFill>
              <a:cs typeface="Calibri"/>
            </a:endParaRPr>
          </a:p>
          <a:p>
            <a:pPr marL="457200" lvl="1" indent="0" algn="ctr">
              <a:buNone/>
            </a:pPr>
            <a:r>
              <a:rPr lang="en-GB" sz="2400" b="1" kern="0" dirty="0">
                <a:solidFill>
                  <a:schemeClr val="tx1"/>
                </a:solidFill>
              </a:rPr>
              <a:t>Using your UN Article Sheet - create sticky notes for an article and sort into the three P’s.</a:t>
            </a:r>
            <a:endParaRPr lang="en-GB" sz="2400" b="1" kern="0" dirty="0">
              <a:solidFill>
                <a:schemeClr val="tx1"/>
              </a:solidFill>
              <a:cs typeface="Calibri"/>
            </a:endParaRP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67490" y="1046865"/>
            <a:ext cx="2102955" cy="29639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descr="1.png">
            <a:extLst>
              <a:ext uri="{FF2B5EF4-FFF2-40B4-BE49-F238E27FC236}">
                <a16:creationId xmlns:a16="http://schemas.microsoft.com/office/drawing/2014/main" id="{9097DD07-D705-4F41-8E0E-5F07DB5548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a:extLst>
              <a:ext uri="{FF2B5EF4-FFF2-40B4-BE49-F238E27FC236}">
                <a16:creationId xmlns:a16="http://schemas.microsoft.com/office/drawing/2014/main" id="{EFD7892A-7DD3-4ADF-AEF1-DA59CA4D0823}"/>
              </a:ext>
            </a:extLst>
          </p:cNvPr>
          <p:cNvSpPr txBox="1"/>
          <p:nvPr/>
        </p:nvSpPr>
        <p:spPr>
          <a:xfrm>
            <a:off x="7075488" y="645929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3947345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1.png">
            <a:extLst>
              <a:ext uri="{FF2B5EF4-FFF2-40B4-BE49-F238E27FC236}">
                <a16:creationId xmlns:a16="http://schemas.microsoft.com/office/drawing/2014/main" id="{6FAFCD21-2803-4DFB-82D1-4D8E9C4C1B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11" name="Content Placeholder 2">
            <a:extLst>
              <a:ext uri="{FF2B5EF4-FFF2-40B4-BE49-F238E27FC236}">
                <a16:creationId xmlns:a16="http://schemas.microsoft.com/office/drawing/2014/main" id="{1CDCF776-13E4-4E56-8999-17D741667615}"/>
              </a:ext>
            </a:extLst>
          </p:cNvPr>
          <p:cNvSpPr txBox="1">
            <a:spLocks/>
          </p:cNvSpPr>
          <p:nvPr/>
        </p:nvSpPr>
        <p:spPr bwMode="auto">
          <a:xfrm>
            <a:off x="377325" y="1195957"/>
            <a:ext cx="11454729" cy="3742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en-GB" sz="1800" u="sng"/>
              <a:t>Article 2 – </a:t>
            </a:r>
            <a:r>
              <a:rPr lang="en-GB" sz="1800" b="1" u="sng"/>
              <a:t>without discrimination</a:t>
            </a:r>
            <a:r>
              <a:rPr lang="en-GB" sz="1800"/>
              <a:t/>
            </a:r>
            <a:br>
              <a:rPr lang="en-GB" sz="1800"/>
            </a:br>
            <a:r>
              <a:rPr lang="en-GB" sz="1800"/>
              <a:t>The Convention applies to EVERYONE.</a:t>
            </a:r>
          </a:p>
          <a:p>
            <a:pPr marL="0" indent="0">
              <a:buFontTx/>
              <a:buNone/>
            </a:pPr>
            <a:endParaRPr lang="en-GB" sz="1100"/>
          </a:p>
          <a:p>
            <a:pPr marL="0" indent="0">
              <a:buFontTx/>
              <a:buNone/>
            </a:pPr>
            <a:r>
              <a:rPr lang="en-GB" sz="1800" u="sng"/>
              <a:t>Article 3 – </a:t>
            </a:r>
            <a:r>
              <a:rPr lang="en-GB" sz="1800" b="1" u="sng"/>
              <a:t>best interests of the child</a:t>
            </a:r>
          </a:p>
          <a:p>
            <a:pPr marL="0" indent="0">
              <a:buFontTx/>
              <a:buNone/>
            </a:pPr>
            <a:r>
              <a:rPr lang="en-GB" sz="1800"/>
              <a:t>The best interests of the child must be a top priority in all things that affect children.</a:t>
            </a:r>
          </a:p>
          <a:p>
            <a:pPr marL="0" indent="0">
              <a:buFontTx/>
              <a:buNone/>
            </a:pPr>
            <a:endParaRPr lang="en-GB" sz="1100"/>
          </a:p>
          <a:p>
            <a:pPr marL="0" indent="0">
              <a:buFontTx/>
              <a:buNone/>
            </a:pPr>
            <a:r>
              <a:rPr lang="en-GB" sz="1800" u="sng"/>
              <a:t>Article 6 – </a:t>
            </a:r>
            <a:r>
              <a:rPr lang="en-GB" sz="1800" b="1" u="sng"/>
              <a:t>survival &amp; development</a:t>
            </a:r>
          </a:p>
          <a:p>
            <a:pPr marL="0" indent="0">
              <a:buFontTx/>
              <a:buNone/>
            </a:pPr>
            <a:r>
              <a:rPr lang="en-GB" sz="1800"/>
              <a:t>Every Child has the right to life. Governments must do all they can to ensure that children survive and develop to their full potential.</a:t>
            </a:r>
          </a:p>
          <a:p>
            <a:pPr marL="0" indent="0">
              <a:buFontTx/>
              <a:buNone/>
            </a:pPr>
            <a:endParaRPr lang="en-GB" sz="1050"/>
          </a:p>
          <a:p>
            <a:pPr marL="0" indent="0">
              <a:buFontTx/>
              <a:buNone/>
            </a:pPr>
            <a:r>
              <a:rPr lang="en-GB" sz="1800" u="sng"/>
              <a:t>Article 12 – </a:t>
            </a:r>
            <a:r>
              <a:rPr lang="en-GB" sz="1800" b="1" u="sng"/>
              <a:t>respect for the views of the child</a:t>
            </a:r>
          </a:p>
          <a:p>
            <a:pPr marL="0" indent="0">
              <a:buFontTx/>
              <a:buNone/>
            </a:pPr>
            <a:r>
              <a:rPr lang="en-GB" sz="1800"/>
              <a:t>Every child has the right to say what they think in all matters affecting  them, and to have their views taken seriously.</a:t>
            </a:r>
          </a:p>
        </p:txBody>
      </p:sp>
      <p:sp>
        <p:nvSpPr>
          <p:cNvPr id="4" name="Text Box 8">
            <a:extLst>
              <a:ext uri="{FF2B5EF4-FFF2-40B4-BE49-F238E27FC236}">
                <a16:creationId xmlns:a16="http://schemas.microsoft.com/office/drawing/2014/main" id="{E986A590-E14F-4E97-BB04-11522D897193}"/>
              </a:ext>
            </a:extLst>
          </p:cNvPr>
          <p:cNvSpPr txBox="1"/>
          <p:nvPr/>
        </p:nvSpPr>
        <p:spPr>
          <a:xfrm>
            <a:off x="7075488" y="645929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6" name="TextBox 5"/>
          <p:cNvSpPr txBox="1"/>
          <p:nvPr/>
        </p:nvSpPr>
        <p:spPr>
          <a:xfrm>
            <a:off x="362608" y="333362"/>
            <a:ext cx="5113964" cy="707886"/>
          </a:xfrm>
          <a:prstGeom prst="rect">
            <a:avLst/>
          </a:prstGeom>
          <a:noFill/>
        </p:spPr>
        <p:txBody>
          <a:bodyPr wrap="none" rtlCol="0">
            <a:spAutoFit/>
          </a:bodyPr>
          <a:lstStyle/>
          <a:p>
            <a:r>
              <a:rPr lang="en-GB" sz="4000" b="1"/>
              <a:t>Four General Principles</a:t>
            </a:r>
          </a:p>
        </p:txBody>
      </p:sp>
      <p:pic>
        <p:nvPicPr>
          <p:cNvPr id="9" name="Picture 8" descr="A picture containing sitting, looking, photo, front&#10;&#10;Description automatically generated">
            <a:extLst>
              <a:ext uri="{FF2B5EF4-FFF2-40B4-BE49-F238E27FC236}">
                <a16:creationId xmlns:a16="http://schemas.microsoft.com/office/drawing/2014/main" id="{16012E2F-A013-4A3D-856A-0805850D127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3168"/>
          <a:stretch/>
        </p:blipFill>
        <p:spPr bwMode="auto">
          <a:xfrm>
            <a:off x="8949821" y="245021"/>
            <a:ext cx="2882233" cy="19018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76863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7056" y="716231"/>
            <a:ext cx="6173974" cy="1343283"/>
          </a:xfrm>
        </p:spPr>
        <p:txBody>
          <a:bodyPr>
            <a:normAutofit/>
          </a:bodyPr>
          <a:lstStyle/>
          <a:p>
            <a:r>
              <a:rPr lang="en-GB" sz="4000" b="1">
                <a:latin typeface="Calibri"/>
                <a:cs typeface="Calibri"/>
              </a:rPr>
              <a:t>Articles - some conclusions</a:t>
            </a:r>
          </a:p>
        </p:txBody>
      </p:sp>
      <p:sp>
        <p:nvSpPr>
          <p:cNvPr id="3" name="TextBox 2"/>
          <p:cNvSpPr txBox="1"/>
          <p:nvPr/>
        </p:nvSpPr>
        <p:spPr>
          <a:xfrm>
            <a:off x="752779" y="1607160"/>
            <a:ext cx="8028384" cy="3539430"/>
          </a:xfrm>
          <a:prstGeom prst="rect">
            <a:avLst/>
          </a:prstGeom>
          <a:noFill/>
        </p:spPr>
        <p:txBody>
          <a:bodyPr wrap="square" rtlCol="0">
            <a:spAutoFit/>
          </a:bodyPr>
          <a:lstStyle/>
          <a:p>
            <a:pPr marL="571500" indent="-571500">
              <a:buFontTx/>
              <a:buChar char="-"/>
            </a:pPr>
            <a:endParaRPr lang="en-GB" sz="3200" b="1"/>
          </a:p>
          <a:p>
            <a:pPr algn="ctr"/>
            <a:endParaRPr lang="en-GB" sz="3200"/>
          </a:p>
          <a:p>
            <a:pPr algn="ctr"/>
            <a:r>
              <a:rPr lang="en-GB" sz="3200"/>
              <a:t>What are your thoughts on the articles following these sorting and discussion activities?</a:t>
            </a:r>
          </a:p>
          <a:p>
            <a:pPr marL="457200" indent="-457200">
              <a:buFont typeface="Arial" panose="020B0604020202020204" pitchFamily="34" charset="0"/>
              <a:buChar char="•"/>
            </a:pPr>
            <a:endParaRPr lang="en-GB" sz="3200"/>
          </a:p>
          <a:p>
            <a:endParaRPr lang="en-GB" sz="320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79257" y="1872539"/>
            <a:ext cx="2324466" cy="32740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descr="1.png">
            <a:extLst>
              <a:ext uri="{FF2B5EF4-FFF2-40B4-BE49-F238E27FC236}">
                <a16:creationId xmlns:a16="http://schemas.microsoft.com/office/drawing/2014/main" id="{A2C10CC7-0878-45DB-BC14-559B2E398F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8" name="Text Box 8">
            <a:extLst>
              <a:ext uri="{FF2B5EF4-FFF2-40B4-BE49-F238E27FC236}">
                <a16:creationId xmlns:a16="http://schemas.microsoft.com/office/drawing/2014/main" id="{9D5C442D-5A66-4CBC-A5AB-B5D10265BDEF}"/>
              </a:ext>
            </a:extLst>
          </p:cNvPr>
          <p:cNvSpPr txBox="1"/>
          <p:nvPr/>
        </p:nvSpPr>
        <p:spPr>
          <a:xfrm>
            <a:off x="7075488" y="645929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3713779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ular Callout 4"/>
          <p:cNvSpPr/>
          <p:nvPr/>
        </p:nvSpPr>
        <p:spPr>
          <a:xfrm>
            <a:off x="1158767" y="1363738"/>
            <a:ext cx="5446986" cy="2120462"/>
          </a:xfrm>
          <a:prstGeom prst="wedgeRoundRectCallout">
            <a:avLst>
              <a:gd name="adj1" fmla="val -34246"/>
              <a:gd name="adj2" fmla="val 7365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dirty="0">
                <a:solidFill>
                  <a:schemeClr val="tx1"/>
                </a:solidFill>
              </a:rPr>
              <a:t>Can you think of some real life examples either within school life or in the local community where children’s rights may still be infringed in some way? </a:t>
            </a:r>
            <a:endParaRPr lang="en-GB" sz="2400">
              <a:solidFill>
                <a:schemeClr val="tx1"/>
              </a:solidFill>
            </a:endParaRPr>
          </a:p>
        </p:txBody>
      </p:sp>
      <p:sp>
        <p:nvSpPr>
          <p:cNvPr id="2" name="Title 1"/>
          <p:cNvSpPr>
            <a:spLocks noGrp="1"/>
          </p:cNvSpPr>
          <p:nvPr>
            <p:ph type="title"/>
          </p:nvPr>
        </p:nvSpPr>
        <p:spPr>
          <a:xfrm>
            <a:off x="323193" y="258801"/>
            <a:ext cx="11477297" cy="695014"/>
          </a:xfrm>
        </p:spPr>
        <p:txBody>
          <a:bodyPr>
            <a:normAutofit/>
          </a:bodyPr>
          <a:lstStyle/>
          <a:p>
            <a:pPr algn="ctr"/>
            <a:r>
              <a:rPr lang="en-GB" sz="4000" b="1">
                <a:latin typeface="Calibri"/>
                <a:cs typeface="Calibri"/>
              </a:rPr>
              <a:t>Recognising Children’s Rights Today</a:t>
            </a:r>
          </a:p>
        </p:txBody>
      </p:sp>
      <p:pic>
        <p:nvPicPr>
          <p:cNvPr id="6" name="Picture 5" descr="1.png">
            <a:extLst>
              <a:ext uri="{FF2B5EF4-FFF2-40B4-BE49-F238E27FC236}">
                <a16:creationId xmlns:a16="http://schemas.microsoft.com/office/drawing/2014/main" id="{A2C10CC7-0878-45DB-BC14-559B2E398F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8" name="Text Box 8">
            <a:extLst>
              <a:ext uri="{FF2B5EF4-FFF2-40B4-BE49-F238E27FC236}">
                <a16:creationId xmlns:a16="http://schemas.microsoft.com/office/drawing/2014/main" id="{9D5C442D-5A66-4CBC-A5AB-B5D10265BDEF}"/>
              </a:ext>
            </a:extLst>
          </p:cNvPr>
          <p:cNvSpPr txBox="1"/>
          <p:nvPr/>
        </p:nvSpPr>
        <p:spPr>
          <a:xfrm>
            <a:off x="7075488" y="645929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7" name="Cloud Callout 6"/>
          <p:cNvSpPr/>
          <p:nvPr/>
        </p:nvSpPr>
        <p:spPr>
          <a:xfrm>
            <a:off x="8781393" y="1106869"/>
            <a:ext cx="2672257" cy="1600199"/>
          </a:xfrm>
          <a:prstGeom prst="cloudCallout">
            <a:avLst>
              <a:gd name="adj1" fmla="val 62317"/>
              <a:gd name="adj2" fmla="val 51149"/>
            </a:avLst>
          </a:prstGeom>
          <a:solidFill>
            <a:schemeClr val="bg1"/>
          </a:solidFill>
          <a:ln w="4445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How are children supported and provided for?</a:t>
            </a:r>
          </a:p>
        </p:txBody>
      </p:sp>
      <p:sp>
        <p:nvSpPr>
          <p:cNvPr id="9" name="Cloud Callout 8"/>
          <p:cNvSpPr/>
          <p:nvPr/>
        </p:nvSpPr>
        <p:spPr>
          <a:xfrm>
            <a:off x="7977351" y="2860122"/>
            <a:ext cx="2672257" cy="1600199"/>
          </a:xfrm>
          <a:prstGeom prst="cloudCallout">
            <a:avLst>
              <a:gd name="adj1" fmla="val 62317"/>
              <a:gd name="adj2" fmla="val 51149"/>
            </a:avLst>
          </a:prstGeom>
          <a:solidFill>
            <a:schemeClr val="bg1"/>
          </a:solidFill>
          <a:ln w="4445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How are children protected?</a:t>
            </a:r>
          </a:p>
        </p:txBody>
      </p:sp>
      <p:sp>
        <p:nvSpPr>
          <p:cNvPr id="10" name="Cloud Callout 9"/>
          <p:cNvSpPr/>
          <p:nvPr/>
        </p:nvSpPr>
        <p:spPr>
          <a:xfrm>
            <a:off x="8521260" y="4658399"/>
            <a:ext cx="2672257" cy="1600199"/>
          </a:xfrm>
          <a:prstGeom prst="cloudCallout">
            <a:avLst>
              <a:gd name="adj1" fmla="val 62317"/>
              <a:gd name="adj2" fmla="val 51149"/>
            </a:avLst>
          </a:prstGeom>
          <a:solidFill>
            <a:schemeClr val="bg1"/>
          </a:solidFill>
          <a:ln w="4445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How are children participating in wider society?</a:t>
            </a:r>
          </a:p>
        </p:txBody>
      </p:sp>
      <p:sp>
        <p:nvSpPr>
          <p:cNvPr id="11" name="Rounded Rectangular Callout 10"/>
          <p:cNvSpPr/>
          <p:nvPr/>
        </p:nvSpPr>
        <p:spPr>
          <a:xfrm>
            <a:off x="1158767" y="4336514"/>
            <a:ext cx="5446986" cy="1246070"/>
          </a:xfrm>
          <a:prstGeom prst="wedgeRoundRectCallout">
            <a:avLst>
              <a:gd name="adj1" fmla="val -39311"/>
              <a:gd name="adj2" fmla="val 8946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How might this right be restored?</a:t>
            </a:r>
          </a:p>
        </p:txBody>
      </p:sp>
    </p:spTree>
    <p:extLst>
      <p:ext uri="{BB962C8B-B14F-4D97-AF65-F5344CB8AC3E}">
        <p14:creationId xmlns:p14="http://schemas.microsoft.com/office/powerpoint/2010/main" val="1471695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38" y="5828633"/>
            <a:ext cx="12209380" cy="1029367"/>
          </a:xfrm>
          <a:prstGeom prst="rect">
            <a:avLst/>
          </a:prstGeom>
        </p:spPr>
      </p:pic>
      <p:sp>
        <p:nvSpPr>
          <p:cNvPr id="9" name="Text Box 8"/>
          <p:cNvSpPr txBox="1"/>
          <p:nvPr/>
        </p:nvSpPr>
        <p:spPr>
          <a:xfrm>
            <a:off x="7099300" y="645929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1"/>
          <p:cNvSpPr>
            <a:spLocks noGrp="1"/>
          </p:cNvSpPr>
          <p:nvPr>
            <p:ph type="title"/>
          </p:nvPr>
        </p:nvSpPr>
        <p:spPr>
          <a:xfrm>
            <a:off x="-190500" y="137134"/>
            <a:ext cx="12191999" cy="711200"/>
          </a:xfrm>
        </p:spPr>
        <p:txBody>
          <a:bodyPr>
            <a:normAutofit fontScale="90000"/>
          </a:bodyPr>
          <a:lstStyle/>
          <a:p>
            <a:pPr algn="ctr"/>
            <a:r>
              <a:rPr lang="en-GB" sz="3100"/>
              <a:t> </a:t>
            </a:r>
            <a:r>
              <a:rPr lang="en-GB" b="1"/>
              <a:t/>
            </a:r>
            <a:br>
              <a:rPr lang="en-GB" b="1"/>
            </a:br>
            <a:r>
              <a:rPr lang="en-GB" b="1">
                <a:latin typeface="Calibri"/>
                <a:cs typeface="Calibri"/>
              </a:rPr>
              <a:t>Recognising Children’s rights today</a:t>
            </a:r>
            <a:endParaRPr lang="en-GB" sz="3600">
              <a:highlight>
                <a:srgbClr val="FFFF00"/>
              </a:highlight>
              <a:latin typeface="Calibri Light" panose="020F0302020204030204"/>
              <a:cs typeface="Calibri Light"/>
            </a:endParaRPr>
          </a:p>
        </p:txBody>
      </p:sp>
      <p:pic>
        <p:nvPicPr>
          <p:cNvPr id="11" name="Picture 10" descr="https://simonkneebone.files.wordpress.com/2015/05/17499-3ysvn.jpg">
            <a:hlinkClick r:id="" action="ppaction://noaction" highlightClick="1"/>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4193" y="1413635"/>
            <a:ext cx="2811639" cy="213320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pic>
        <p:nvPicPr>
          <p:cNvPr id="12" name="Picture 2">
            <a:hlinkClick r:id="" action="ppaction://noaction" highlightClick="1"/>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4815" t="7228" b="9757"/>
          <a:stretch/>
        </p:blipFill>
        <p:spPr bwMode="auto">
          <a:xfrm>
            <a:off x="809217" y="3837447"/>
            <a:ext cx="2032303" cy="184461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descr="http://www.spring-giving.org.uk/wp-content/uploads/2011/10/Save-ad-PDG.8.10.11.jpg">
            <a:hlinkClick r:id="" action="ppaction://noaction" highlightClick="1"/>
          </p:cNvPr>
          <p:cNvPicPr>
            <a:picLocks noChangeAspect="1" noChangeArrowheads="1"/>
          </p:cNvPicPr>
          <p:nvPr/>
        </p:nvPicPr>
        <p:blipFill rotWithShape="1">
          <a:blip r:embed="rId7" cstate="print">
            <a:extLst>
              <a:ext uri="{BEBA8EAE-BF5A-486C-A8C5-ECC9F3942E4B}">
                <a14:imgProps xmlns:a14="http://schemas.microsoft.com/office/drawing/2010/main">
                  <a14:imgLayer r:embed="rId8">
                    <a14:imgEffect>
                      <a14:backgroundRemoval t="0" b="58281" l="0" r="99452">
                        <a14:foregroundMark x1="3699" y1="4612" x2="3699" y2="4612"/>
                        <a14:foregroundMark x1="3836" y1="10587" x2="1096" y2="10377"/>
                        <a14:foregroundMark x1="1096" y1="10692" x2="1370" y2="25262"/>
                        <a14:foregroundMark x1="1370" y1="25262" x2="28904" y2="25681"/>
                        <a14:foregroundMark x1="3014" y1="12159" x2="3014" y2="12159"/>
                        <a14:foregroundMark x1="4795" y1="12055" x2="4795" y2="12055"/>
                        <a14:foregroundMark x1="6027" y1="12369" x2="6027" y2="12369"/>
                        <a14:foregroundMark x1="12329" y1="14361" x2="12329" y2="14361"/>
                        <a14:foregroundMark x1="7397" y1="14570" x2="7397" y2="14570"/>
                        <a14:foregroundMark x1="2740" y1="16876" x2="2740" y2="16876"/>
                        <a14:foregroundMark x1="6027" y1="16876" x2="6027" y2="16876"/>
                        <a14:foregroundMark x1="22740" y1="23795" x2="22740" y2="23795"/>
                        <a14:foregroundMark x1="5616" y1="2935" x2="5616" y2="2935"/>
                        <a14:foregroundMark x1="10685" y1="3878" x2="10685" y2="3878"/>
                        <a14:foregroundMark x1="13562" y1="5556" x2="13562" y2="5556"/>
                        <a14:foregroundMark x1="12055" y1="5556" x2="12055" y2="5556"/>
                        <a14:foregroundMark x1="8767" y1="4507" x2="8767" y2="4507"/>
                        <a14:foregroundMark x1="17260" y1="6289" x2="17260" y2="6289"/>
                        <a14:foregroundMark x1="16164" y1="4193" x2="16164" y2="4193"/>
                        <a14:foregroundMark x1="19178" y1="3145" x2="19178" y2="3145"/>
                        <a14:foregroundMark x1="20822" y1="4193" x2="20822" y2="4193"/>
                        <a14:foregroundMark x1="25753" y1="6604" x2="25753" y2="6604"/>
                        <a14:foregroundMark x1="24110" y1="5660" x2="24110" y2="5660"/>
                        <a14:foregroundMark x1="27945" y1="3878" x2="27945" y2="3878"/>
                        <a14:foregroundMark x1="31096" y1="3669" x2="31096" y2="3669"/>
                        <a14:foregroundMark x1="33288" y1="2830" x2="33288" y2="2830"/>
                        <a14:foregroundMark x1="34521" y1="5975" x2="34521" y2="5975"/>
                        <a14:foregroundMark x1="38082" y1="4822" x2="38082" y2="4822"/>
                        <a14:foregroundMark x1="40137" y1="4612" x2="40137" y2="4612"/>
                        <a14:foregroundMark x1="41918" y1="4927" x2="41918" y2="4927"/>
                        <a14:foregroundMark x1="47260" y1="3354" x2="47260" y2="3354"/>
                        <a14:foregroundMark x1="51918" y1="4612" x2="51918" y2="4612"/>
                        <a14:foregroundMark x1="52877" y1="5660" x2="52877" y2="5660"/>
                        <a14:foregroundMark x1="58630" y1="4822" x2="58630" y2="4822"/>
                        <a14:foregroundMark x1="57808" y1="3878" x2="57808" y2="3878"/>
                        <a14:foregroundMark x1="63562" y1="3983" x2="63562" y2="3983"/>
                        <a14:foregroundMark x1="66027" y1="4507" x2="66027" y2="4507"/>
                        <a14:foregroundMark x1="67260" y1="5346" x2="67260" y2="5346"/>
                        <a14:foregroundMark x1="72740" y1="6184" x2="72740" y2="6184"/>
                        <a14:foregroundMark x1="70548" y1="3669" x2="70548" y2="3669"/>
                        <a14:foregroundMark x1="72329" y1="2935" x2="72329" y2="2935"/>
                        <a14:foregroundMark x1="78219" y1="4298" x2="78219" y2="4298"/>
                        <a14:foregroundMark x1="78767" y1="6184" x2="78767" y2="6184"/>
                        <a14:foregroundMark x1="81096" y1="6499" x2="81096" y2="6499"/>
                        <a14:foregroundMark x1="82603" y1="4612" x2="82603" y2="4612"/>
                        <a14:foregroundMark x1="88493" y1="6184" x2="88493" y2="6184"/>
                        <a14:foregroundMark x1="84932" y1="4927" x2="84932" y2="4927"/>
                        <a14:foregroundMark x1="86712" y1="2830" x2="86712" y2="2830"/>
                        <a14:foregroundMark x1="93425" y1="4927" x2="93425" y2="4927"/>
                        <a14:foregroundMark x1="96438" y1="4927" x2="96438" y2="4927"/>
                        <a14:foregroundMark x1="91918" y1="3669" x2="91918" y2="3669"/>
                        <a14:foregroundMark x1="97260" y1="2516" x2="97260" y2="2516"/>
                        <a14:foregroundMark x1="98493" y1="1677" x2="98493" y2="1677"/>
                      </a14:backgroundRemoval>
                    </a14:imgEffect>
                  </a14:imgLayer>
                </a14:imgProps>
              </a:ext>
              <a:ext uri="{28A0092B-C50C-407E-A947-70E740481C1C}">
                <a14:useLocalDpi xmlns:a14="http://schemas.microsoft.com/office/drawing/2010/main" val="0"/>
              </a:ext>
            </a:extLst>
          </a:blip>
          <a:srcRect b="40905"/>
          <a:stretch/>
        </p:blipFill>
        <p:spPr bwMode="auto">
          <a:xfrm>
            <a:off x="3738406" y="1638776"/>
            <a:ext cx="2398768" cy="20956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pic>
        <p:nvPicPr>
          <p:cNvPr id="14" name="Picture 4">
            <a:hlinkClick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300000">
            <a:off x="3635875" y="4236063"/>
            <a:ext cx="1689778" cy="147716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4" descr="School children outside Tesco"/>
          <p:cNvPicPr/>
          <p:nvPr/>
        </p:nvPicPr>
        <p:blipFill>
          <a:blip r:embed="rId10">
            <a:extLst>
              <a:ext uri="{28A0092B-C50C-407E-A947-70E740481C1C}">
                <a14:useLocalDpi xmlns:a14="http://schemas.microsoft.com/office/drawing/2010/main" val="0"/>
              </a:ext>
            </a:extLst>
          </a:blip>
          <a:srcRect/>
          <a:stretch>
            <a:fillRect/>
          </a:stretch>
        </p:blipFill>
        <p:spPr bwMode="auto">
          <a:xfrm>
            <a:off x="6319821" y="3506682"/>
            <a:ext cx="2461067" cy="1882873"/>
          </a:xfrm>
          <a:prstGeom prst="rect">
            <a:avLst/>
          </a:prstGeom>
          <a:noFill/>
          <a:ln>
            <a:noFill/>
          </a:ln>
        </p:spPr>
      </p:pic>
      <p:pic>
        <p:nvPicPr>
          <p:cNvPr id="16" name="Picture 15"/>
          <p:cNvPicPr>
            <a:picLocks noChangeAspect="1"/>
          </p:cNvPicPr>
          <p:nvPr/>
        </p:nvPicPr>
        <p:blipFill>
          <a:blip r:embed="rId11"/>
          <a:stretch>
            <a:fillRect/>
          </a:stretch>
        </p:blipFill>
        <p:spPr>
          <a:xfrm>
            <a:off x="8964749" y="1588019"/>
            <a:ext cx="2702572" cy="3396943"/>
          </a:xfrm>
          <a:prstGeom prst="rect">
            <a:avLst/>
          </a:prstGeom>
        </p:spPr>
      </p:pic>
    </p:spTree>
    <p:extLst>
      <p:ext uri="{BB962C8B-B14F-4D97-AF65-F5344CB8AC3E}">
        <p14:creationId xmlns:p14="http://schemas.microsoft.com/office/powerpoint/2010/main" val="29313748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2888" y="365125"/>
            <a:ext cx="11110912" cy="1325563"/>
          </a:xfrm>
        </p:spPr>
        <p:txBody>
          <a:bodyPr>
            <a:normAutofit/>
          </a:bodyPr>
          <a:lstStyle/>
          <a:p>
            <a:r>
              <a:rPr lang="en-GB" sz="4000" b="1">
                <a:latin typeface="Calibri"/>
                <a:cs typeface="Calibri"/>
              </a:rPr>
              <a:t>Recognising Children’s rights today – A Case study</a:t>
            </a:r>
          </a:p>
        </p:txBody>
      </p:sp>
      <p:sp>
        <p:nvSpPr>
          <p:cNvPr id="6" name="Rectangle 5"/>
          <p:cNvSpPr/>
          <p:nvPr/>
        </p:nvSpPr>
        <p:spPr>
          <a:xfrm>
            <a:off x="509751" y="2006662"/>
            <a:ext cx="6096000" cy="3022366"/>
          </a:xfrm>
          <a:prstGeom prst="rect">
            <a:avLst/>
          </a:prstGeom>
        </p:spPr>
        <p:txBody>
          <a:bodyPr>
            <a:spAutoFit/>
          </a:bodyPr>
          <a:lstStyle/>
          <a:p>
            <a:pPr lvl="0" fontAlgn="base">
              <a:spcBef>
                <a:spcPct val="20000"/>
              </a:spcBef>
              <a:spcAft>
                <a:spcPct val="0"/>
              </a:spcAft>
            </a:pPr>
            <a:r>
              <a:rPr lang="en-GB" sz="2800" kern="0">
                <a:solidFill>
                  <a:srgbClr val="000000"/>
                </a:solidFill>
              </a:rPr>
              <a:t>Use your article summary sheets to help you.</a:t>
            </a:r>
          </a:p>
          <a:p>
            <a:pPr marL="457200" lvl="0" indent="-457200" fontAlgn="base">
              <a:spcBef>
                <a:spcPct val="20000"/>
              </a:spcBef>
              <a:spcAft>
                <a:spcPct val="0"/>
              </a:spcAft>
              <a:buFont typeface="Arial" pitchFamily="34" charset="0"/>
              <a:buChar char="•"/>
            </a:pPr>
            <a:r>
              <a:rPr lang="en-GB" sz="2400" kern="0">
                <a:solidFill>
                  <a:srgbClr val="000000"/>
                </a:solidFill>
              </a:rPr>
              <a:t>Watch film clip</a:t>
            </a:r>
          </a:p>
          <a:p>
            <a:pPr marL="457200" lvl="0" indent="-457200" fontAlgn="base">
              <a:spcBef>
                <a:spcPct val="20000"/>
              </a:spcBef>
              <a:spcAft>
                <a:spcPct val="0"/>
              </a:spcAft>
              <a:buFont typeface="Arial" pitchFamily="34" charset="0"/>
              <a:buChar char="•"/>
            </a:pPr>
            <a:r>
              <a:rPr lang="en-GB" sz="2400" kern="0">
                <a:solidFill>
                  <a:srgbClr val="000000"/>
                </a:solidFill>
              </a:rPr>
              <a:t>Identify which rights are engaged or are in jeopardy? </a:t>
            </a:r>
          </a:p>
          <a:p>
            <a:pPr marL="457200" lvl="0" indent="-457200" fontAlgn="base">
              <a:spcBef>
                <a:spcPct val="20000"/>
              </a:spcBef>
              <a:spcAft>
                <a:spcPct val="0"/>
              </a:spcAft>
              <a:buFont typeface="Arial" pitchFamily="34" charset="0"/>
              <a:buChar char="•"/>
            </a:pPr>
            <a:r>
              <a:rPr lang="en-GB" sz="2400" kern="0">
                <a:solidFill>
                  <a:srgbClr val="000000"/>
                </a:solidFill>
              </a:rPr>
              <a:t>Discuss what might a rights-based approach look like for this young person  recommend  </a:t>
            </a:r>
          </a:p>
        </p:txBody>
      </p:sp>
      <p:sp>
        <p:nvSpPr>
          <p:cNvPr id="5" name="Rectangle 4"/>
          <p:cNvSpPr/>
          <p:nvPr/>
        </p:nvSpPr>
        <p:spPr>
          <a:xfrm>
            <a:off x="6320589" y="4900372"/>
            <a:ext cx="6096000" cy="646331"/>
          </a:xfrm>
          <a:prstGeom prst="rect">
            <a:avLst/>
          </a:prstGeom>
        </p:spPr>
        <p:txBody>
          <a:bodyPr>
            <a:spAutoFit/>
          </a:bodyPr>
          <a:lstStyle/>
          <a:p>
            <a:pPr algn="ctr"/>
            <a:r>
              <a:rPr lang="en-GB" b="1">
                <a:hlinkClick r:id="rId4"/>
              </a:rPr>
              <a:t>View video on ES YouTube channel:  https://youtu.be/3d1SJ8wnuNY</a:t>
            </a:r>
            <a:endParaRPr lang="en-GB" b="1"/>
          </a:p>
        </p:txBody>
      </p:sp>
      <p:pic>
        <p:nvPicPr>
          <p:cNvPr id="2" name="Picture 1" descr="1.png">
            <a:extLst>
              <a:ext uri="{FF2B5EF4-FFF2-40B4-BE49-F238E27FC236}">
                <a16:creationId xmlns:a16="http://schemas.microsoft.com/office/drawing/2014/main" id="{5758BB19-1564-4E39-BD58-EBF8EE47D7E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38" y="5828633"/>
            <a:ext cx="12209380" cy="1029367"/>
          </a:xfrm>
          <a:prstGeom prst="rect">
            <a:avLst/>
          </a:prstGeom>
        </p:spPr>
      </p:pic>
      <p:sp>
        <p:nvSpPr>
          <p:cNvPr id="4" name="Text Box 8">
            <a:extLst>
              <a:ext uri="{FF2B5EF4-FFF2-40B4-BE49-F238E27FC236}">
                <a16:creationId xmlns:a16="http://schemas.microsoft.com/office/drawing/2014/main" id="{EAC29298-D515-4FB9-B635-689B9C7B8351}"/>
              </a:ext>
            </a:extLst>
          </p:cNvPr>
          <p:cNvSpPr txBox="1"/>
          <p:nvPr/>
        </p:nvSpPr>
        <p:spPr>
          <a:xfrm>
            <a:off x="7099300" y="645929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pic>
        <p:nvPicPr>
          <p:cNvPr id="8" name="Picture 8">
            <a:hlinkClick r:id="" action="ppaction://media"/>
            <a:extLst>
              <a:ext uri="{FF2B5EF4-FFF2-40B4-BE49-F238E27FC236}">
                <a16:creationId xmlns:a16="http://schemas.microsoft.com/office/drawing/2014/main" id="{B3A1FEF5-935B-46BE-98EF-2D487A31192B}"/>
              </a:ext>
            </a:extLst>
          </p:cNvPr>
          <p:cNvPicPr>
            <a:picLocks noRot="1" noChangeAspect="1"/>
          </p:cNvPicPr>
          <p:nvPr>
            <a:videoFile r:link="rId1"/>
          </p:nvPr>
        </p:nvPicPr>
        <p:blipFill>
          <a:blip r:embed="rId6"/>
          <a:stretch>
            <a:fillRect/>
          </a:stretch>
        </p:blipFill>
        <p:spPr>
          <a:xfrm>
            <a:off x="7086600" y="2143125"/>
            <a:ext cx="4572000" cy="2571750"/>
          </a:xfrm>
          <a:prstGeom prst="rect">
            <a:avLst/>
          </a:prstGeom>
        </p:spPr>
      </p:pic>
    </p:spTree>
    <p:extLst>
      <p:ext uri="{BB962C8B-B14F-4D97-AF65-F5344CB8AC3E}">
        <p14:creationId xmlns:p14="http://schemas.microsoft.com/office/powerpoint/2010/main" val="5156451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138597">
            <a:off x="930578" y="1819411"/>
            <a:ext cx="1810097" cy="254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17357">
            <a:off x="208460" y="3119746"/>
            <a:ext cx="1354621" cy="2390726"/>
          </a:xfrm>
          <a:prstGeom prst="rect">
            <a:avLst/>
          </a:prstGeom>
        </p:spPr>
      </p:pic>
      <p:pic>
        <p:nvPicPr>
          <p:cNvPr id="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417819">
            <a:off x="9230955" y="3806566"/>
            <a:ext cx="1602663" cy="2266141"/>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6"/>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78675" y="645929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1" name="Title 1"/>
          <p:cNvSpPr>
            <a:spLocks noGrp="1"/>
          </p:cNvSpPr>
          <p:nvPr>
            <p:ph type="title"/>
          </p:nvPr>
        </p:nvSpPr>
        <p:spPr>
          <a:xfrm>
            <a:off x="0" y="131556"/>
            <a:ext cx="12192000" cy="711200"/>
          </a:xfrm>
        </p:spPr>
        <p:txBody>
          <a:bodyPr>
            <a:normAutofit/>
          </a:bodyPr>
          <a:lstStyle/>
          <a:p>
            <a:pPr algn="ctr"/>
            <a:r>
              <a:rPr lang="en-GB" sz="4000" b="1">
                <a:latin typeface="Calibri"/>
                <a:cs typeface="Calibri"/>
              </a:rPr>
              <a:t>Policy Landscape</a:t>
            </a:r>
          </a:p>
        </p:txBody>
      </p:sp>
      <p:sp>
        <p:nvSpPr>
          <p:cNvPr id="12" name="Content Placeholder 4"/>
          <p:cNvSpPr txBox="1">
            <a:spLocks/>
          </p:cNvSpPr>
          <p:nvPr/>
        </p:nvSpPr>
        <p:spPr>
          <a:xfrm>
            <a:off x="772510" y="842756"/>
            <a:ext cx="10693585" cy="5009867"/>
          </a:xfrm>
          <a:prstGeom prst="rect">
            <a:avLst/>
          </a:prstGeom>
        </p:spPr>
        <p:txBody>
          <a:bodyPr lIns="91440" tIns="45720" rIns="91440" bIns="45720" anchor="t"/>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400" kern="0"/>
              <a:t>In what way does the education landscape provide opportunities for children’s rights to be realised?</a:t>
            </a:r>
          </a:p>
        </p:txBody>
      </p:sp>
      <p:pic>
        <p:nvPicPr>
          <p:cNvPr id="13" name="Picture 2" descr="Image result for children and young people act scotland">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54360" y="2280507"/>
            <a:ext cx="2638757" cy="1478542"/>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pic>
        <p:nvPicPr>
          <p:cNvPr id="14" name="Picture 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608796" y="4673971"/>
            <a:ext cx="2108193" cy="1524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98505" y="1668995"/>
            <a:ext cx="2539049" cy="2548332"/>
          </a:xfrm>
          <a:prstGeom prst="rect">
            <a:avLst/>
          </a:prstGeom>
        </p:spPr>
      </p:pic>
      <p:pic>
        <p:nvPicPr>
          <p:cNvPr id="16" name="Picture 4" descr="http://sacredheart.mgfl.net/wp-content/uploads/2010/12/WELLBEING-WHEEL.jpg"/>
          <p:cNvPicPr>
            <a:picLocks noChangeAspect="1" noChangeArrowheads="1"/>
          </p:cNvPicPr>
          <p:nvPr/>
        </p:nvPicPr>
        <p:blipFill>
          <a:blip r:embed="rId12" cstate="print">
            <a:extLst>
              <a:ext uri="{BEBA8EAE-BF5A-486C-A8C5-ECC9F3942E4B}">
                <a14:imgProps xmlns:a14="http://schemas.microsoft.com/office/drawing/2010/main">
                  <a14:imgLayer r:embed="rId13">
                    <a14:imgEffect>
                      <a14:backgroundRemoval t="140" b="100000" l="413" r="100000"/>
                    </a14:imgEffect>
                  </a14:imgLayer>
                </a14:imgProps>
              </a:ext>
              <a:ext uri="{28A0092B-C50C-407E-A947-70E740481C1C}">
                <a14:useLocalDpi xmlns:a14="http://schemas.microsoft.com/office/drawing/2010/main" val="0"/>
              </a:ext>
            </a:extLst>
          </a:blip>
          <a:srcRect/>
          <a:stretch>
            <a:fillRect/>
          </a:stretch>
        </p:blipFill>
        <p:spPr bwMode="auto">
          <a:xfrm>
            <a:off x="2524703" y="1848488"/>
            <a:ext cx="2459726" cy="242250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CfE:  Building the Curriculum 4 - skills for learning, life and work"/>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077777" y="4217327"/>
            <a:ext cx="2476500" cy="200025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Image result for how good is our school 4">
            <a:hlinkClick r:id="rId15"/>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rot="567027">
            <a:off x="7557803" y="4191425"/>
            <a:ext cx="1435353" cy="20310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rot="496557">
            <a:off x="9994296" y="1680056"/>
            <a:ext cx="1790291" cy="2537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3"/>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rot="20936982">
            <a:off x="3600035" y="4445181"/>
            <a:ext cx="1307897" cy="1883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1"/>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24102" y="5324640"/>
            <a:ext cx="2310157" cy="1293688"/>
          </a:xfrm>
          <a:prstGeom prst="rect">
            <a:avLst/>
          </a:prstGeom>
        </p:spPr>
      </p:pic>
    </p:spTree>
    <p:extLst>
      <p:ext uri="{BB962C8B-B14F-4D97-AF65-F5344CB8AC3E}">
        <p14:creationId xmlns:p14="http://schemas.microsoft.com/office/powerpoint/2010/main" val="15751303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781050" y="3089275"/>
            <a:ext cx="10629900" cy="3067050"/>
          </a:xfrm>
          <a:prstGeom prst="rect">
            <a:avLst/>
          </a:prstGeom>
        </p:spPr>
      </p:pic>
      <p:pic>
        <p:nvPicPr>
          <p:cNvPr id="3" name="Picture 2"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16600"/>
            <a:ext cx="12192000" cy="1041399"/>
          </a:xfrm>
          <a:prstGeom prst="rect">
            <a:avLst/>
          </a:prstGeom>
        </p:spPr>
      </p:pic>
      <p:sp>
        <p:nvSpPr>
          <p:cNvPr id="4" name="Text Box 8"/>
          <p:cNvSpPr txBox="1"/>
          <p:nvPr/>
        </p:nvSpPr>
        <p:spPr>
          <a:xfrm>
            <a:off x="7058025" y="6378575"/>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Horizontal Scroll 7"/>
          <p:cNvSpPr/>
          <p:nvPr/>
        </p:nvSpPr>
        <p:spPr>
          <a:xfrm>
            <a:off x="433552" y="0"/>
            <a:ext cx="11238349" cy="3239814"/>
          </a:xfrm>
          <a:prstGeom prst="horizontalScroll">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In June 2019 the Deputy First Minister announced that the United Nations Convention on the Rights of the Child (UNCRC) would be incorporated into law.</a:t>
            </a:r>
            <a:br>
              <a:rPr lang="en-GB" dirty="0"/>
            </a:br>
            <a:r>
              <a:rPr lang="en-GB" dirty="0"/>
              <a:t>Following a consultation period, it has been agreed that full incorporation will go ahead by the end of the current parliamentary session (May 2021), and in September the Bill was presented to Parliament. </a:t>
            </a:r>
          </a:p>
          <a:p>
            <a:pPr algn="ctr"/>
            <a:r>
              <a:rPr lang="en-GB" dirty="0"/>
              <a:t>Some articles will not be able to be included as they are not devolved matters (for example, the provision on military recruitment). However, all other matters will be included, and all public bodies (such as health boards, the police and local authorities), will be required to uphold the law.</a:t>
            </a:r>
          </a:p>
        </p:txBody>
      </p:sp>
    </p:spTree>
    <p:extLst>
      <p:ext uri="{BB962C8B-B14F-4D97-AF65-F5344CB8AC3E}">
        <p14:creationId xmlns:p14="http://schemas.microsoft.com/office/powerpoint/2010/main" val="1341055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8">
            <a:extLst>
              <a:ext uri="{FF2B5EF4-FFF2-40B4-BE49-F238E27FC236}">
                <a16:creationId xmlns:a16="http://schemas.microsoft.com/office/drawing/2014/main" id="{F707D3EC-5E29-406B-A21B-5F57BC0A12E7}"/>
              </a:ext>
            </a:extLst>
          </p:cNvPr>
          <p:cNvSpPr txBox="1"/>
          <p:nvPr/>
        </p:nvSpPr>
        <p:spPr>
          <a:xfrm>
            <a:off x="7162800" y="605790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0" i="0" u="none" strike="noStrike" kern="1200" cap="none" spc="0" normalizeH="0" baseline="0" noProof="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a:ln>
                <a:noFill/>
              </a:ln>
              <a:solidFill>
                <a:srgbClr val="595959"/>
              </a:solidFill>
              <a:effectLst/>
              <a:uLnTx/>
              <a:uFillTx/>
              <a:latin typeface="Arial"/>
              <a:ea typeface="ＭＳ 明朝"/>
              <a:cs typeface="Times New Roman"/>
            </a:endParaRPr>
          </a:p>
        </p:txBody>
      </p:sp>
      <p:grpSp>
        <p:nvGrpSpPr>
          <p:cNvPr id="9" name="Group 8">
            <a:extLst>
              <a:ext uri="{FF2B5EF4-FFF2-40B4-BE49-F238E27FC236}">
                <a16:creationId xmlns:a16="http://schemas.microsoft.com/office/drawing/2014/main" id="{422836F8-2AD4-486B-94BC-B57BC122CACF}"/>
              </a:ext>
            </a:extLst>
          </p:cNvPr>
          <p:cNvGrpSpPr/>
          <p:nvPr/>
        </p:nvGrpSpPr>
        <p:grpSpPr>
          <a:xfrm>
            <a:off x="-7938" y="5828633"/>
            <a:ext cx="12209380" cy="1430762"/>
            <a:chOff x="-7938" y="5828633"/>
            <a:chExt cx="12209380" cy="1430762"/>
          </a:xfrm>
        </p:grpSpPr>
        <p:pic>
          <p:nvPicPr>
            <p:cNvPr id="3" name="Picture 2" descr="1.png">
              <a:extLst>
                <a:ext uri="{FF2B5EF4-FFF2-40B4-BE49-F238E27FC236}">
                  <a16:creationId xmlns:a16="http://schemas.microsoft.com/office/drawing/2014/main" id="{7EACBA33-827D-48BC-8AF8-2C5509759E6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38" y="5828633"/>
              <a:ext cx="12209380" cy="1029367"/>
            </a:xfrm>
            <a:prstGeom prst="rect">
              <a:avLst/>
            </a:prstGeom>
          </p:spPr>
        </p:pic>
        <p:sp>
          <p:nvSpPr>
            <p:cNvPr id="8" name="Text Box 8">
              <a:extLst>
                <a:ext uri="{FF2B5EF4-FFF2-40B4-BE49-F238E27FC236}">
                  <a16:creationId xmlns:a16="http://schemas.microsoft.com/office/drawing/2014/main" id="{D8AC8D42-30CF-4C8A-9568-E36D7A393DF8}"/>
                </a:ext>
              </a:extLst>
            </p:cNvPr>
            <p:cNvSpPr txBox="1"/>
            <p:nvPr/>
          </p:nvSpPr>
          <p:spPr>
            <a:xfrm>
              <a:off x="7099300" y="645929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grpSp>
      <p:sp>
        <p:nvSpPr>
          <p:cNvPr id="7" name="TextBox 6">
            <a:extLst>
              <a:ext uri="{FF2B5EF4-FFF2-40B4-BE49-F238E27FC236}">
                <a16:creationId xmlns:a16="http://schemas.microsoft.com/office/drawing/2014/main" id="{1E944662-584D-40B2-AEC1-6FBA24CACD45}"/>
              </a:ext>
            </a:extLst>
          </p:cNvPr>
          <p:cNvSpPr txBox="1"/>
          <p:nvPr/>
        </p:nvSpPr>
        <p:spPr>
          <a:xfrm>
            <a:off x="579438" y="1309348"/>
            <a:ext cx="10799540" cy="4383188"/>
          </a:xfrm>
          <a:prstGeom prst="rect">
            <a:avLst/>
          </a:prstGeom>
          <a:noFill/>
        </p:spPr>
        <p:txBody>
          <a:bodyPr wrap="square" lIns="91440" tIns="45720" rIns="91440" bIns="45720" rtlCol="0" anchor="t">
            <a:spAutoFit/>
          </a:bodyPr>
          <a:lstStyle/>
          <a:p>
            <a:pPr algn="just">
              <a:lnSpc>
                <a:spcPct val="150000"/>
              </a:lnSpc>
              <a:spcAft>
                <a:spcPts val="600"/>
              </a:spcAft>
            </a:pPr>
            <a:r>
              <a:rPr lang="en-GB" sz="1400" dirty="0">
                <a:ea typeface="+mn-lt"/>
                <a:cs typeface="+mn-lt"/>
              </a:rPr>
              <a:t>Children and Young People's Commissioner Bruce Adamson explains why putting the UNCRC into Scots law is so important for children's rights.</a:t>
            </a:r>
            <a:endParaRPr lang="en-GB" dirty="0"/>
          </a:p>
          <a:p>
            <a:pPr algn="just">
              <a:lnSpc>
                <a:spcPct val="150000"/>
              </a:lnSpc>
              <a:spcAft>
                <a:spcPts val="600"/>
              </a:spcAft>
            </a:pPr>
            <a:endParaRPr lang="en-GB" sz="1400" dirty="0">
              <a:ea typeface="+mn-lt"/>
              <a:cs typeface="+mn-lt"/>
            </a:endParaRPr>
          </a:p>
          <a:p>
            <a:pPr algn="just">
              <a:lnSpc>
                <a:spcPct val="150000"/>
              </a:lnSpc>
              <a:spcAft>
                <a:spcPts val="600"/>
              </a:spcAft>
            </a:pPr>
            <a:endParaRPr lang="en-GB" sz="1400" dirty="0">
              <a:ea typeface="+mn-lt"/>
              <a:cs typeface="+mn-lt"/>
            </a:endParaRPr>
          </a:p>
          <a:p>
            <a:pPr algn="just">
              <a:lnSpc>
                <a:spcPct val="150000"/>
              </a:lnSpc>
              <a:spcAft>
                <a:spcPts val="600"/>
              </a:spcAft>
            </a:pPr>
            <a:endParaRPr lang="en-GB" sz="1400" dirty="0">
              <a:ea typeface="+mn-lt"/>
              <a:cs typeface="+mn-lt"/>
            </a:endParaRPr>
          </a:p>
          <a:p>
            <a:pPr algn="just">
              <a:lnSpc>
                <a:spcPct val="150000"/>
              </a:lnSpc>
              <a:spcAft>
                <a:spcPts val="600"/>
              </a:spcAft>
            </a:pPr>
            <a:endParaRPr lang="en-GB" sz="1400" dirty="0">
              <a:ea typeface="+mn-lt"/>
              <a:cs typeface="+mn-lt"/>
            </a:endParaRPr>
          </a:p>
          <a:p>
            <a:pPr algn="just">
              <a:lnSpc>
                <a:spcPct val="150000"/>
              </a:lnSpc>
              <a:spcAft>
                <a:spcPts val="600"/>
              </a:spcAft>
            </a:pPr>
            <a:endParaRPr lang="en-GB" sz="1400" dirty="0">
              <a:ea typeface="+mn-lt"/>
              <a:cs typeface="+mn-lt"/>
            </a:endParaRPr>
          </a:p>
          <a:p>
            <a:pPr algn="just">
              <a:lnSpc>
                <a:spcPct val="150000"/>
              </a:lnSpc>
              <a:spcAft>
                <a:spcPts val="600"/>
              </a:spcAft>
            </a:pPr>
            <a:endParaRPr lang="en-GB" sz="1400" dirty="0">
              <a:ea typeface="+mn-lt"/>
              <a:cs typeface="+mn-lt"/>
            </a:endParaRPr>
          </a:p>
          <a:p>
            <a:pPr algn="just">
              <a:lnSpc>
                <a:spcPct val="150000"/>
              </a:lnSpc>
              <a:spcAft>
                <a:spcPts val="600"/>
              </a:spcAft>
            </a:pPr>
            <a:endParaRPr lang="en-GB" sz="1400" dirty="0">
              <a:ea typeface="+mn-lt"/>
              <a:cs typeface="+mn-lt"/>
            </a:endParaRPr>
          </a:p>
          <a:p>
            <a:pPr algn="just">
              <a:lnSpc>
                <a:spcPct val="150000"/>
              </a:lnSpc>
              <a:spcAft>
                <a:spcPts val="600"/>
              </a:spcAft>
            </a:pPr>
            <a:endParaRPr lang="en-GB" sz="1400" dirty="0">
              <a:ea typeface="+mn-lt"/>
              <a:cs typeface="+mn-lt"/>
            </a:endParaRPr>
          </a:p>
          <a:p>
            <a:pPr algn="just">
              <a:lnSpc>
                <a:spcPct val="150000"/>
              </a:lnSpc>
              <a:spcAft>
                <a:spcPts val="600"/>
              </a:spcAft>
            </a:pPr>
            <a:endParaRPr lang="en-GB" sz="1400" dirty="0">
              <a:ea typeface="+mn-lt"/>
              <a:cs typeface="+mn-lt"/>
            </a:endParaRPr>
          </a:p>
          <a:p>
            <a:pPr algn="just">
              <a:lnSpc>
                <a:spcPct val="150000"/>
              </a:lnSpc>
              <a:spcAft>
                <a:spcPts val="600"/>
              </a:spcAft>
            </a:pPr>
            <a:endParaRPr lang="en-GB" sz="1400" dirty="0">
              <a:ea typeface="+mn-lt"/>
              <a:cs typeface="+mn-lt"/>
            </a:endParaRPr>
          </a:p>
        </p:txBody>
      </p:sp>
      <p:sp>
        <p:nvSpPr>
          <p:cNvPr id="12" name="Rectangle 11">
            <a:extLst>
              <a:ext uri="{FF2B5EF4-FFF2-40B4-BE49-F238E27FC236}">
                <a16:creationId xmlns:a16="http://schemas.microsoft.com/office/drawing/2014/main" id="{440384F2-0C81-4D1F-9BFF-512782A670A1}"/>
              </a:ext>
            </a:extLst>
          </p:cNvPr>
          <p:cNvSpPr/>
          <p:nvPr/>
        </p:nvSpPr>
        <p:spPr>
          <a:xfrm>
            <a:off x="579439" y="2433532"/>
            <a:ext cx="10888392" cy="464871"/>
          </a:xfrm>
          <a:prstGeom prst="rect">
            <a:avLst/>
          </a:prstGeom>
        </p:spPr>
        <p:txBody>
          <a:bodyPr wrap="square" lIns="91440" tIns="45720" rIns="91440" bIns="45720" anchor="t">
            <a:spAutoFit/>
          </a:bodyPr>
          <a:lstStyle/>
          <a:p>
            <a:pPr algn="just">
              <a:lnSpc>
                <a:spcPct val="150000"/>
              </a:lnSpc>
            </a:pPr>
            <a:endParaRPr lang="en-US">
              <a:cs typeface="Calibri" panose="020F0502020204030204"/>
            </a:endParaRPr>
          </a:p>
        </p:txBody>
      </p:sp>
      <p:sp>
        <p:nvSpPr>
          <p:cNvPr id="15" name="TextBox 14">
            <a:extLst>
              <a:ext uri="{FF2B5EF4-FFF2-40B4-BE49-F238E27FC236}">
                <a16:creationId xmlns:a16="http://schemas.microsoft.com/office/drawing/2014/main" id="{9FC2C07C-D3D9-4C8A-A364-5D26DEE4D82F}"/>
              </a:ext>
            </a:extLst>
          </p:cNvPr>
          <p:cNvSpPr txBox="1"/>
          <p:nvPr/>
        </p:nvSpPr>
        <p:spPr>
          <a:xfrm>
            <a:off x="3046450" y="576226"/>
            <a:ext cx="547093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Incorporating the UNCRC into Scots Law</a:t>
            </a:r>
            <a:endParaRPr lang="en-US" sz="2400"/>
          </a:p>
        </p:txBody>
      </p:sp>
      <p:pic>
        <p:nvPicPr>
          <p:cNvPr id="2" name="Picture 3">
            <a:hlinkClick r:id="" action="ppaction://media"/>
            <a:extLst>
              <a:ext uri="{FF2B5EF4-FFF2-40B4-BE49-F238E27FC236}">
                <a16:creationId xmlns:a16="http://schemas.microsoft.com/office/drawing/2014/main" id="{30F2C1F0-3D3D-41CE-8DE0-A75CDE898C3C}"/>
              </a:ext>
            </a:extLst>
          </p:cNvPr>
          <p:cNvPicPr>
            <a:picLocks noRot="1" noChangeAspect="1"/>
          </p:cNvPicPr>
          <p:nvPr>
            <a:videoFile r:link="rId1"/>
          </p:nvPr>
        </p:nvPicPr>
        <p:blipFill>
          <a:blip r:embed="rId5"/>
          <a:stretch>
            <a:fillRect/>
          </a:stretch>
        </p:blipFill>
        <p:spPr>
          <a:xfrm>
            <a:off x="2549303" y="1868261"/>
            <a:ext cx="6858000" cy="4175494"/>
          </a:xfrm>
          <a:prstGeom prst="rect">
            <a:avLst/>
          </a:prstGeom>
        </p:spPr>
      </p:pic>
      <p:pic>
        <p:nvPicPr>
          <p:cNvPr id="4" name="Picture 4" descr="Diagram&#10;&#10;Description automatically generated">
            <a:extLst>
              <a:ext uri="{FF2B5EF4-FFF2-40B4-BE49-F238E27FC236}">
                <a16:creationId xmlns:a16="http://schemas.microsoft.com/office/drawing/2014/main" id="{EF3F2297-19AC-4227-89F3-6DC584798064}"/>
              </a:ext>
            </a:extLst>
          </p:cNvPr>
          <p:cNvPicPr>
            <a:picLocks noChangeAspect="1"/>
          </p:cNvPicPr>
          <p:nvPr/>
        </p:nvPicPr>
        <p:blipFill>
          <a:blip r:embed="rId6"/>
          <a:stretch>
            <a:fillRect/>
          </a:stretch>
        </p:blipFill>
        <p:spPr>
          <a:xfrm>
            <a:off x="9677400" y="2848581"/>
            <a:ext cx="1971675" cy="1732339"/>
          </a:xfrm>
          <a:prstGeom prst="rect">
            <a:avLst/>
          </a:prstGeom>
        </p:spPr>
      </p:pic>
      <p:sp>
        <p:nvSpPr>
          <p:cNvPr id="10" name="TextBox 9">
            <a:extLst>
              <a:ext uri="{FF2B5EF4-FFF2-40B4-BE49-F238E27FC236}">
                <a16:creationId xmlns:a16="http://schemas.microsoft.com/office/drawing/2014/main" id="{1C154917-6813-41D1-9D13-D7042D9660D3}"/>
              </a:ext>
            </a:extLst>
          </p:cNvPr>
          <p:cNvSpPr txBox="1"/>
          <p:nvPr/>
        </p:nvSpPr>
        <p:spPr>
          <a:xfrm>
            <a:off x="9725025" y="4581525"/>
            <a:ext cx="385762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solidFill>
                  <a:srgbClr val="0563C1"/>
                </a:solidFill>
                <a:cs typeface="Segoe UI"/>
                <a:hlinkClick r:id="rId7"/>
              </a:rPr>
              <a:t>https://youtu.be/62XiLF3lAfo</a:t>
            </a:r>
            <a:r>
              <a:rPr lang="en-GB" sz="1400"/>
              <a:t> </a:t>
            </a:r>
            <a:endParaRPr lang="en-GB" sz="1400">
              <a:cs typeface="Calibri"/>
            </a:endParaRPr>
          </a:p>
        </p:txBody>
      </p:sp>
    </p:spTree>
    <p:extLst>
      <p:ext uri="{BB962C8B-B14F-4D97-AF65-F5344CB8AC3E}">
        <p14:creationId xmlns:p14="http://schemas.microsoft.com/office/powerpoint/2010/main" val="42123129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p:cTn id="7" fill="hold" display="0">
                  <p:stCondLst>
                    <p:cond delay="indefinite"/>
                  </p:stCondLst>
                </p:cTn>
                <p:tgtEl>
                  <p:spTgt spid="2"/>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8">
            <a:extLst>
              <a:ext uri="{FF2B5EF4-FFF2-40B4-BE49-F238E27FC236}">
                <a16:creationId xmlns:a16="http://schemas.microsoft.com/office/drawing/2014/main" id="{F707D3EC-5E29-406B-A21B-5F57BC0A12E7}"/>
              </a:ext>
            </a:extLst>
          </p:cNvPr>
          <p:cNvSpPr txBox="1"/>
          <p:nvPr/>
        </p:nvSpPr>
        <p:spPr>
          <a:xfrm>
            <a:off x="7162800" y="605790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0" i="0" u="none" strike="noStrike" kern="1200" cap="none" spc="0" normalizeH="0" baseline="0" noProof="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a:ln>
                <a:noFill/>
              </a:ln>
              <a:solidFill>
                <a:srgbClr val="595959"/>
              </a:solidFill>
              <a:effectLst/>
              <a:uLnTx/>
              <a:uFillTx/>
              <a:latin typeface="Arial"/>
              <a:ea typeface="ＭＳ 明朝"/>
              <a:cs typeface="Times New Roman"/>
            </a:endParaRPr>
          </a:p>
        </p:txBody>
      </p:sp>
      <p:grpSp>
        <p:nvGrpSpPr>
          <p:cNvPr id="9" name="Group 8">
            <a:extLst>
              <a:ext uri="{FF2B5EF4-FFF2-40B4-BE49-F238E27FC236}">
                <a16:creationId xmlns:a16="http://schemas.microsoft.com/office/drawing/2014/main" id="{422836F8-2AD4-486B-94BC-B57BC122CACF}"/>
              </a:ext>
            </a:extLst>
          </p:cNvPr>
          <p:cNvGrpSpPr/>
          <p:nvPr/>
        </p:nvGrpSpPr>
        <p:grpSpPr>
          <a:xfrm>
            <a:off x="-447" y="5816301"/>
            <a:ext cx="12209380" cy="1430762"/>
            <a:chOff x="-7938" y="5828633"/>
            <a:chExt cx="12209380" cy="1430762"/>
          </a:xfrm>
        </p:grpSpPr>
        <p:pic>
          <p:nvPicPr>
            <p:cNvPr id="3" name="Picture 2" descr="1.png">
              <a:extLst>
                <a:ext uri="{FF2B5EF4-FFF2-40B4-BE49-F238E27FC236}">
                  <a16:creationId xmlns:a16="http://schemas.microsoft.com/office/drawing/2014/main" id="{7EACBA33-827D-48BC-8AF8-2C5509759E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8" y="5828633"/>
              <a:ext cx="12209380" cy="1029367"/>
            </a:xfrm>
            <a:prstGeom prst="rect">
              <a:avLst/>
            </a:prstGeom>
          </p:spPr>
        </p:pic>
        <p:sp>
          <p:nvSpPr>
            <p:cNvPr id="8" name="Text Box 8">
              <a:extLst>
                <a:ext uri="{FF2B5EF4-FFF2-40B4-BE49-F238E27FC236}">
                  <a16:creationId xmlns:a16="http://schemas.microsoft.com/office/drawing/2014/main" id="{D8AC8D42-30CF-4C8A-9568-E36D7A393DF8}"/>
                </a:ext>
              </a:extLst>
            </p:cNvPr>
            <p:cNvSpPr txBox="1"/>
            <p:nvPr/>
          </p:nvSpPr>
          <p:spPr>
            <a:xfrm>
              <a:off x="7099300" y="6459295"/>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grpSp>
      <p:sp>
        <p:nvSpPr>
          <p:cNvPr id="15" name="TextBox 14">
            <a:extLst>
              <a:ext uri="{FF2B5EF4-FFF2-40B4-BE49-F238E27FC236}">
                <a16:creationId xmlns:a16="http://schemas.microsoft.com/office/drawing/2014/main" id="{9FC2C07C-D3D9-4C8A-A364-5D26DEE4D82F}"/>
              </a:ext>
            </a:extLst>
          </p:cNvPr>
          <p:cNvSpPr txBox="1"/>
          <p:nvPr/>
        </p:nvSpPr>
        <p:spPr>
          <a:xfrm>
            <a:off x="2771775" y="469900"/>
            <a:ext cx="531144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Incorporating the UNCRC into Scots Law</a:t>
            </a:r>
            <a:endParaRPr lang="en-US" sz="2400"/>
          </a:p>
        </p:txBody>
      </p:sp>
      <p:sp>
        <p:nvSpPr>
          <p:cNvPr id="2" name="Rectangle 1">
            <a:extLst>
              <a:ext uri="{FF2B5EF4-FFF2-40B4-BE49-F238E27FC236}">
                <a16:creationId xmlns:a16="http://schemas.microsoft.com/office/drawing/2014/main" id="{3DEBB2B3-6541-4447-93C7-47267D7C4B90}"/>
              </a:ext>
            </a:extLst>
          </p:cNvPr>
          <p:cNvSpPr/>
          <p:nvPr/>
        </p:nvSpPr>
        <p:spPr>
          <a:xfrm>
            <a:off x="578885" y="1336479"/>
            <a:ext cx="7768955" cy="1815882"/>
          </a:xfrm>
          <a:prstGeom prst="rect">
            <a:avLst/>
          </a:prstGeom>
        </p:spPr>
        <p:txBody>
          <a:bodyPr wrap="square" lIns="91440" tIns="45720" rIns="91440" bIns="45720" anchor="t">
            <a:spAutoFit/>
          </a:bodyPr>
          <a:lstStyle/>
          <a:p>
            <a:r>
              <a:rPr lang="en-GB" sz="1600" dirty="0">
                <a:latin typeface="Calibri"/>
                <a:cs typeface="Calibri"/>
              </a:rPr>
              <a:t>Public authorities will be required to fulfil this duty in areas of their responsibility including their decisions, actions and inactions. This will have the effect of creating further accountability and empower children and young people, so if their rights are not being fully respected, they can, if they chose to do so, seek to pursue that through the legal system.</a:t>
            </a:r>
            <a:endParaRPr lang="en-US" dirty="0"/>
          </a:p>
          <a:p>
            <a:endParaRPr lang="en-GB" sz="1600">
              <a:latin typeface="Calibri"/>
              <a:cs typeface="Calibri"/>
            </a:endParaRPr>
          </a:p>
          <a:p>
            <a:r>
              <a:rPr lang="en-GB" sz="1600" dirty="0">
                <a:latin typeface="Calibri"/>
                <a:cs typeface="Calibri"/>
              </a:rPr>
              <a:t>Practitioner resource page to be emailed out following this session with more information. </a:t>
            </a:r>
          </a:p>
          <a:p>
            <a:endParaRPr lang="en-GB" sz="1600">
              <a:latin typeface="Calibri"/>
              <a:cs typeface="Calibri"/>
            </a:endParaRPr>
          </a:p>
        </p:txBody>
      </p:sp>
      <p:pic>
        <p:nvPicPr>
          <p:cNvPr id="4" name="Content Placeholder 2" descr="A picture containing small, table&#10;&#10;Description automatically generated">
            <a:extLst>
              <a:ext uri="{FF2B5EF4-FFF2-40B4-BE49-F238E27FC236}">
                <a16:creationId xmlns:a16="http://schemas.microsoft.com/office/drawing/2014/main" id="{14B4327E-5183-4F51-98AF-A2C34C2E503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09840" y="1338418"/>
            <a:ext cx="2900892" cy="4351338"/>
          </a:xfrm>
          <a:prstGeom prst="rect">
            <a:avLst/>
          </a:prstGeom>
        </p:spPr>
      </p:pic>
      <p:pic>
        <p:nvPicPr>
          <p:cNvPr id="10" name="Picture 9"/>
          <p:cNvPicPr>
            <a:picLocks noChangeAspect="1"/>
          </p:cNvPicPr>
          <p:nvPr/>
        </p:nvPicPr>
        <p:blipFill>
          <a:blip r:embed="rId5"/>
          <a:stretch>
            <a:fillRect/>
          </a:stretch>
        </p:blipFill>
        <p:spPr>
          <a:xfrm>
            <a:off x="4414125" y="3074501"/>
            <a:ext cx="3669093" cy="2607318"/>
          </a:xfrm>
          <a:prstGeom prst="rect">
            <a:avLst/>
          </a:prstGeom>
        </p:spPr>
      </p:pic>
    </p:spTree>
    <p:extLst>
      <p:ext uri="{BB962C8B-B14F-4D97-AF65-F5344CB8AC3E}">
        <p14:creationId xmlns:p14="http://schemas.microsoft.com/office/powerpoint/2010/main" val="37065586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P joint meeting slid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7FDFED8EC7A294A93B718D5CCE87FF9" ma:contentTypeVersion="4" ma:contentTypeDescription="Create a new document." ma:contentTypeScope="" ma:versionID="11490fd2dde5c29ee5cdf85755020880">
  <xsd:schema xmlns:xsd="http://www.w3.org/2001/XMLSchema" xmlns:xs="http://www.w3.org/2001/XMLSchema" xmlns:p="http://schemas.microsoft.com/office/2006/metadata/properties" xmlns:ns2="78277b6a-1668-4e5a-9b86-b90566812058" targetNamespace="http://schemas.microsoft.com/office/2006/metadata/properties" ma:root="true" ma:fieldsID="89bdf2110481828deb2182d140aa3a6b" ns2:_="">
    <xsd:import namespace="78277b6a-1668-4e5a-9b86-b9056681205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277b6a-1668-4e5a-9b86-b905668120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F788B5-7413-4F92-A268-69BB9D746C70}">
  <ds:schemaRefs>
    <ds:schemaRef ds:uri="http://schemas.microsoft.com/sharepoint/v3/contenttype/forms"/>
  </ds:schemaRefs>
</ds:datastoreItem>
</file>

<file path=customXml/itemProps2.xml><?xml version="1.0" encoding="utf-8"?>
<ds:datastoreItem xmlns:ds="http://schemas.openxmlformats.org/officeDocument/2006/customXml" ds:itemID="{362FDE50-F9B7-47D2-9DE0-51280A3DB41F}">
  <ds:schemaRefs>
    <ds:schemaRef ds:uri="http://purl.org/dc/dcmitype/"/>
    <ds:schemaRef ds:uri="http://schemas.microsoft.com/office/2006/documentManagement/types"/>
    <ds:schemaRef ds:uri="http://purl.org/dc/elements/1.1/"/>
    <ds:schemaRef ds:uri="http://schemas.microsoft.com/office/2006/metadata/properties"/>
    <ds:schemaRef ds:uri="http://purl.org/dc/terms/"/>
    <ds:schemaRef ds:uri="78277b6a-1668-4e5a-9b86-b90566812058"/>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997EEE5-C49F-48B8-A70B-33FD1F380100}">
  <ds:schemaRefs>
    <ds:schemaRef ds:uri="78277b6a-1668-4e5a-9b86-b905668120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3968</Words>
  <Application>Microsoft Office PowerPoint</Application>
  <PresentationFormat>Widescreen</PresentationFormat>
  <Paragraphs>303</Paragraphs>
  <Slides>15</Slides>
  <Notes>15</Notes>
  <HiddenSlides>0</HiddenSlides>
  <MMClips>2</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15</vt:i4>
      </vt:variant>
    </vt:vector>
  </HeadingPairs>
  <TitlesOfParts>
    <vt:vector size="26" baseType="lpstr">
      <vt:lpstr>Arial</vt:lpstr>
      <vt:lpstr>Arial Bold</vt:lpstr>
      <vt:lpstr>Arial,Sans-Serif</vt:lpstr>
      <vt:lpstr>Calibri</vt:lpstr>
      <vt:lpstr>Calibri Light</vt:lpstr>
      <vt:lpstr>ＭＳ 明朝</vt:lpstr>
      <vt:lpstr>Segoe UI</vt:lpstr>
      <vt:lpstr>Times New Roman</vt:lpstr>
      <vt:lpstr>Wingdings</vt:lpstr>
      <vt:lpstr>Office Theme</vt:lpstr>
      <vt:lpstr>NP joint meeting slides</vt:lpstr>
      <vt:lpstr>Why do rights matter?  Consider relevance of UNCRC and how it connects to everyday life and current issues​ ​ Understand the legislative and policy context that underpins UNCRC</vt:lpstr>
      <vt:lpstr>UNCRC – Articles Activities</vt:lpstr>
      <vt:lpstr>Articles Activities</vt:lpstr>
      <vt:lpstr>The Articles</vt:lpstr>
      <vt:lpstr>Article Activity</vt:lpstr>
      <vt:lpstr>Article Activity </vt:lpstr>
      <vt:lpstr>PowerPoint Presentation</vt:lpstr>
      <vt:lpstr>Articles - some conclusions</vt:lpstr>
      <vt:lpstr>Recognising Children’s Rights Today</vt:lpstr>
      <vt:lpstr>  Recognising Children’s rights today</vt:lpstr>
      <vt:lpstr>Recognising Children’s rights today – A Case study</vt:lpstr>
      <vt:lpstr>Policy Landscape</vt:lpstr>
      <vt:lpstr>PowerPoint Presentation</vt:lpstr>
      <vt:lpstr>PowerPoint Presentation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Beckett J (Julie)</dc:creator>
  <cp:lastModifiedBy>Epsworth S (Susan)</cp:lastModifiedBy>
  <cp:revision>59</cp:revision>
  <dcterms:created xsi:type="dcterms:W3CDTF">2021-01-26T11:30:37Z</dcterms:created>
  <dcterms:modified xsi:type="dcterms:W3CDTF">2021-08-05T12:45:03Z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0x01010087FDFED8EC7A294A93B718D5CCE87FF9</vt:lpwstr>
  </property>
</Properties>
</file>