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sldIdLst>
    <p:sldId id="256" r:id="rId5"/>
    <p:sldId id="257" r:id="rId6"/>
    <p:sldId id="258" r:id="rId7"/>
    <p:sldId id="259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600" b="1" i="0" u="none" strike="noStrike" cap="none" spc="26" normalizeH="0" baseline="0">
        <a:ln>
          <a:noFill/>
        </a:ln>
        <a:solidFill>
          <a:srgbClr val="525658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Courier New"/>
      </a:defRPr>
    </a:lvl1pPr>
    <a:lvl2pPr marL="0" marR="0" indent="3429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600" b="1" i="0" u="none" strike="noStrike" cap="none" spc="26" normalizeH="0" baseline="0">
        <a:ln>
          <a:noFill/>
        </a:ln>
        <a:solidFill>
          <a:srgbClr val="525658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Courier New"/>
      </a:defRPr>
    </a:lvl2pPr>
    <a:lvl3pPr marL="0" marR="0" indent="6858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600" b="1" i="0" u="none" strike="noStrike" cap="none" spc="26" normalizeH="0" baseline="0">
        <a:ln>
          <a:noFill/>
        </a:ln>
        <a:solidFill>
          <a:srgbClr val="525658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Courier New"/>
      </a:defRPr>
    </a:lvl3pPr>
    <a:lvl4pPr marL="0" marR="0" indent="10287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600" b="1" i="0" u="none" strike="noStrike" cap="none" spc="26" normalizeH="0" baseline="0">
        <a:ln>
          <a:noFill/>
        </a:ln>
        <a:solidFill>
          <a:srgbClr val="525658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Courier New"/>
      </a:defRPr>
    </a:lvl4pPr>
    <a:lvl5pPr marL="0" marR="0" indent="13716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600" b="1" i="0" u="none" strike="noStrike" cap="none" spc="26" normalizeH="0" baseline="0">
        <a:ln>
          <a:noFill/>
        </a:ln>
        <a:solidFill>
          <a:srgbClr val="525658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Courier New"/>
      </a:defRPr>
    </a:lvl5pPr>
    <a:lvl6pPr marL="0" marR="0" indent="17145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600" b="1" i="0" u="none" strike="noStrike" cap="none" spc="26" normalizeH="0" baseline="0">
        <a:ln>
          <a:noFill/>
        </a:ln>
        <a:solidFill>
          <a:srgbClr val="525658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Courier New"/>
      </a:defRPr>
    </a:lvl6pPr>
    <a:lvl7pPr marL="0" marR="0" indent="20574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600" b="1" i="0" u="none" strike="noStrike" cap="none" spc="26" normalizeH="0" baseline="0">
        <a:ln>
          <a:noFill/>
        </a:ln>
        <a:solidFill>
          <a:srgbClr val="525658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Courier New"/>
      </a:defRPr>
    </a:lvl7pPr>
    <a:lvl8pPr marL="0" marR="0" indent="24003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600" b="1" i="0" u="none" strike="noStrike" cap="none" spc="26" normalizeH="0" baseline="0">
        <a:ln>
          <a:noFill/>
        </a:ln>
        <a:solidFill>
          <a:srgbClr val="525658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Courier New"/>
      </a:defRPr>
    </a:lvl8pPr>
    <a:lvl9pPr marL="0" marR="0" indent="27432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600" b="1" i="0" u="none" strike="noStrike" cap="none" spc="26" normalizeH="0" baseline="0">
        <a:ln>
          <a:noFill/>
        </a:ln>
        <a:solidFill>
          <a:srgbClr val="525658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Courier New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Helvetica Neue"/>
          <a:ea typeface="Helvetica Neue"/>
          <a:cs typeface="Helvetica Neue"/>
        </a:font>
        <a:srgbClr val="71787F"/>
      </a:tcTxStyle>
      <a:tcStyle>
        <a:tcBdr>
          <a:left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FAFAF">
              <a:alpha val="20000"/>
            </a:srgbClr>
          </a:solidFill>
        </a:fill>
      </a:tcStyle>
    </a:band2H>
    <a:firstCol>
      <a:tcTxStyle b="off" i="off">
        <a:font>
          <a:latin typeface="American Typewriter"/>
          <a:ea typeface="American Typewriter"/>
          <a:cs typeface="American Typewriter"/>
        </a:font>
        <a:srgbClr val="FFFFFF"/>
      </a:tcTxStyle>
      <a:tcStyle>
        <a:tcBdr>
          <a:lef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V>
        </a:tcBdr>
        <a:fill>
          <a:gradFill>
            <a:gsLst>
              <a:gs pos="0">
                <a:srgbClr val="BEDF55"/>
              </a:gs>
              <a:gs pos="100000">
                <a:srgbClr val="A1C51F"/>
              </a:gs>
            </a:gsLst>
            <a:lin ang="5400000"/>
          </a:gradFill>
        </a:fill>
      </a:tcStyle>
    </a:firstCol>
    <a:lastRow>
      <a:tcTxStyle b="off" i="off">
        <a:font>
          <a:latin typeface="American Typewriter"/>
          <a:ea typeface="American Typewriter"/>
          <a:cs typeface="American Typewriter"/>
        </a:font>
        <a:srgbClr val="FFFFFF"/>
      </a:tcTxStyle>
      <a:tcStyle>
        <a:tcBdr>
          <a:lef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V>
        </a:tcBdr>
        <a:fill>
          <a:gradFill>
            <a:gsLst>
              <a:gs pos="0">
                <a:srgbClr val="BEDF55"/>
              </a:gs>
              <a:gs pos="100000">
                <a:srgbClr val="A1C51F"/>
              </a:gs>
            </a:gsLst>
            <a:lin ang="5400000"/>
          </a:gradFill>
        </a:fill>
      </a:tcStyle>
    </a:lastRow>
    <a:firstRow>
      <a:tcTxStyle b="off" i="off">
        <a:font>
          <a:latin typeface="American Typewriter"/>
          <a:ea typeface="American Typewriter"/>
          <a:cs typeface="American Typewriter"/>
        </a:font>
        <a:srgbClr val="FFFFFF"/>
      </a:tcTxStyle>
      <a:tcStyle>
        <a:tcBdr>
          <a:lef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V>
        </a:tcBdr>
        <a:fill>
          <a:gradFill>
            <a:gsLst>
              <a:gs pos="0">
                <a:srgbClr val="BEDF55"/>
              </a:gs>
              <a:gs pos="100000">
                <a:srgbClr val="A1C51F"/>
              </a:gs>
            </a:gsLst>
            <a:lin ang="5400000"/>
          </a:gra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2" d="100"/>
          <a:sy n="92" d="100"/>
        </p:scale>
        <p:origin x="-228" y="-6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14008599999999999"/>
          <c:y val="0.14008599999999999"/>
          <c:w val="0.71982900000000005"/>
          <c:h val="0.70732899999999999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4">
                <a:hueOff val="384618"/>
                <a:satOff val="3869"/>
                <a:lumOff val="5802"/>
              </a:schemeClr>
            </a:solidFill>
            <a:ln w="25400" cap="flat">
              <a:noFill/>
              <a:miter lim="400000"/>
            </a:ln>
            <a:effectLst>
              <a:outerShdw blurRad="25400" dist="25400" dir="5400000" algn="tl">
                <a:srgbClr val="000000">
                  <a:alpha val="25000"/>
                </a:srgbClr>
              </a:outerShdw>
            </a:effectLst>
          </c:spPr>
          <c:dPt>
            <c:idx val="0"/>
            <c:bubble3D val="0"/>
          </c:dPt>
          <c:dPt>
            <c:idx val="1"/>
            <c:bubble3D val="0"/>
            <c:spPr>
              <a:gradFill flip="none" rotWithShape="1">
                <a:gsLst>
                  <a:gs pos="0">
                    <a:srgbClr val="FFE855"/>
                  </a:gs>
                  <a:gs pos="100000">
                    <a:srgbClr val="F8D436"/>
                  </a:gs>
                </a:gsLst>
                <a:lin ang="5400000" scaled="0"/>
              </a:gradFill>
              <a:ln w="25400" cap="flat">
                <a:noFill/>
                <a:miter lim="400000"/>
              </a:ln>
              <a:effectLst>
                <a:outerShdw blurRad="25400" dist="25400" dir="5400000" algn="tl">
                  <a:srgbClr val="000000">
                    <a:alpha val="25000"/>
                  </a:srgbClr>
                </a:outerShdw>
              </a:effectLst>
            </c:spPr>
          </c:dPt>
          <c:dPt>
            <c:idx val="2"/>
            <c:bubble3D val="0"/>
            <c:spPr>
              <a:gradFill flip="none" rotWithShape="1">
                <a:gsLst>
                  <a:gs pos="0">
                    <a:srgbClr val="F87869"/>
                  </a:gs>
                  <a:gs pos="100000">
                    <a:srgbClr val="E2483C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>
                <a:outerShdw blurRad="25400" dist="25400" dir="5400000" algn="tl">
                  <a:srgbClr val="000000">
                    <a:alpha val="25000"/>
                  </a:srgbClr>
                </a:outerShdw>
              </a:effectLst>
            </c:spPr>
          </c:dPt>
          <c:dPt>
            <c:idx val="3"/>
            <c:bubble3D val="0"/>
            <c:spPr>
              <a:solidFill>
                <a:srgbClr val="F39A1D"/>
              </a:solidFill>
              <a:ln w="12700" cap="flat">
                <a:noFill/>
                <a:miter lim="400000"/>
              </a:ln>
              <a:effectLst>
                <a:outerShdw blurRad="25400" dist="25400" dir="5400000" algn="tl">
                  <a:srgbClr val="000000">
                    <a:alpha val="25000"/>
                  </a:srgbClr>
                </a:outerShdw>
              </a:effectLst>
            </c:spPr>
          </c:dPt>
          <c:dPt>
            <c:idx val="4"/>
            <c:bubble3D val="0"/>
            <c:spPr>
              <a:gradFill flip="none" rotWithShape="1">
                <a:gsLst>
                  <a:gs pos="0">
                    <a:srgbClr val="9B6AB4"/>
                  </a:gs>
                  <a:gs pos="100000">
                    <a:srgbClr val="733096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>
                <a:outerShdw blurRad="25400" dist="25400" dir="5400000" algn="tl">
                  <a:srgbClr val="000000">
                    <a:alpha val="25000"/>
                  </a:srgbClr>
                </a:outerShdw>
              </a:effectLst>
            </c:spPr>
          </c:dPt>
          <c:dPt>
            <c:idx val="5"/>
            <c:bubble3D val="0"/>
            <c:spPr>
              <a:solidFill>
                <a:srgbClr val="F3A91F"/>
              </a:solidFill>
              <a:ln w="12700" cap="flat">
                <a:noFill/>
                <a:miter lim="400000"/>
              </a:ln>
              <a:effectLst>
                <a:outerShdw blurRad="25400" dist="25400" dir="5400000" algn="tl">
                  <a:srgbClr val="000000">
                    <a:alpha val="25000"/>
                  </a:srgbClr>
                </a:outerShdw>
              </a:effectLst>
            </c:spPr>
          </c:dPt>
          <c:dLbls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2000" b="0" i="0" u="none" strike="noStrike">
                      <a:solidFill>
                        <a:srgbClr val="71787F"/>
                      </a:solidFill>
                      <a:effectLst>
                        <a:outerShdw blurRad="127000" dist="50800" dir="13500000" algn="tl">
                          <a:srgbClr val="555555">
                            <a:alpha val="25000"/>
                          </a:srgbClr>
                        </a:outerShdw>
                      </a:effectLst>
                      <a:latin typeface="American Typewriter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#,##0%" sourceLinked="0"/>
              <c:spPr/>
              <c:txPr>
                <a:bodyPr/>
                <a:lstStyle/>
                <a:p>
                  <a:pPr>
                    <a:defRPr sz="2000" b="0" i="0" u="none" strike="noStrike">
                      <a:solidFill>
                        <a:srgbClr val="71787F"/>
                      </a:solidFill>
                      <a:effectLst>
                        <a:outerShdw blurRad="127000" dist="50800" dir="13500000" algn="tl">
                          <a:srgbClr val="555555">
                            <a:alpha val="25000"/>
                          </a:srgbClr>
                        </a:outerShdw>
                      </a:effectLst>
                      <a:latin typeface="American Typewriter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#,##0%" sourceLinked="0"/>
              <c:spPr/>
              <c:txPr>
                <a:bodyPr/>
                <a:lstStyle/>
                <a:p>
                  <a:pPr>
                    <a:defRPr sz="2000" b="0" i="0" u="none" strike="noStrike">
                      <a:solidFill>
                        <a:srgbClr val="454545"/>
                      </a:solidFill>
                      <a:effectLst>
                        <a:outerShdw blurRad="127000" dist="50800" dir="13500000" algn="tl">
                          <a:srgbClr val="555555">
                            <a:alpha val="25000"/>
                          </a:srgbClr>
                        </a:outerShdw>
                      </a:effectLst>
                      <a:latin typeface="Menlo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numFmt formatCode="#,##0%" sourceLinked="0"/>
              <c:spPr/>
              <c:txPr>
                <a:bodyPr/>
                <a:lstStyle/>
                <a:p>
                  <a:pPr>
                    <a:defRPr sz="2000" b="0" i="0" u="none" strike="noStrike">
                      <a:solidFill>
                        <a:srgbClr val="454545"/>
                      </a:solidFill>
                      <a:effectLst>
                        <a:outerShdw blurRad="127000" dist="50800" dir="13500000" algn="tl">
                          <a:srgbClr val="555555">
                            <a:alpha val="25000"/>
                          </a:srgbClr>
                        </a:outerShdw>
                      </a:effectLst>
                      <a:latin typeface="Menlo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numFmt formatCode="#,##0%" sourceLinked="0"/>
              <c:spPr/>
              <c:txPr>
                <a:bodyPr/>
                <a:lstStyle/>
                <a:p>
                  <a:pPr>
                    <a:defRPr sz="2000" b="0" i="0" u="none" strike="noStrike">
                      <a:solidFill>
                        <a:srgbClr val="454545"/>
                      </a:solidFill>
                      <a:effectLst>
                        <a:outerShdw blurRad="127000" dist="50800" dir="13500000" algn="tl">
                          <a:srgbClr val="555555">
                            <a:alpha val="25000"/>
                          </a:srgbClr>
                        </a:outerShdw>
                      </a:effectLst>
                      <a:latin typeface="Menlo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#,##0%" sourceLinked="0"/>
            <c:txPr>
              <a:bodyPr/>
              <a:lstStyle/>
              <a:p>
                <a:pPr>
                  <a:defRPr sz="2000" b="0" i="0" u="none" strike="noStrike">
                    <a:solidFill>
                      <a:srgbClr val="4B4B4B"/>
                    </a:solidFill>
                    <a:latin typeface="Menlo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Sheet1!$B$1:$D$1</c:f>
              <c:strCache>
                <c:ptCount val="6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  <c:pt idx="5">
                  <c:v>September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6"/>
                <c:pt idx="0">
                  <c:v>91</c:v>
                </c:pt>
                <c:pt idx="3">
                  <c:v>26</c:v>
                </c:pt>
                <c:pt idx="5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38512"/>
            </a:solidFill>
            <a:ln w="254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gradFill flip="none" rotWithShape="1">
                <a:gsLst>
                  <a:gs pos="0">
                    <a:srgbClr val="FFE855"/>
                  </a:gs>
                  <a:gs pos="100000">
                    <a:srgbClr val="F8D436"/>
                  </a:gs>
                </a:gsLst>
                <a:lin ang="5400000" scaled="0"/>
              </a:gradFill>
              <a:ln w="25400" cap="flat">
                <a:noFill/>
                <a:miter lim="400000"/>
              </a:ln>
              <a:effectLst/>
            </c:spPr>
          </c:dPt>
          <c:dPt>
            <c:idx val="2"/>
            <c:bubble3D val="0"/>
            <c:spPr>
              <a:gradFill flip="none" rotWithShape="1">
                <a:gsLst>
                  <a:gs pos="0">
                    <a:srgbClr val="F87869"/>
                  </a:gs>
                  <a:gs pos="100000">
                    <a:srgbClr val="E2483C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c:spPr>
          </c:dPt>
          <c:dPt>
            <c:idx val="3"/>
            <c:bubble3D val="0"/>
            <c:spPr>
              <a:solidFill>
                <a:srgbClr val="E5911A"/>
              </a:solidFill>
              <a:ln w="12700" cap="flat">
                <a:noFill/>
                <a:miter lim="400000"/>
              </a:ln>
              <a:effectLst/>
            </c:spPr>
          </c:dPt>
          <c:dPt>
            <c:idx val="4"/>
            <c:bubble3D val="0"/>
            <c:spPr>
              <a:gradFill flip="none" rotWithShape="1">
                <a:gsLst>
                  <a:gs pos="0">
                    <a:srgbClr val="9B6AB4"/>
                  </a:gs>
                  <a:gs pos="100000">
                    <a:srgbClr val="733096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c:spPr>
          </c:dPt>
          <c:dPt>
            <c:idx val="5"/>
            <c:bubble3D val="0"/>
            <c:spPr>
              <a:solidFill>
                <a:srgbClr val="E7A11C"/>
              </a:solidFill>
              <a:ln w="12700" cap="flat">
                <a:noFill/>
                <a:miter lim="400000"/>
              </a:ln>
              <a:effectLst/>
            </c:spPr>
          </c:dPt>
          <c:dLbls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2000" b="0" i="0" u="none" strike="noStrike">
                      <a:solidFill>
                        <a:srgbClr val="FFFFFF"/>
                      </a:solidFill>
                      <a:effectLst>
                        <a:outerShdw blurRad="127000" dist="50800" dir="13500000" algn="tl">
                          <a:srgbClr val="555555">
                            <a:alpha val="25000"/>
                          </a:srgbClr>
                        </a:outerShdw>
                      </a:effectLst>
                      <a:latin typeface="American Typewriter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#,##0%" sourceLinked="0"/>
              <c:spPr/>
              <c:txPr>
                <a:bodyPr/>
                <a:lstStyle/>
                <a:p>
                  <a:pPr>
                    <a:defRPr sz="2000" b="0" i="0" u="none" strike="noStrike">
                      <a:solidFill>
                        <a:srgbClr val="FFFFFF"/>
                      </a:solidFill>
                      <a:effectLst>
                        <a:outerShdw blurRad="127000" dist="50800" dir="13500000" algn="tl">
                          <a:srgbClr val="555555">
                            <a:alpha val="25000"/>
                          </a:srgbClr>
                        </a:outerShdw>
                      </a:effectLst>
                      <a:latin typeface="American Typewriter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#,##0%" sourceLinked="0"/>
              <c:spPr/>
              <c:txPr>
                <a:bodyPr/>
                <a:lstStyle/>
                <a:p>
                  <a:pPr>
                    <a:defRPr sz="2000" b="0" i="0" u="none" strike="noStrike">
                      <a:solidFill>
                        <a:srgbClr val="FFFFFF"/>
                      </a:solidFill>
                      <a:effectLst>
                        <a:outerShdw blurRad="127000" dist="50800" dir="13500000" algn="tl">
                          <a:srgbClr val="555555">
                            <a:alpha val="25000"/>
                          </a:srgbClr>
                        </a:outerShdw>
                      </a:effectLst>
                      <a:latin typeface="American Typewriter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numFmt formatCode="#,##0%" sourceLinked="0"/>
              <c:spPr/>
              <c:txPr>
                <a:bodyPr/>
                <a:lstStyle/>
                <a:p>
                  <a:pPr>
                    <a:defRPr sz="2000" b="0" i="0" u="none" strike="noStrike">
                      <a:solidFill>
                        <a:srgbClr val="FFFFFF"/>
                      </a:solidFill>
                      <a:effectLst>
                        <a:outerShdw blurRad="127000" dist="50800" dir="13500000" algn="tl">
                          <a:srgbClr val="555555">
                            <a:alpha val="25000"/>
                          </a:srgbClr>
                        </a:outerShdw>
                      </a:effectLst>
                      <a:latin typeface="American Typewriter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numFmt formatCode="#,##0%" sourceLinked="0"/>
              <c:spPr/>
              <c:txPr>
                <a:bodyPr/>
                <a:lstStyle/>
                <a:p>
                  <a:pPr>
                    <a:defRPr sz="2000" b="0" i="0" u="none" strike="noStrike">
                      <a:solidFill>
                        <a:srgbClr val="FFFFFF"/>
                      </a:solidFill>
                      <a:effectLst>
                        <a:outerShdw blurRad="127000" dist="50800" dir="13500000" algn="tl">
                          <a:srgbClr val="555555">
                            <a:alpha val="25000"/>
                          </a:srgbClr>
                        </a:outerShdw>
                      </a:effectLst>
                      <a:latin typeface="American Typewriter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#,##0%" sourceLinked="0"/>
            <c:txPr>
              <a:bodyPr/>
              <a:lstStyle/>
              <a:p>
                <a:pPr>
                  <a:defRPr sz="2000" b="0" i="0" u="none" strike="noStrike">
                    <a:solidFill>
                      <a:srgbClr val="FFFFFF"/>
                    </a:solidFill>
                    <a:latin typeface="American Typewriter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Sheet1!$B$1:$D$1</c:f>
              <c:strCache>
                <c:ptCount val="6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  <c:pt idx="5">
                  <c:v>September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6"/>
                <c:pt idx="0">
                  <c:v>91</c:v>
                </c:pt>
                <c:pt idx="3">
                  <c:v>26</c:v>
                </c:pt>
                <c:pt idx="5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7.65102E-2"/>
          <c:y val="4.5617499999999998E-2"/>
          <c:w val="0.892818"/>
          <c:h val="0.88326199999999999"/>
        </c:manualLayout>
      </c:layout>
      <c:areaChart>
        <c:grouping val="standard"/>
        <c:varyColors val="0"/>
        <c:ser>
          <c:idx val="1"/>
          <c:order val="0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F2A91E"/>
            </a:solidFill>
            <a:ln w="254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</c:ser>
        <c:ser>
          <c:idx val="0"/>
          <c:order val="1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38512"/>
            </a:solidFill>
            <a:ln w="254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237888"/>
        <c:axId val="121239424"/>
      </c:areaChart>
      <c:catAx>
        <c:axId val="1212378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9525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906" b="0" i="0" u="none" strike="noStrike">
                <a:solidFill>
                  <a:srgbClr val="0B1726"/>
                </a:solidFill>
                <a:latin typeface="Courier New"/>
              </a:defRPr>
            </a:pPr>
            <a:endParaRPr lang="en-US"/>
          </a:p>
        </c:txPr>
        <c:crossAx val="121239424"/>
        <c:crosses val="autoZero"/>
        <c:auto val="1"/>
        <c:lblAlgn val="ctr"/>
        <c:lblOffset val="100"/>
        <c:noMultiLvlLbl val="1"/>
      </c:catAx>
      <c:valAx>
        <c:axId val="121239424"/>
        <c:scaling>
          <c:orientation val="minMax"/>
        </c:scaling>
        <c:delete val="0"/>
        <c:axPos val="l"/>
        <c:majorGridlines>
          <c:spPr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9525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960" b="0" i="0" u="none" strike="noStrike">
                <a:solidFill>
                  <a:srgbClr val="0B1726"/>
                </a:solidFill>
                <a:latin typeface="Courier New"/>
              </a:defRPr>
            </a:pPr>
            <a:endParaRPr lang="en-US"/>
          </a:p>
        </c:txPr>
        <c:crossAx val="121237888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2" name="Shape 32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0363685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4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14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14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14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14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14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14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14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14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bg>
      <p:bgPr>
        <a:solidFill>
          <a:srgbClr val="F2F3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g.png"/>
          <p:cNvPicPr>
            <a:picLocks noChangeAspect="1"/>
          </p:cNvPicPr>
          <p:nvPr/>
        </p:nvPicPr>
        <p:blipFill>
          <a:blip r:embed="rId2">
            <a:extLst/>
          </a:blip>
          <a:srcRect l="1061" t="8777" r="5531" b="17575"/>
          <a:stretch>
            <a:fillRect/>
          </a:stretch>
        </p:blipFill>
        <p:spPr>
          <a:xfrm>
            <a:off x="-74099" y="-125755"/>
            <a:ext cx="13152999" cy="10005109"/>
          </a:xfrm>
          <a:prstGeom prst="rect">
            <a:avLst/>
          </a:prstGeom>
          <a:ln w="3175">
            <a:miter lim="400000"/>
          </a:ln>
        </p:spPr>
      </p:pic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3992456" y="4509744"/>
            <a:ext cx="5019888" cy="73411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sz="quarter" idx="1"/>
          </p:nvPr>
        </p:nvSpPr>
        <p:spPr>
          <a:xfrm>
            <a:off x="3855350" y="5413761"/>
            <a:ext cx="5294100" cy="1422401"/>
          </a:xfrm>
          <a:prstGeom prst="rect">
            <a:avLst/>
          </a:prstGeom>
          <a:effectLst>
            <a:outerShdw blurRad="12700" dist="12700" dir="13500000" rotWithShape="0">
              <a:srgbClr val="FFFFFF">
                <a:alpha val="50000"/>
              </a:srgbClr>
            </a:outerShdw>
          </a:effectLst>
        </p:spPr>
        <p:txBody>
          <a:bodyPr numCol="1" spcCol="38100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5pPr>
          </a:lstStyle>
          <a:p>
            <a:pPr>
              <a:defRPr>
                <a:effectLst/>
              </a:defRPr>
            </a:pPr>
            <a:r>
              <a:t>Body Level One</a:t>
            </a:r>
          </a:p>
          <a:p>
            <a:pPr lvl="1">
              <a:defRPr>
                <a:effectLst/>
              </a:defRPr>
            </a:pPr>
            <a:r>
              <a:t>Body Level Two</a:t>
            </a:r>
          </a:p>
          <a:p>
            <a:pPr lvl="2">
              <a:defRPr>
                <a:effectLst/>
              </a:defRPr>
            </a:pPr>
            <a:r>
              <a:t>Body Level Three</a:t>
            </a:r>
          </a:p>
          <a:p>
            <a:pPr lvl="3">
              <a:defRPr>
                <a:effectLst/>
              </a:defRPr>
            </a:pPr>
            <a:r>
              <a:t>Body Level Four</a:t>
            </a:r>
          </a:p>
          <a:p>
            <a:pPr lvl="4">
              <a:defRPr>
                <a:effectLst/>
              </a:defRPr>
            </a:pPr>
            <a:r>
              <a:t>Body Level Five</a:t>
            </a:r>
          </a:p>
        </p:txBody>
      </p:sp>
      <p:sp>
        <p:nvSpPr>
          <p:cNvPr id="15" name="Shape 15"/>
          <p:cNvSpPr>
            <a:spLocks noGrp="1"/>
          </p:cNvSpPr>
          <p:nvPr>
            <p:ph type="pic" sz="quarter" idx="13"/>
          </p:nvPr>
        </p:nvSpPr>
        <p:spPr>
          <a:xfrm>
            <a:off x="3992456" y="2781467"/>
            <a:ext cx="5019888" cy="1558372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xfrm>
            <a:off x="6411336" y="7990692"/>
            <a:ext cx="191656" cy="1651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pic" sz="half" idx="13"/>
          </p:nvPr>
        </p:nvSpPr>
        <p:spPr>
          <a:xfrm>
            <a:off x="2120106" y="3322319"/>
            <a:ext cx="8764694" cy="5157895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94" name="Shape 94"/>
          <p:cNvSpPr>
            <a:spLocks noGrp="1"/>
          </p:cNvSpPr>
          <p:nvPr>
            <p:ph type="title"/>
          </p:nvPr>
        </p:nvSpPr>
        <p:spPr>
          <a:xfrm>
            <a:off x="2763837" y="1692646"/>
            <a:ext cx="7477127" cy="104775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sz="quarter" idx="13"/>
          </p:nvPr>
        </p:nvSpPr>
        <p:spPr>
          <a:xfrm>
            <a:off x="6718720" y="3881120"/>
            <a:ext cx="4334935" cy="3142827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pic" sz="quarter" idx="14"/>
          </p:nvPr>
        </p:nvSpPr>
        <p:spPr>
          <a:xfrm>
            <a:off x="1951146" y="3881120"/>
            <a:ext cx="4334934" cy="3142827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2763903" y="1899232"/>
            <a:ext cx="7477127" cy="104775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5" name="Shape 10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bag.png"/>
          <p:cNvPicPr>
            <a:picLocks noChangeAspect="1"/>
          </p:cNvPicPr>
          <p:nvPr/>
        </p:nvPicPr>
        <p:blipFill>
          <a:blip r:embed="rId2">
            <a:extLst/>
          </a:blip>
          <a:srcRect t="8029" r="4470" b="16827"/>
          <a:stretch>
            <a:fillRect/>
          </a:stretch>
        </p:blipFill>
        <p:spPr>
          <a:xfrm>
            <a:off x="-223521" y="-227355"/>
            <a:ext cx="13451842" cy="10208309"/>
          </a:xfrm>
          <a:prstGeom prst="rect">
            <a:avLst/>
          </a:prstGeom>
          <a:ln w="3175">
            <a:miter lim="400000"/>
          </a:ln>
        </p:spPr>
      </p:pic>
      <p:sp>
        <p:nvSpPr>
          <p:cNvPr id="113" name="Shape 113"/>
          <p:cNvSpPr>
            <a:spLocks noGrp="1"/>
          </p:cNvSpPr>
          <p:nvPr>
            <p:ph type="title"/>
          </p:nvPr>
        </p:nvSpPr>
        <p:spPr>
          <a:xfrm>
            <a:off x="2763837" y="3243050"/>
            <a:ext cx="7477127" cy="275272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4" name="Shape 114"/>
          <p:cNvSpPr>
            <a:spLocks noGrp="1"/>
          </p:cNvSpPr>
          <p:nvPr>
            <p:ph type="sldNum" sz="quarter" idx="2"/>
          </p:nvPr>
        </p:nvSpPr>
        <p:spPr>
          <a:xfrm>
            <a:off x="6411336" y="8001380"/>
            <a:ext cx="191656" cy="1651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/>
          </p:cNvSpPr>
          <p:nvPr>
            <p:ph type="pic" idx="13"/>
          </p:nvPr>
        </p:nvSpPr>
        <p:spPr>
          <a:xfrm>
            <a:off x="-155787" y="-6774"/>
            <a:ext cx="13208001" cy="6475308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title"/>
          </p:nvPr>
        </p:nvSpPr>
        <p:spPr>
          <a:xfrm>
            <a:off x="2773362" y="7482205"/>
            <a:ext cx="7458077" cy="104775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Photos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pic" idx="13"/>
          </p:nvPr>
        </p:nvSpPr>
        <p:spPr>
          <a:xfrm>
            <a:off x="4802293" y="-189654"/>
            <a:ext cx="8221823" cy="6482081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31" name="Shape 131"/>
          <p:cNvSpPr>
            <a:spLocks noGrp="1"/>
          </p:cNvSpPr>
          <p:nvPr>
            <p:ph type="pic" sz="half" idx="14"/>
          </p:nvPr>
        </p:nvSpPr>
        <p:spPr>
          <a:xfrm>
            <a:off x="-6774" y="-240454"/>
            <a:ext cx="4821609" cy="6532881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32" name="Shape 132"/>
          <p:cNvSpPr>
            <a:spLocks noGrp="1"/>
          </p:cNvSpPr>
          <p:nvPr>
            <p:ph type="title"/>
          </p:nvPr>
        </p:nvSpPr>
        <p:spPr>
          <a:xfrm>
            <a:off x="2773362" y="7400925"/>
            <a:ext cx="7458077" cy="104775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33" name="Shape 133"/>
          <p:cNvSpPr/>
          <p:nvPr/>
        </p:nvSpPr>
        <p:spPr>
          <a:xfrm flipV="1">
            <a:off x="4802740" y="-71013"/>
            <a:ext cx="1" cy="6377434"/>
          </a:xfrm>
          <a:prstGeom prst="line">
            <a:avLst/>
          </a:prstGeom>
          <a:ln w="762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>
              <a:buClrTx/>
              <a:defRPr sz="2000" b="0" spc="3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134" name="Shape 13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Bullets, Portrai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pic" idx="13"/>
          </p:nvPr>
        </p:nvSpPr>
        <p:spPr>
          <a:xfrm>
            <a:off x="6929120" y="-6774"/>
            <a:ext cx="6191357" cy="10126717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633412" y="1878145"/>
            <a:ext cx="5479416" cy="176048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sz="quarter" idx="1"/>
          </p:nvPr>
        </p:nvSpPr>
        <p:spPr>
          <a:xfrm>
            <a:off x="893074" y="3571980"/>
            <a:ext cx="4960092" cy="3962719"/>
          </a:xfrm>
          <a:prstGeom prst="rect">
            <a:avLst/>
          </a:prstGeom>
        </p:spPr>
        <p:txBody>
          <a:bodyPr numCol="1" spcCol="38100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5pPr>
          </a:lstStyle>
          <a:p>
            <a:pPr>
              <a:defRPr>
                <a:effectLst/>
              </a:defRPr>
            </a:pPr>
            <a:r>
              <a:t>Body Level One</a:t>
            </a:r>
          </a:p>
          <a:p>
            <a:pPr lvl="1">
              <a:defRPr>
                <a:effectLst/>
              </a:defRPr>
            </a:pPr>
            <a:r>
              <a:t>Body Level Two</a:t>
            </a:r>
          </a:p>
          <a:p>
            <a:pPr lvl="2">
              <a:defRPr>
                <a:effectLst/>
              </a:defRPr>
            </a:pPr>
            <a:r>
              <a:t>Body Level Three</a:t>
            </a:r>
          </a:p>
          <a:p>
            <a:pPr lvl="3">
              <a:defRPr>
                <a:effectLst/>
              </a:defRPr>
            </a:pPr>
            <a:r>
              <a:t>Body Level Four</a:t>
            </a:r>
          </a:p>
          <a:p>
            <a:pPr lvl="4">
              <a:defRPr>
                <a:effectLst/>
              </a:defRPr>
            </a:pPr>
            <a:r>
              <a:t>Body Level Five</a:t>
            </a:r>
          </a:p>
        </p:txBody>
      </p:sp>
      <p:sp>
        <p:nvSpPr>
          <p:cNvPr id="144" name="Shape 144"/>
          <p:cNvSpPr>
            <a:spLocks noGrp="1"/>
          </p:cNvSpPr>
          <p:nvPr>
            <p:ph type="sldNum" sz="quarter" idx="2"/>
          </p:nvPr>
        </p:nvSpPr>
        <p:spPr>
          <a:xfrm>
            <a:off x="6411336" y="7962900"/>
            <a:ext cx="191656" cy="1651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, Title, Portrai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/>
          </p:cNvSpPr>
          <p:nvPr>
            <p:ph type="title"/>
          </p:nvPr>
        </p:nvSpPr>
        <p:spPr>
          <a:xfrm>
            <a:off x="426455" y="6395508"/>
            <a:ext cx="5921958" cy="1616817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52" name="Shape 152"/>
          <p:cNvSpPr>
            <a:spLocks noGrp="1"/>
          </p:cNvSpPr>
          <p:nvPr>
            <p:ph type="body" sz="quarter" idx="1"/>
          </p:nvPr>
        </p:nvSpPr>
        <p:spPr>
          <a:xfrm>
            <a:off x="707945" y="2017236"/>
            <a:ext cx="5358978" cy="4588617"/>
          </a:xfrm>
          <a:prstGeom prst="rect">
            <a:avLst/>
          </a:prstGeom>
        </p:spPr>
        <p:txBody>
          <a:bodyPr numCol="1" spcCol="38100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5pPr>
          </a:lstStyle>
          <a:p>
            <a:pPr>
              <a:defRPr>
                <a:effectLst/>
              </a:defRPr>
            </a:pPr>
            <a:r>
              <a:t>Body Level One</a:t>
            </a:r>
          </a:p>
          <a:p>
            <a:pPr lvl="1">
              <a:defRPr>
                <a:effectLst/>
              </a:defRPr>
            </a:pPr>
            <a:r>
              <a:t>Body Level Two</a:t>
            </a:r>
          </a:p>
          <a:p>
            <a:pPr lvl="2">
              <a:defRPr>
                <a:effectLst/>
              </a:defRPr>
            </a:pPr>
            <a:r>
              <a:t>Body Level Three</a:t>
            </a:r>
          </a:p>
          <a:p>
            <a:pPr lvl="3">
              <a:defRPr>
                <a:effectLst/>
              </a:defRPr>
            </a:pPr>
            <a:r>
              <a:t>Body Level Four</a:t>
            </a:r>
          </a:p>
          <a:p>
            <a:pPr lvl="4">
              <a:defRPr>
                <a:effectLst/>
              </a:defRPr>
            </a:pPr>
            <a:r>
              <a:t>Body Level Five</a:t>
            </a:r>
          </a:p>
        </p:txBody>
      </p:sp>
      <p:sp>
        <p:nvSpPr>
          <p:cNvPr id="153" name="Shape 153"/>
          <p:cNvSpPr>
            <a:spLocks noGrp="1"/>
          </p:cNvSpPr>
          <p:nvPr>
            <p:ph type="pic" idx="13"/>
          </p:nvPr>
        </p:nvSpPr>
        <p:spPr>
          <a:xfrm>
            <a:off x="6813444" y="-379307"/>
            <a:ext cx="6191356" cy="10329917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54" name="Shape 1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ortrait Photo, Bullets,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/>
          </p:cNvSpPr>
          <p:nvPr>
            <p:ph type="title"/>
          </p:nvPr>
        </p:nvSpPr>
        <p:spPr>
          <a:xfrm>
            <a:off x="6818100" y="6928670"/>
            <a:ext cx="5627160" cy="119755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62" name="Shape 162"/>
          <p:cNvSpPr>
            <a:spLocks noGrp="1"/>
          </p:cNvSpPr>
          <p:nvPr>
            <p:ph type="body" sz="quarter" idx="1"/>
          </p:nvPr>
        </p:nvSpPr>
        <p:spPr>
          <a:xfrm>
            <a:off x="7047679" y="2033772"/>
            <a:ext cx="5168002" cy="4190260"/>
          </a:xfrm>
          <a:prstGeom prst="rect">
            <a:avLst/>
          </a:prstGeom>
        </p:spPr>
        <p:txBody>
          <a:bodyPr numCol="1" spcCol="38100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5pPr>
          </a:lstStyle>
          <a:p>
            <a:pPr>
              <a:defRPr>
                <a:effectLst/>
              </a:defRPr>
            </a:pPr>
            <a:r>
              <a:t>Body Level One</a:t>
            </a:r>
          </a:p>
          <a:p>
            <a:pPr lvl="1">
              <a:defRPr>
                <a:effectLst/>
              </a:defRPr>
            </a:pPr>
            <a:r>
              <a:t>Body Level Two</a:t>
            </a:r>
          </a:p>
          <a:p>
            <a:pPr lvl="2">
              <a:defRPr>
                <a:effectLst/>
              </a:defRPr>
            </a:pPr>
            <a:r>
              <a:t>Body Level Three</a:t>
            </a:r>
          </a:p>
          <a:p>
            <a:pPr lvl="3">
              <a:defRPr>
                <a:effectLst/>
              </a:defRPr>
            </a:pPr>
            <a:r>
              <a:t>Body Level Four</a:t>
            </a:r>
          </a:p>
          <a:p>
            <a:pPr lvl="4">
              <a:defRPr>
                <a:effectLst/>
              </a:defRPr>
            </a:pPr>
            <a:r>
              <a:t>Body Level Five</a:t>
            </a:r>
          </a:p>
        </p:txBody>
      </p:sp>
      <p:sp>
        <p:nvSpPr>
          <p:cNvPr id="163" name="Shape 163"/>
          <p:cNvSpPr>
            <a:spLocks noGrp="1"/>
          </p:cNvSpPr>
          <p:nvPr>
            <p:ph type="pic" idx="13"/>
          </p:nvPr>
        </p:nvSpPr>
        <p:spPr>
          <a:xfrm>
            <a:off x="-41170" y="-74507"/>
            <a:ext cx="6191357" cy="10194450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ortrait Photo, Title,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/>
          </p:cNvSpPr>
          <p:nvPr>
            <p:ph type="pic" sz="quarter" idx="13"/>
          </p:nvPr>
        </p:nvSpPr>
        <p:spPr>
          <a:xfrm>
            <a:off x="1150130" y="3454399"/>
            <a:ext cx="4849708" cy="4644603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xfrm>
            <a:off x="1723680" y="1406843"/>
            <a:ext cx="9557440" cy="1355197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73" name="Shape 173"/>
          <p:cNvSpPr>
            <a:spLocks noGrp="1"/>
          </p:cNvSpPr>
          <p:nvPr>
            <p:ph type="body" sz="quarter" idx="1"/>
          </p:nvPr>
        </p:nvSpPr>
        <p:spPr>
          <a:xfrm>
            <a:off x="7292247" y="3328511"/>
            <a:ext cx="4161791" cy="4354514"/>
          </a:xfrm>
          <a:prstGeom prst="rect">
            <a:avLst/>
          </a:prstGeom>
        </p:spPr>
        <p:txBody>
          <a:bodyPr numCol="1" spcCol="38100"/>
          <a:lstStyle>
            <a:lvl1pPr marL="0" indent="0">
              <a:buClr>
                <a:srgbClr val="A29A85"/>
              </a:buClr>
              <a:buSzTx/>
              <a:buNone/>
              <a:defRPr sz="3200" spc="32"/>
            </a:lvl1pPr>
            <a:lvl2pPr marL="0" indent="0">
              <a:buClr>
                <a:srgbClr val="A29A85"/>
              </a:buClr>
              <a:buSzTx/>
              <a:buNone/>
              <a:defRPr sz="3200" spc="32"/>
            </a:lvl2pPr>
            <a:lvl3pPr marL="0" indent="0">
              <a:buClr>
                <a:srgbClr val="A29A85"/>
              </a:buClr>
              <a:buSzTx/>
              <a:buNone/>
              <a:defRPr sz="3200" spc="32"/>
            </a:lvl3pPr>
            <a:lvl4pPr marL="0" indent="0">
              <a:buClr>
                <a:srgbClr val="A29A85"/>
              </a:buClr>
              <a:buSzTx/>
              <a:buNone/>
              <a:defRPr sz="3200" spc="32"/>
            </a:lvl4pPr>
            <a:lvl5pPr marL="0" indent="0">
              <a:buClr>
                <a:srgbClr val="A29A85"/>
              </a:buClr>
              <a:buSzTx/>
              <a:buNone/>
              <a:defRPr sz="3200" spc="3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4" name="Shape 174"/>
          <p:cNvSpPr>
            <a:spLocks noGrp="1"/>
          </p:cNvSpPr>
          <p:nvPr>
            <p:ph type="sldNum" sz="quarter" idx="2"/>
          </p:nvPr>
        </p:nvSpPr>
        <p:spPr>
          <a:xfrm>
            <a:off x="6411336" y="7962900"/>
            <a:ext cx="191656" cy="1651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 &amp; Portrai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/>
          </p:cNvSpPr>
          <p:nvPr>
            <p:ph type="body" sz="quarter" idx="1"/>
          </p:nvPr>
        </p:nvSpPr>
        <p:spPr>
          <a:xfrm>
            <a:off x="1424622" y="2425716"/>
            <a:ext cx="4773084" cy="4902168"/>
          </a:xfrm>
          <a:prstGeom prst="rect">
            <a:avLst/>
          </a:prstGeom>
        </p:spPr>
        <p:txBody>
          <a:bodyPr numCol="1" spcCol="38100"/>
          <a:lstStyle>
            <a:lvl1pPr marL="0" indent="0">
              <a:buClr>
                <a:srgbClr val="A29A85"/>
              </a:buClr>
              <a:buSzTx/>
              <a:buNone/>
              <a:defRPr sz="3200" spc="32"/>
            </a:lvl1pPr>
            <a:lvl2pPr marL="0" indent="0">
              <a:buClr>
                <a:srgbClr val="A29A85"/>
              </a:buClr>
              <a:buSzTx/>
              <a:buNone/>
              <a:defRPr sz="3200" spc="32"/>
            </a:lvl2pPr>
            <a:lvl3pPr marL="0" indent="0">
              <a:buClr>
                <a:srgbClr val="A29A85"/>
              </a:buClr>
              <a:buSzTx/>
              <a:buNone/>
              <a:defRPr sz="3200" spc="32"/>
            </a:lvl3pPr>
            <a:lvl4pPr marL="0" indent="0">
              <a:buClr>
                <a:srgbClr val="A29A85"/>
              </a:buClr>
              <a:buSzTx/>
              <a:buNone/>
              <a:defRPr sz="3200" spc="32"/>
            </a:lvl4pPr>
            <a:lvl5pPr marL="0" indent="0">
              <a:buClr>
                <a:srgbClr val="A29A85"/>
              </a:buClr>
              <a:buSzTx/>
              <a:buNone/>
              <a:defRPr sz="3200" spc="3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2" name="Shape 182"/>
          <p:cNvSpPr>
            <a:spLocks noGrp="1"/>
          </p:cNvSpPr>
          <p:nvPr>
            <p:ph type="pic" idx="13"/>
          </p:nvPr>
        </p:nvSpPr>
        <p:spPr>
          <a:xfrm>
            <a:off x="6385917" y="-83715"/>
            <a:ext cx="6682638" cy="9921030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83" name="Shape 183"/>
          <p:cNvSpPr>
            <a:spLocks noGrp="1"/>
          </p:cNvSpPr>
          <p:nvPr>
            <p:ph type="sldNum" sz="quarter" idx="2"/>
          </p:nvPr>
        </p:nvSpPr>
        <p:spPr>
          <a:xfrm>
            <a:off x="6411336" y="7962900"/>
            <a:ext cx="191656" cy="1651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1839171" y="1885080"/>
            <a:ext cx="9326458" cy="89994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sz="quarter" idx="1"/>
          </p:nvPr>
        </p:nvSpPr>
        <p:spPr>
          <a:xfrm>
            <a:off x="2892477" y="3686871"/>
            <a:ext cx="7219846" cy="3078240"/>
          </a:xfrm>
          <a:prstGeom prst="rect">
            <a:avLst/>
          </a:prstGeom>
        </p:spPr>
        <p:txBody>
          <a:bodyPr numCol="1" spcCol="38100"/>
          <a:lstStyle>
            <a:lvl1pPr marL="274917" indent="-274917">
              <a:defRPr sz="3200" spc="32"/>
            </a:lvl1pPr>
            <a:lvl2pPr marL="719417" indent="-274917">
              <a:defRPr sz="3200" spc="32"/>
            </a:lvl2pPr>
            <a:lvl3pPr marL="1163917" indent="-274917">
              <a:defRPr sz="3200" spc="32"/>
            </a:lvl3pPr>
            <a:lvl4pPr marL="1608417" indent="-274917">
              <a:defRPr sz="3200" spc="32"/>
            </a:lvl4pPr>
            <a:lvl5pPr>
              <a:defRPr sz="3200" spc="3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hape 2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 &amp; 2 Landscap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/>
          </p:cNvSpPr>
          <p:nvPr>
            <p:ph type="body" sz="quarter" idx="1"/>
          </p:nvPr>
        </p:nvSpPr>
        <p:spPr>
          <a:xfrm>
            <a:off x="1346940" y="2607230"/>
            <a:ext cx="4072362" cy="5099263"/>
          </a:xfrm>
          <a:prstGeom prst="rect">
            <a:avLst/>
          </a:prstGeom>
        </p:spPr>
        <p:txBody>
          <a:bodyPr numCol="1" spcCol="38100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5pPr>
          </a:lstStyle>
          <a:p>
            <a:pPr>
              <a:defRPr>
                <a:effectLst/>
              </a:defRPr>
            </a:pPr>
            <a:r>
              <a:t>Body Level One</a:t>
            </a:r>
          </a:p>
          <a:p>
            <a:pPr lvl="1">
              <a:defRPr>
                <a:effectLst/>
              </a:defRPr>
            </a:pPr>
            <a:r>
              <a:t>Body Level Two</a:t>
            </a:r>
          </a:p>
          <a:p>
            <a:pPr lvl="2">
              <a:defRPr>
                <a:effectLst/>
              </a:defRPr>
            </a:pPr>
            <a:r>
              <a:t>Body Level Three</a:t>
            </a:r>
          </a:p>
          <a:p>
            <a:pPr lvl="3">
              <a:defRPr>
                <a:effectLst/>
              </a:defRPr>
            </a:pPr>
            <a:r>
              <a:t>Body Level Four</a:t>
            </a:r>
          </a:p>
          <a:p>
            <a:pPr lvl="4">
              <a:defRPr>
                <a:effectLst/>
              </a:defRPr>
            </a:pPr>
            <a:r>
              <a:t>Body Level Five</a:t>
            </a:r>
          </a:p>
        </p:txBody>
      </p:sp>
      <p:sp>
        <p:nvSpPr>
          <p:cNvPr id="191" name="Shape 191"/>
          <p:cNvSpPr>
            <a:spLocks noGrp="1"/>
          </p:cNvSpPr>
          <p:nvPr>
            <p:ph type="pic" sz="half" idx="13"/>
          </p:nvPr>
        </p:nvSpPr>
        <p:spPr>
          <a:xfrm>
            <a:off x="6812637" y="-71121"/>
            <a:ext cx="6189811" cy="4966169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92" name="Shape 192"/>
          <p:cNvSpPr>
            <a:spLocks noGrp="1"/>
          </p:cNvSpPr>
          <p:nvPr>
            <p:ph type="pic" sz="half" idx="14"/>
          </p:nvPr>
        </p:nvSpPr>
        <p:spPr>
          <a:xfrm>
            <a:off x="6819410" y="4870027"/>
            <a:ext cx="6189812" cy="4899096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193" name="Shape 193"/>
          <p:cNvSpPr>
            <a:spLocks noGrp="1"/>
          </p:cNvSpPr>
          <p:nvPr>
            <p:ph type="sldNum" sz="quarter" idx="2"/>
          </p:nvPr>
        </p:nvSpPr>
        <p:spPr>
          <a:xfrm>
            <a:off x="6411336" y="7962900"/>
            <a:ext cx="191656" cy="1651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ortrait Photo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/>
          </p:cNvSpPr>
          <p:nvPr>
            <p:ph type="pic" idx="13"/>
          </p:nvPr>
        </p:nvSpPr>
        <p:spPr>
          <a:xfrm>
            <a:off x="-47414" y="-3387"/>
            <a:ext cx="6921343" cy="9760375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01" name="Shape 201"/>
          <p:cNvSpPr>
            <a:spLocks noGrp="1"/>
          </p:cNvSpPr>
          <p:nvPr>
            <p:ph type="body" sz="quarter" idx="1"/>
          </p:nvPr>
        </p:nvSpPr>
        <p:spPr>
          <a:xfrm>
            <a:off x="7197896" y="2629667"/>
            <a:ext cx="5358977" cy="4683920"/>
          </a:xfrm>
          <a:prstGeom prst="rect">
            <a:avLst/>
          </a:prstGeom>
        </p:spPr>
        <p:txBody>
          <a:bodyPr numCol="1" spcCol="38100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5pPr>
          </a:lstStyle>
          <a:p>
            <a:pPr>
              <a:defRPr>
                <a:effectLst/>
              </a:defRPr>
            </a:pPr>
            <a:r>
              <a:t>Body Level One</a:t>
            </a:r>
          </a:p>
          <a:p>
            <a:pPr lvl="1">
              <a:defRPr>
                <a:effectLst/>
              </a:defRPr>
            </a:pPr>
            <a:r>
              <a:t>Body Level Two</a:t>
            </a:r>
          </a:p>
          <a:p>
            <a:pPr lvl="2">
              <a:defRPr>
                <a:effectLst/>
              </a:defRPr>
            </a:pPr>
            <a:r>
              <a:t>Body Level Three</a:t>
            </a:r>
          </a:p>
          <a:p>
            <a:pPr lvl="3">
              <a:defRPr>
                <a:effectLst/>
              </a:defRPr>
            </a:pPr>
            <a:r>
              <a:t>Body Level Four</a:t>
            </a:r>
          </a:p>
          <a:p>
            <a:pPr lvl="4">
              <a:defRPr>
                <a:effectLst/>
              </a:defRPr>
            </a:pPr>
            <a:r>
              <a:t>Body Level Five</a:t>
            </a:r>
          </a:p>
        </p:txBody>
      </p:sp>
      <p:sp>
        <p:nvSpPr>
          <p:cNvPr id="202" name="Shape 202"/>
          <p:cNvSpPr>
            <a:spLocks noGrp="1"/>
          </p:cNvSpPr>
          <p:nvPr>
            <p:ph type="sldNum" sz="quarter" idx="2"/>
          </p:nvPr>
        </p:nvSpPr>
        <p:spPr>
          <a:xfrm>
            <a:off x="6411336" y="7962900"/>
            <a:ext cx="191656" cy="1651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Landscape Photos &amp; Bulle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/>
          </p:cNvSpPr>
          <p:nvPr>
            <p:ph type="pic" sz="half" idx="13"/>
          </p:nvPr>
        </p:nvSpPr>
        <p:spPr>
          <a:xfrm>
            <a:off x="-74507" y="4836159"/>
            <a:ext cx="7504854" cy="4978402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10" name="Shape 210"/>
          <p:cNvSpPr>
            <a:spLocks noGrp="1"/>
          </p:cNvSpPr>
          <p:nvPr>
            <p:ph type="pic" sz="half" idx="14"/>
          </p:nvPr>
        </p:nvSpPr>
        <p:spPr>
          <a:xfrm>
            <a:off x="-74507" y="-54187"/>
            <a:ext cx="7504854" cy="4903894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11" name="Shape 211"/>
          <p:cNvSpPr>
            <a:spLocks noGrp="1"/>
          </p:cNvSpPr>
          <p:nvPr>
            <p:ph type="body" sz="half" idx="1"/>
          </p:nvPr>
        </p:nvSpPr>
        <p:spPr>
          <a:xfrm>
            <a:off x="7843466" y="1909153"/>
            <a:ext cx="4966019" cy="5745641"/>
          </a:xfrm>
          <a:prstGeom prst="rect">
            <a:avLst/>
          </a:prstGeom>
        </p:spPr>
        <p:txBody>
          <a:bodyPr numCol="1" spcCol="38100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 spc="32"/>
            </a:lvl5pPr>
          </a:lstStyle>
          <a:p>
            <a:pPr>
              <a:defRPr>
                <a:effectLst/>
              </a:defRPr>
            </a:pPr>
            <a:r>
              <a:t>Body Level One</a:t>
            </a:r>
          </a:p>
          <a:p>
            <a:pPr lvl="1">
              <a:defRPr>
                <a:effectLst/>
              </a:defRPr>
            </a:pPr>
            <a:r>
              <a:t>Body Level Two</a:t>
            </a:r>
          </a:p>
          <a:p>
            <a:pPr lvl="2">
              <a:defRPr>
                <a:effectLst/>
              </a:defRPr>
            </a:pPr>
            <a:r>
              <a:t>Body Level Three</a:t>
            </a:r>
          </a:p>
          <a:p>
            <a:pPr lvl="3">
              <a:defRPr>
                <a:effectLst/>
              </a:defRPr>
            </a:pPr>
            <a:r>
              <a:t>Body Level Four</a:t>
            </a:r>
          </a:p>
          <a:p>
            <a:pPr lvl="4">
              <a:defRPr>
                <a:effectLst/>
              </a:defRPr>
            </a:pPr>
            <a:r>
              <a:t>Body Level Five</a:t>
            </a:r>
          </a:p>
        </p:txBody>
      </p:sp>
      <p:sp>
        <p:nvSpPr>
          <p:cNvPr id="212" name="Shape 212"/>
          <p:cNvSpPr>
            <a:spLocks noGrp="1"/>
          </p:cNvSpPr>
          <p:nvPr>
            <p:ph type="sldNum" sz="quarter" idx="2"/>
          </p:nvPr>
        </p:nvSpPr>
        <p:spPr>
          <a:xfrm>
            <a:off x="6411336" y="7962900"/>
            <a:ext cx="191656" cy="1651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>
            <a:spLocks noGrp="1"/>
          </p:cNvSpPr>
          <p:nvPr>
            <p:ph type="pic" idx="13"/>
          </p:nvPr>
        </p:nvSpPr>
        <p:spPr>
          <a:xfrm>
            <a:off x="-6774" y="-30480"/>
            <a:ext cx="13018349" cy="9794241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20" name="Shape 2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Portrait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>
            <a:spLocks noGrp="1"/>
          </p:cNvSpPr>
          <p:nvPr>
            <p:ph type="pic" idx="13"/>
          </p:nvPr>
        </p:nvSpPr>
        <p:spPr>
          <a:xfrm>
            <a:off x="6502399" y="-3387"/>
            <a:ext cx="6841069" cy="9760374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28" name="Shape 228"/>
          <p:cNvSpPr>
            <a:spLocks noGrp="1"/>
          </p:cNvSpPr>
          <p:nvPr>
            <p:ph type="pic" idx="14"/>
          </p:nvPr>
        </p:nvSpPr>
        <p:spPr>
          <a:xfrm>
            <a:off x="-338668" y="-54187"/>
            <a:ext cx="6841069" cy="9861974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29" name="Shape 229"/>
          <p:cNvSpPr/>
          <p:nvPr/>
        </p:nvSpPr>
        <p:spPr>
          <a:xfrm flipV="1">
            <a:off x="6495626" y="-514"/>
            <a:ext cx="13548" cy="9860639"/>
          </a:xfrm>
          <a:prstGeom prst="line">
            <a:avLst/>
          </a:prstGeom>
          <a:ln w="762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>
              <a:buClrTx/>
              <a:defRPr sz="2000" b="0" spc="3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230" name="Shape 2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Landscape Photos &amp; 1 Portrai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>
            <a:spLocks noGrp="1"/>
          </p:cNvSpPr>
          <p:nvPr>
            <p:ph type="pic" sz="half" idx="13"/>
          </p:nvPr>
        </p:nvSpPr>
        <p:spPr>
          <a:xfrm>
            <a:off x="-1283547" y="4798906"/>
            <a:ext cx="7504854" cy="5012268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38" name="Shape 238"/>
          <p:cNvSpPr>
            <a:spLocks noGrp="1"/>
          </p:cNvSpPr>
          <p:nvPr>
            <p:ph type="pic" sz="half" idx="14"/>
          </p:nvPr>
        </p:nvSpPr>
        <p:spPr>
          <a:xfrm>
            <a:off x="-1283548" y="-23708"/>
            <a:ext cx="7504855" cy="4836162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39" name="Shape 239"/>
          <p:cNvSpPr/>
          <p:nvPr/>
        </p:nvSpPr>
        <p:spPr>
          <a:xfrm>
            <a:off x="-1395308" y="4856479"/>
            <a:ext cx="7728376" cy="1"/>
          </a:xfrm>
          <a:prstGeom prst="line">
            <a:avLst/>
          </a:prstGeom>
          <a:ln w="762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>
              <a:buClrTx/>
              <a:defRPr sz="2000" b="0" spc="3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240" name="Shape 240"/>
          <p:cNvSpPr>
            <a:spLocks noGrp="1"/>
          </p:cNvSpPr>
          <p:nvPr>
            <p:ph type="pic" idx="15"/>
          </p:nvPr>
        </p:nvSpPr>
        <p:spPr>
          <a:xfrm>
            <a:off x="6163733" y="-20321"/>
            <a:ext cx="6841068" cy="9896569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41" name="Shape 241"/>
          <p:cNvSpPr/>
          <p:nvPr/>
        </p:nvSpPr>
        <p:spPr>
          <a:xfrm flipV="1">
            <a:off x="6170506" y="-464"/>
            <a:ext cx="1" cy="9856763"/>
          </a:xfrm>
          <a:prstGeom prst="line">
            <a:avLst/>
          </a:prstGeom>
          <a:ln w="762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>
              <a:buClrTx/>
              <a:defRPr sz="2000" b="0" spc="3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242" name="Shape 24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 Portrait Photo &amp; 2 Landscape Photo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>
            <a:spLocks noGrp="1"/>
          </p:cNvSpPr>
          <p:nvPr>
            <p:ph type="pic" sz="half" idx="13"/>
          </p:nvPr>
        </p:nvSpPr>
        <p:spPr>
          <a:xfrm flipH="1">
            <a:off x="5686213" y="4815839"/>
            <a:ext cx="7504854" cy="4961468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50" name="Shape 250"/>
          <p:cNvSpPr>
            <a:spLocks noGrp="1"/>
          </p:cNvSpPr>
          <p:nvPr>
            <p:ph type="pic" sz="half" idx="14"/>
          </p:nvPr>
        </p:nvSpPr>
        <p:spPr>
          <a:xfrm flipH="1">
            <a:off x="5686213" y="-142241"/>
            <a:ext cx="7504854" cy="4954695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51" name="Shape 251"/>
          <p:cNvSpPr/>
          <p:nvPr/>
        </p:nvSpPr>
        <p:spPr>
          <a:xfrm flipH="1" flipV="1">
            <a:off x="5574452" y="4856479"/>
            <a:ext cx="7728376" cy="1"/>
          </a:xfrm>
          <a:prstGeom prst="line">
            <a:avLst/>
          </a:prstGeom>
          <a:ln w="762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>
              <a:buClrTx/>
              <a:defRPr sz="2000" b="0" spc="3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252" name="Shape 252"/>
          <p:cNvSpPr>
            <a:spLocks noGrp="1"/>
          </p:cNvSpPr>
          <p:nvPr>
            <p:ph type="pic" idx="15"/>
          </p:nvPr>
        </p:nvSpPr>
        <p:spPr>
          <a:xfrm flipH="1">
            <a:off x="-1097281" y="-71121"/>
            <a:ext cx="6841069" cy="10217575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53" name="Shape 253"/>
          <p:cNvSpPr/>
          <p:nvPr/>
        </p:nvSpPr>
        <p:spPr>
          <a:xfrm flipV="1">
            <a:off x="5737013" y="-24171"/>
            <a:ext cx="1" cy="9761302"/>
          </a:xfrm>
          <a:prstGeom prst="line">
            <a:avLst/>
          </a:prstGeom>
          <a:ln w="762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>
              <a:buClrTx/>
              <a:defRPr sz="2000" b="0" spc="3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254" name="Shape 2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 Landscape Photo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>
            <a:spLocks noGrp="1"/>
          </p:cNvSpPr>
          <p:nvPr>
            <p:ph type="pic" sz="quarter" idx="13"/>
          </p:nvPr>
        </p:nvSpPr>
        <p:spPr>
          <a:xfrm>
            <a:off x="352213" y="4930986"/>
            <a:ext cx="6096001" cy="3251201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62" name="Shape 262"/>
          <p:cNvSpPr>
            <a:spLocks noGrp="1"/>
          </p:cNvSpPr>
          <p:nvPr>
            <p:ph type="pic" sz="quarter" idx="14"/>
          </p:nvPr>
        </p:nvSpPr>
        <p:spPr>
          <a:xfrm>
            <a:off x="6556586" y="1571413"/>
            <a:ext cx="6096002" cy="3251201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63" name="Shape 263"/>
          <p:cNvSpPr>
            <a:spLocks noGrp="1"/>
          </p:cNvSpPr>
          <p:nvPr>
            <p:ph type="pic" sz="quarter" idx="15"/>
          </p:nvPr>
        </p:nvSpPr>
        <p:spPr>
          <a:xfrm>
            <a:off x="6556586" y="4930986"/>
            <a:ext cx="6096002" cy="3251201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64" name="Shape 264"/>
          <p:cNvSpPr>
            <a:spLocks noGrp="1"/>
          </p:cNvSpPr>
          <p:nvPr>
            <p:ph type="pic" sz="quarter" idx="16"/>
          </p:nvPr>
        </p:nvSpPr>
        <p:spPr>
          <a:xfrm>
            <a:off x="352213" y="1571413"/>
            <a:ext cx="6096001" cy="3251201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65" name="Shape 2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ortrait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/>
          </p:cNvSpPr>
          <p:nvPr>
            <p:ph type="pic" sz="half" idx="13"/>
          </p:nvPr>
        </p:nvSpPr>
        <p:spPr>
          <a:xfrm>
            <a:off x="8644593" y="1538387"/>
            <a:ext cx="4027068" cy="6676826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pic" sz="half" idx="14"/>
          </p:nvPr>
        </p:nvSpPr>
        <p:spPr>
          <a:xfrm>
            <a:off x="4482093" y="1538387"/>
            <a:ext cx="4027068" cy="6676826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74" name="Shape 274"/>
          <p:cNvSpPr>
            <a:spLocks noGrp="1"/>
          </p:cNvSpPr>
          <p:nvPr>
            <p:ph type="pic" sz="half" idx="15"/>
          </p:nvPr>
        </p:nvSpPr>
        <p:spPr>
          <a:xfrm>
            <a:off x="333140" y="1538387"/>
            <a:ext cx="4027068" cy="6676827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275" name="Shape 2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>
            <a:spLocks noGrp="1"/>
          </p:cNvSpPr>
          <p:nvPr>
            <p:ph type="body" sz="quarter" idx="13"/>
          </p:nvPr>
        </p:nvSpPr>
        <p:spPr>
          <a:xfrm>
            <a:off x="2941890" y="4748874"/>
            <a:ext cx="7121020" cy="457201"/>
          </a:xfrm>
          <a:prstGeom prst="rect">
            <a:avLst/>
          </a:prstGeom>
        </p:spPr>
        <p:txBody>
          <a:bodyPr lIns="38100" tIns="38100" rIns="38100" bIns="38100" numCol="1" spcCol="3810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rgbClr val="A29A85"/>
              </a:buClr>
              <a:buSzTx/>
              <a:buNone/>
              <a:defRPr sz="2600" b="1" spc="26">
                <a:solidFill>
                  <a:srgbClr val="525658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</a:defRPr>
            </a:lvl1pPr>
          </a:lstStyle>
          <a:p>
            <a:r>
              <a:t>AUTHOR NAME</a:t>
            </a:r>
          </a:p>
        </p:txBody>
      </p:sp>
      <p:sp>
        <p:nvSpPr>
          <p:cNvPr id="283" name="Shape 283"/>
          <p:cNvSpPr>
            <a:spLocks noGrp="1"/>
          </p:cNvSpPr>
          <p:nvPr>
            <p:ph type="body" sz="quarter" idx="14"/>
          </p:nvPr>
        </p:nvSpPr>
        <p:spPr>
          <a:xfrm>
            <a:off x="3711786" y="3908371"/>
            <a:ext cx="5581228" cy="435188"/>
          </a:xfrm>
          <a:prstGeom prst="rect">
            <a:avLst/>
          </a:prstGeom>
        </p:spPr>
        <p:txBody>
          <a:bodyPr lIns="27093" tIns="27093" rIns="27093" bIns="27093" numCol="1" spcCol="38100">
            <a:spAutoFit/>
          </a:bodyPr>
          <a:lstStyle>
            <a:lvl1pPr marL="0" indent="0" algn="ctr" defTabSz="584200">
              <a:lnSpc>
                <a:spcPct val="100000"/>
              </a:lnSpc>
              <a:spcBef>
                <a:spcPts val="0"/>
              </a:spcBef>
              <a:buClr>
                <a:srgbClr val="A29A85"/>
              </a:buClr>
              <a:buSzTx/>
              <a:buNone/>
              <a:defRPr sz="2600" spc="0">
                <a:solidFill>
                  <a:srgbClr val="525658"/>
                </a:solidFill>
              </a:defRPr>
            </a:lvl1pPr>
          </a:lstStyle>
          <a:p>
            <a:pPr>
              <a:defRPr>
                <a:effectLst/>
              </a:defRPr>
            </a:pPr>
            <a:r>
              <a:t>“Type a quote here.” </a:t>
            </a:r>
          </a:p>
        </p:txBody>
      </p:sp>
      <p:sp>
        <p:nvSpPr>
          <p:cNvPr id="284" name="Shape 28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7745465" y="3744674"/>
            <a:ext cx="4603169" cy="226425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sz="half" idx="1"/>
          </p:nvPr>
        </p:nvSpPr>
        <p:spPr>
          <a:xfrm>
            <a:off x="1008379" y="2438823"/>
            <a:ext cx="6564556" cy="4875954"/>
          </a:xfrm>
          <a:prstGeom prst="rect">
            <a:avLst/>
          </a:prstGeom>
        </p:spPr>
        <p:txBody>
          <a:bodyPr numCol="1" spcCol="38100"/>
          <a:lstStyle>
            <a:lvl1pPr marL="274917" indent="-274917" algn="ctr">
              <a:spcBef>
                <a:spcPts val="0"/>
              </a:spcBef>
              <a:defRPr sz="3200" spc="32"/>
            </a:lvl1pPr>
            <a:lvl2pPr marL="719417" indent="-274917" algn="ctr">
              <a:spcBef>
                <a:spcPts val="0"/>
              </a:spcBef>
              <a:defRPr sz="3200" spc="32"/>
            </a:lvl2pPr>
            <a:lvl3pPr marL="1163917" indent="-274917" algn="ctr">
              <a:spcBef>
                <a:spcPts val="0"/>
              </a:spcBef>
              <a:defRPr sz="3200" spc="32"/>
            </a:lvl3pPr>
            <a:lvl4pPr marL="1608417" indent="-274917" algn="ctr">
              <a:spcBef>
                <a:spcPts val="0"/>
              </a:spcBef>
              <a:defRPr sz="3200" spc="32"/>
            </a:lvl4pPr>
            <a:lvl5pPr algn="ctr">
              <a:spcBef>
                <a:spcPts val="0"/>
              </a:spcBef>
              <a:defRPr sz="3200" spc="32"/>
            </a:lvl5pPr>
          </a:lstStyle>
          <a:p>
            <a:pPr>
              <a:defRPr>
                <a:effectLst/>
              </a:defRPr>
            </a:pPr>
            <a:r>
              <a:t>Body Level One</a:t>
            </a:r>
          </a:p>
          <a:p>
            <a:pPr lvl="1">
              <a:defRPr>
                <a:effectLst/>
              </a:defRPr>
            </a:pPr>
            <a:r>
              <a:t>Body Level Two</a:t>
            </a:r>
          </a:p>
          <a:p>
            <a:pPr lvl="2">
              <a:defRPr>
                <a:effectLst/>
              </a:defRPr>
            </a:pPr>
            <a:r>
              <a:t>Body Level Three</a:t>
            </a:r>
          </a:p>
          <a:p>
            <a:pPr lvl="3">
              <a:defRPr>
                <a:effectLst/>
              </a:defRPr>
            </a:pPr>
            <a:r>
              <a:t>Body Level Four</a:t>
            </a:r>
          </a:p>
          <a:p>
            <a:pPr lvl="4">
              <a:defRPr>
                <a:effectLst/>
              </a:defRPr>
            </a:pPr>
            <a:r>
              <a:t>Body Level Five</a:t>
            </a:r>
          </a:p>
        </p:txBody>
      </p:sp>
      <p:sp>
        <p:nvSpPr>
          <p:cNvPr id="34" name="Shape 3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hart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xfrm>
            <a:off x="6560396" y="2654617"/>
            <a:ext cx="5354639" cy="4444366"/>
          </a:xfrm>
          <a:prstGeom prst="rect">
            <a:avLst/>
          </a:prstGeom>
        </p:spPr>
        <p:txBody>
          <a:bodyPr numCol="1" spcCol="38100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aphicFrame>
        <p:nvGraphicFramePr>
          <p:cNvPr id="292" name="Chart 292"/>
          <p:cNvGraphicFramePr/>
          <p:nvPr/>
        </p:nvGraphicFramePr>
        <p:xfrm>
          <a:off x="1070149" y="2350309"/>
          <a:ext cx="5052982" cy="5052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3" name="Chart 293"/>
          <p:cNvGraphicFramePr/>
          <p:nvPr/>
        </p:nvGraphicFramePr>
        <p:xfrm>
          <a:off x="2133599" y="3393439"/>
          <a:ext cx="2939628" cy="2939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4" name="Shape 294"/>
          <p:cNvSpPr/>
          <p:nvPr/>
        </p:nvSpPr>
        <p:spPr>
          <a:xfrm>
            <a:off x="2638213" y="3904826"/>
            <a:ext cx="1930401" cy="1930401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buClrTx/>
              <a:defRPr sz="2000" b="0" spc="3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295" name="Shape 2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" name="Chart 302"/>
          <p:cNvGraphicFramePr/>
          <p:nvPr/>
        </p:nvGraphicFramePr>
        <p:xfrm>
          <a:off x="1141344" y="3302880"/>
          <a:ext cx="4862926" cy="3062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3" name="Shape 303"/>
          <p:cNvSpPr>
            <a:spLocks noGrp="1"/>
          </p:cNvSpPr>
          <p:nvPr>
            <p:ph type="body" sz="quarter" idx="1"/>
          </p:nvPr>
        </p:nvSpPr>
        <p:spPr>
          <a:xfrm>
            <a:off x="6768300" y="2766033"/>
            <a:ext cx="5268278" cy="4221534"/>
          </a:xfrm>
          <a:prstGeom prst="rect">
            <a:avLst/>
          </a:prstGeom>
        </p:spPr>
        <p:txBody>
          <a:bodyPr numCol="1" spcCol="38100"/>
          <a:lstStyle>
            <a:lvl1pPr marL="197597" indent="-197597"/>
            <a:lvl2pPr marL="642097" indent="-197597"/>
            <a:lvl3pPr marL="1086597" indent="-197597"/>
            <a:lvl4pPr marL="1531097" indent="-197597"/>
            <a:lvl5pPr marL="1975597" indent="-197597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04" name="Shape 30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hotos &amp; Bullets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>
            <a:spLocks noGrp="1"/>
          </p:cNvSpPr>
          <p:nvPr>
            <p:ph type="pic" sz="quarter" idx="13"/>
          </p:nvPr>
        </p:nvSpPr>
        <p:spPr>
          <a:xfrm>
            <a:off x="8697647" y="1821014"/>
            <a:ext cx="2891712" cy="2891712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312" name="Shape 312"/>
          <p:cNvSpPr>
            <a:spLocks noGrp="1"/>
          </p:cNvSpPr>
          <p:nvPr>
            <p:ph type="pic" sz="quarter" idx="14"/>
          </p:nvPr>
        </p:nvSpPr>
        <p:spPr>
          <a:xfrm>
            <a:off x="5094234" y="1821014"/>
            <a:ext cx="2891712" cy="2891712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313" name="Shape 313"/>
          <p:cNvSpPr>
            <a:spLocks noGrp="1"/>
          </p:cNvSpPr>
          <p:nvPr>
            <p:ph type="pic" sz="quarter" idx="15"/>
          </p:nvPr>
        </p:nvSpPr>
        <p:spPr>
          <a:xfrm>
            <a:off x="1395994" y="1821014"/>
            <a:ext cx="2891711" cy="2891712"/>
          </a:xfrm>
          <a:prstGeom prst="rect">
            <a:avLst/>
          </a:prstGeom>
        </p:spPr>
        <p:txBody>
          <a:bodyPr lIns="91439" tIns="45719" rIns="91439" bIns="45719" numCol="1" spcCol="38100" anchor="t">
            <a:noAutofit/>
          </a:bodyPr>
          <a:lstStyle/>
          <a:p>
            <a:endParaRPr/>
          </a:p>
        </p:txBody>
      </p:sp>
      <p:sp>
        <p:nvSpPr>
          <p:cNvPr id="314" name="Shape 314"/>
          <p:cNvSpPr>
            <a:spLocks noGrp="1"/>
          </p:cNvSpPr>
          <p:nvPr>
            <p:ph type="body" sz="half" idx="1"/>
          </p:nvPr>
        </p:nvSpPr>
        <p:spPr>
          <a:xfrm>
            <a:off x="1359865" y="5179317"/>
            <a:ext cx="10953116" cy="2753269"/>
          </a:xfrm>
          <a:prstGeom prst="rect">
            <a:avLst/>
          </a:prstGeom>
        </p:spPr>
        <p:txBody>
          <a:bodyPr numCol="3" spcCol="547655"/>
          <a:lstStyle>
            <a:lvl1pPr marL="0" indent="0">
              <a:buClr>
                <a:srgbClr val="A29A85"/>
              </a:buClr>
              <a:buSzTx/>
              <a:buNone/>
            </a:lvl1pPr>
            <a:lvl2pPr marL="0" indent="228600">
              <a:buClr>
                <a:srgbClr val="A29A85"/>
              </a:buClr>
              <a:buSzTx/>
              <a:buNone/>
            </a:lvl2pPr>
            <a:lvl3pPr marL="0" indent="457200">
              <a:buClr>
                <a:srgbClr val="A29A85"/>
              </a:buClr>
              <a:buSzTx/>
              <a:buNone/>
            </a:lvl3pPr>
            <a:lvl4pPr marL="0" indent="685800">
              <a:buClr>
                <a:srgbClr val="A29A85"/>
              </a:buClr>
              <a:buSzTx/>
              <a:buNone/>
            </a:lvl4pPr>
            <a:lvl5pPr marL="0" indent="914400">
              <a:buClr>
                <a:srgbClr val="A29A85"/>
              </a:buClr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5" name="Shape 31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 - 2 Column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/>
          </p:cNvSpPr>
          <p:nvPr>
            <p:ph type="title"/>
          </p:nvPr>
        </p:nvSpPr>
        <p:spPr>
          <a:xfrm>
            <a:off x="2599478" y="7292763"/>
            <a:ext cx="7805844" cy="104775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1" name="Shape 51"/>
          <p:cNvSpPr>
            <a:spLocks noGrp="1"/>
          </p:cNvSpPr>
          <p:nvPr>
            <p:ph type="body" sz="half" idx="1"/>
          </p:nvPr>
        </p:nvSpPr>
        <p:spPr>
          <a:xfrm>
            <a:off x="1503256" y="2037714"/>
            <a:ext cx="9998288" cy="3829476"/>
          </a:xfrm>
          <a:prstGeom prst="rect">
            <a:avLst/>
          </a:prstGeom>
        </p:spPr>
        <p:txBody>
          <a:bodyPr spcCol="426063"/>
          <a:lstStyle>
            <a:lvl1pPr marL="197597" indent="-197597"/>
            <a:lvl2pPr marL="642097" indent="-197597"/>
            <a:lvl3pPr marL="1086597" indent="-197597"/>
            <a:lvl4pPr marL="1531097" indent="-197597"/>
            <a:lvl5pPr marL="1975597" indent="-197597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hape 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/>
          </p:cNvSpPr>
          <p:nvPr>
            <p:ph type="body" sz="half" idx="1"/>
          </p:nvPr>
        </p:nvSpPr>
        <p:spPr>
          <a:xfrm>
            <a:off x="3859212" y="2014907"/>
            <a:ext cx="5286376" cy="5723786"/>
          </a:xfrm>
          <a:prstGeom prst="rect">
            <a:avLst/>
          </a:prstGeom>
        </p:spPr>
        <p:txBody>
          <a:bodyPr numCol="1" spcCol="38100"/>
          <a:lstStyle>
            <a:lvl1pPr marL="197597" indent="-197597"/>
            <a:lvl2pPr marL="642097" indent="-197597"/>
            <a:lvl3pPr marL="1086597" indent="-197597"/>
            <a:lvl4pPr marL="1531097" indent="-197597"/>
            <a:lvl5pPr marL="1975597" indent="-197597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" name="Shape 6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 - 2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/>
          </p:cNvSpPr>
          <p:nvPr>
            <p:ph type="body" idx="1"/>
          </p:nvPr>
        </p:nvSpPr>
        <p:spPr>
          <a:xfrm>
            <a:off x="1424806" y="2171699"/>
            <a:ext cx="10155188" cy="5410202"/>
          </a:xfrm>
          <a:prstGeom prst="rect">
            <a:avLst/>
          </a:prstGeom>
        </p:spPr>
        <p:txBody>
          <a:bodyPr spcCol="432749"/>
          <a:lstStyle>
            <a:lvl1pPr marL="197597" indent="-197597"/>
            <a:lvl2pPr marL="642097" indent="-197597"/>
            <a:lvl3pPr marL="1086597" indent="-197597"/>
            <a:lvl4pPr marL="1531097" indent="-197597"/>
            <a:lvl5pPr marL="1975597" indent="-197597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rgbClr val="FDFC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bag.png"/>
          <p:cNvPicPr>
            <a:picLocks noChangeAspect="1"/>
          </p:cNvPicPr>
          <p:nvPr/>
        </p:nvPicPr>
        <p:blipFill>
          <a:blip r:embed="rId2">
            <a:extLst/>
          </a:blip>
          <a:srcRect l="841" t="8101" r="4470" b="17076"/>
          <a:stretch>
            <a:fillRect/>
          </a:stretch>
        </p:blipFill>
        <p:spPr>
          <a:xfrm>
            <a:off x="-104987" y="-217577"/>
            <a:ext cx="13333308" cy="10164665"/>
          </a:xfrm>
          <a:prstGeom prst="rect">
            <a:avLst/>
          </a:prstGeom>
          <a:ln w="3175">
            <a:miter lim="400000"/>
          </a:ln>
        </p:spPr>
      </p:pic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bg>
      <p:bgPr>
        <a:solidFill>
          <a:srgbClr val="F0F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bag.png"/>
          <p:cNvPicPr>
            <a:picLocks noChangeAspect="1"/>
          </p:cNvPicPr>
          <p:nvPr/>
        </p:nvPicPr>
        <p:blipFill>
          <a:blip r:embed="rId2">
            <a:extLst/>
          </a:blip>
          <a:srcRect l="820" t="7905" r="5291" b="16702"/>
          <a:stretch>
            <a:fillRect/>
          </a:stretch>
        </p:blipFill>
        <p:spPr>
          <a:xfrm>
            <a:off x="-107966" y="-244289"/>
            <a:ext cx="13220732" cy="10242177"/>
          </a:xfrm>
          <a:prstGeom prst="rect">
            <a:avLst/>
          </a:prstGeom>
          <a:ln w="3175">
            <a:miter lim="400000"/>
          </a:ln>
        </p:spPr>
      </p:pic>
      <p:sp>
        <p:nvSpPr>
          <p:cNvPr id="84" name="Shape 84"/>
          <p:cNvSpPr/>
          <p:nvPr/>
        </p:nvSpPr>
        <p:spPr>
          <a:xfrm>
            <a:off x="11705035" y="6992196"/>
            <a:ext cx="540437" cy="10795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800" spc="58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#</a:t>
            </a:r>
          </a:p>
        </p:txBody>
      </p:sp>
      <p:sp>
        <p:nvSpPr>
          <p:cNvPr id="85" name="Shape 85"/>
          <p:cNvSpPr>
            <a:spLocks noGrp="1"/>
          </p:cNvSpPr>
          <p:nvPr>
            <p:ph type="title"/>
          </p:nvPr>
        </p:nvSpPr>
        <p:spPr>
          <a:xfrm>
            <a:off x="2763837" y="4056539"/>
            <a:ext cx="7477127" cy="104775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1705035" y="6992196"/>
            <a:ext cx="540437" cy="10795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800" spc="58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#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787736" y="1479286"/>
            <a:ext cx="9429329" cy="104775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1296934" y="3468370"/>
            <a:ext cx="10410932" cy="441430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numCol="2" spcCol="443647" anchor="ctr">
            <a:normAutofit/>
          </a:bodyPr>
          <a:lstStyle>
            <a:lvl2pPr marL="719417" indent="-274917"/>
            <a:lvl3pPr marL="1163917" indent="-274917"/>
            <a:lvl4pPr marL="1608417" indent="-274917"/>
            <a:lvl5pPr marL="2052917" indent="-274917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hape 5"/>
          <p:cNvSpPr>
            <a:spLocks noGrp="1"/>
          </p:cNvSpPr>
          <p:nvPr>
            <p:ph type="sldNum" sz="quarter" idx="2"/>
          </p:nvPr>
        </p:nvSpPr>
        <p:spPr>
          <a:xfrm>
            <a:off x="6411336" y="7958138"/>
            <a:ext cx="191656" cy="165101"/>
          </a:xfrm>
          <a:prstGeom prst="rect">
            <a:avLst/>
          </a:prstGeom>
          <a:ln w="3175">
            <a:miter lim="400000"/>
          </a:ln>
        </p:spPr>
        <p:txBody>
          <a:bodyPr wrap="none" lIns="0" tIns="0" rIns="0" bIns="0">
            <a:normAutofit/>
          </a:bodyPr>
          <a:lstStyle>
            <a:lvl1pPr>
              <a:lnSpc>
                <a:spcPct val="90000"/>
              </a:lnSpc>
              <a:buClrTx/>
              <a:defRPr sz="1100" spc="22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ransition spd="med"/>
  <p:txStyles>
    <p:titleStyle>
      <a:lvl1pPr marL="0" marR="0" indent="0" algn="ctr" defTabSz="571500" rtl="0" latinLnBrk="0">
        <a:lnSpc>
          <a:spcPct val="90000"/>
        </a:lnSpc>
        <a:spcBef>
          <a:spcPts val="0"/>
        </a:spcBef>
        <a:spcAft>
          <a:spcPts val="0"/>
        </a:spcAft>
        <a:buClr>
          <a:srgbClr val="A29A85"/>
        </a:buClr>
        <a:buSzTx/>
        <a:buFontTx/>
        <a:buNone/>
        <a:tabLst/>
        <a:defRPr sz="6800" b="0" i="0" u="none" strike="noStrike" cap="all" spc="136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1pPr>
      <a:lvl2pPr marL="0" marR="0" indent="228600" algn="ctr" defTabSz="571500" rtl="0" latinLnBrk="0">
        <a:lnSpc>
          <a:spcPct val="90000"/>
        </a:lnSpc>
        <a:spcBef>
          <a:spcPts val="0"/>
        </a:spcBef>
        <a:spcAft>
          <a:spcPts val="0"/>
        </a:spcAft>
        <a:buClr>
          <a:srgbClr val="A29A85"/>
        </a:buClr>
        <a:buSzTx/>
        <a:buFontTx/>
        <a:buNone/>
        <a:tabLst/>
        <a:defRPr sz="6800" b="0" i="0" u="none" strike="noStrike" cap="all" spc="136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2pPr>
      <a:lvl3pPr marL="0" marR="0" indent="457200" algn="ctr" defTabSz="571500" rtl="0" latinLnBrk="0">
        <a:lnSpc>
          <a:spcPct val="90000"/>
        </a:lnSpc>
        <a:spcBef>
          <a:spcPts val="0"/>
        </a:spcBef>
        <a:spcAft>
          <a:spcPts val="0"/>
        </a:spcAft>
        <a:buClr>
          <a:srgbClr val="A29A85"/>
        </a:buClr>
        <a:buSzTx/>
        <a:buFontTx/>
        <a:buNone/>
        <a:tabLst/>
        <a:defRPr sz="6800" b="0" i="0" u="none" strike="noStrike" cap="all" spc="136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3pPr>
      <a:lvl4pPr marL="0" marR="0" indent="685800" algn="ctr" defTabSz="571500" rtl="0" latinLnBrk="0">
        <a:lnSpc>
          <a:spcPct val="90000"/>
        </a:lnSpc>
        <a:spcBef>
          <a:spcPts val="0"/>
        </a:spcBef>
        <a:spcAft>
          <a:spcPts val="0"/>
        </a:spcAft>
        <a:buClr>
          <a:srgbClr val="A29A85"/>
        </a:buClr>
        <a:buSzTx/>
        <a:buFontTx/>
        <a:buNone/>
        <a:tabLst/>
        <a:defRPr sz="6800" b="0" i="0" u="none" strike="noStrike" cap="all" spc="136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4pPr>
      <a:lvl5pPr marL="0" marR="0" indent="914400" algn="ctr" defTabSz="571500" rtl="0" latinLnBrk="0">
        <a:lnSpc>
          <a:spcPct val="90000"/>
        </a:lnSpc>
        <a:spcBef>
          <a:spcPts val="0"/>
        </a:spcBef>
        <a:spcAft>
          <a:spcPts val="0"/>
        </a:spcAft>
        <a:buClr>
          <a:srgbClr val="A29A85"/>
        </a:buClr>
        <a:buSzTx/>
        <a:buFontTx/>
        <a:buNone/>
        <a:tabLst/>
        <a:defRPr sz="6800" b="0" i="0" u="none" strike="noStrike" cap="all" spc="136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5pPr>
      <a:lvl6pPr marL="0" marR="0" indent="1143000" algn="ctr" defTabSz="571500" rtl="0" latinLnBrk="0">
        <a:lnSpc>
          <a:spcPct val="90000"/>
        </a:lnSpc>
        <a:spcBef>
          <a:spcPts val="0"/>
        </a:spcBef>
        <a:spcAft>
          <a:spcPts val="0"/>
        </a:spcAft>
        <a:buClr>
          <a:srgbClr val="A29A85"/>
        </a:buClr>
        <a:buSzTx/>
        <a:buFontTx/>
        <a:buNone/>
        <a:tabLst/>
        <a:defRPr sz="6800" b="0" i="0" u="none" strike="noStrike" cap="all" spc="136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6pPr>
      <a:lvl7pPr marL="0" marR="0" indent="1371600" algn="ctr" defTabSz="571500" rtl="0" latinLnBrk="0">
        <a:lnSpc>
          <a:spcPct val="90000"/>
        </a:lnSpc>
        <a:spcBef>
          <a:spcPts val="0"/>
        </a:spcBef>
        <a:spcAft>
          <a:spcPts val="0"/>
        </a:spcAft>
        <a:buClr>
          <a:srgbClr val="A29A85"/>
        </a:buClr>
        <a:buSzTx/>
        <a:buFontTx/>
        <a:buNone/>
        <a:tabLst/>
        <a:defRPr sz="6800" b="0" i="0" u="none" strike="noStrike" cap="all" spc="136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7pPr>
      <a:lvl8pPr marL="0" marR="0" indent="1600200" algn="ctr" defTabSz="571500" rtl="0" latinLnBrk="0">
        <a:lnSpc>
          <a:spcPct val="90000"/>
        </a:lnSpc>
        <a:spcBef>
          <a:spcPts val="0"/>
        </a:spcBef>
        <a:spcAft>
          <a:spcPts val="0"/>
        </a:spcAft>
        <a:buClr>
          <a:srgbClr val="A29A85"/>
        </a:buClr>
        <a:buSzTx/>
        <a:buFontTx/>
        <a:buNone/>
        <a:tabLst/>
        <a:defRPr sz="6800" b="0" i="0" u="none" strike="noStrike" cap="all" spc="136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8pPr>
      <a:lvl9pPr marL="0" marR="0" indent="1828800" algn="ctr" defTabSz="571500" rtl="0" latinLnBrk="0">
        <a:lnSpc>
          <a:spcPct val="90000"/>
        </a:lnSpc>
        <a:spcBef>
          <a:spcPts val="0"/>
        </a:spcBef>
        <a:spcAft>
          <a:spcPts val="0"/>
        </a:spcAft>
        <a:buClr>
          <a:srgbClr val="A29A85"/>
        </a:buClr>
        <a:buSzTx/>
        <a:buFontTx/>
        <a:buNone/>
        <a:tabLst/>
        <a:defRPr sz="6800" b="0" i="0" u="none" strike="noStrike" cap="all" spc="136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9pPr>
    </p:titleStyle>
    <p:bodyStyle>
      <a:lvl1pPr marL="274917" marR="0" indent="-274917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50000"/>
        <a:buFontTx/>
        <a:buChar char="•"/>
        <a:tabLst/>
        <a:defRPr sz="2300" b="0" i="0" u="none" strike="noStrike" cap="none" spc="22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1pPr>
      <a:lvl2pPr marL="642097" marR="0" indent="-197597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50000"/>
        <a:buFontTx/>
        <a:buChar char="•"/>
        <a:tabLst/>
        <a:defRPr sz="2300" b="0" i="0" u="none" strike="noStrike" cap="none" spc="22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2pPr>
      <a:lvl3pPr marL="1086597" marR="0" indent="-197597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50000"/>
        <a:buFontTx/>
        <a:buChar char="•"/>
        <a:tabLst/>
        <a:defRPr sz="2300" b="0" i="0" u="none" strike="noStrike" cap="none" spc="22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3pPr>
      <a:lvl4pPr marL="1531097" marR="0" indent="-197597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50000"/>
        <a:buFontTx/>
        <a:buChar char="•"/>
        <a:tabLst/>
        <a:defRPr sz="2300" b="0" i="0" u="none" strike="noStrike" cap="none" spc="22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4pPr>
      <a:lvl5pPr marL="1975597" marR="0" indent="-197597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50000"/>
        <a:buFontTx/>
        <a:buChar char="•"/>
        <a:tabLst/>
        <a:defRPr sz="2300" b="0" i="0" u="none" strike="noStrike" cap="none" spc="22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5pPr>
      <a:lvl6pPr marL="2420097" marR="0" indent="-197597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50000"/>
        <a:buFontTx/>
        <a:buChar char="•"/>
        <a:tabLst/>
        <a:defRPr sz="2300" b="0" i="0" u="none" strike="noStrike" cap="none" spc="22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6pPr>
      <a:lvl7pPr marL="2864597" marR="0" indent="-197597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50000"/>
        <a:buFontTx/>
        <a:buChar char="•"/>
        <a:tabLst/>
        <a:defRPr sz="2300" b="0" i="0" u="none" strike="noStrike" cap="none" spc="22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7pPr>
      <a:lvl8pPr marL="3309097" marR="0" indent="-197597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50000"/>
        <a:buFontTx/>
        <a:buChar char="•"/>
        <a:tabLst/>
        <a:defRPr sz="2300" b="0" i="0" u="none" strike="noStrike" cap="none" spc="22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8pPr>
      <a:lvl9pPr marL="3753597" marR="0" indent="-197597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50000"/>
        <a:buFontTx/>
        <a:buChar char="•"/>
        <a:tabLst/>
        <a:defRPr sz="2300" b="0" i="0" u="none" strike="noStrike" cap="none" spc="22" baseline="0">
          <a:ln>
            <a:noFill/>
          </a:ln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+mn-lt"/>
          <a:ea typeface="+mn-ea"/>
          <a:cs typeface="+mn-cs"/>
          <a:sym typeface="Courier New"/>
        </a:defRPr>
      </a:lvl9pPr>
    </p:bodyStyle>
    <p:otherStyle>
      <a:lvl1pPr marL="0" marR="0" indent="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22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1pPr>
      <a:lvl2pPr marL="0" marR="0" indent="2286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22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2pPr>
      <a:lvl3pPr marL="0" marR="0" indent="4572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22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3pPr>
      <a:lvl4pPr marL="0" marR="0" indent="6858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22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4pPr>
      <a:lvl5pPr marL="0" marR="0" indent="9144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22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5pPr>
      <a:lvl6pPr marL="0" marR="0" indent="11430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22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6pPr>
      <a:lvl7pPr marL="0" marR="0" indent="13716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22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7pPr>
      <a:lvl8pPr marL="0" marR="0" indent="16002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22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8pPr>
      <a:lvl9pPr marL="0" marR="0" indent="18288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22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R3eRCiHAC8M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>
            <a:spLocks noGrp="1"/>
          </p:cNvSpPr>
          <p:nvPr>
            <p:ph type="title"/>
          </p:nvPr>
        </p:nvSpPr>
        <p:spPr>
          <a:xfrm>
            <a:off x="537194" y="2595350"/>
            <a:ext cx="12435485" cy="2752726"/>
          </a:xfrm>
          <a:prstGeom prst="rect">
            <a:avLst/>
          </a:prstGeom>
        </p:spPr>
        <p:txBody>
          <a:bodyPr/>
          <a:lstStyle>
            <a:lvl1pPr>
              <a:defRPr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t>What’s On Your Plate?</a:t>
            </a:r>
          </a:p>
        </p:txBody>
      </p:sp>
      <p:sp>
        <p:nvSpPr>
          <p:cNvPr id="325" name="Shape 325"/>
          <p:cNvSpPr/>
          <p:nvPr/>
        </p:nvSpPr>
        <p:spPr>
          <a:xfrm>
            <a:off x="1018330" y="4246350"/>
            <a:ext cx="11473212" cy="275272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defRPr sz="6800" cap="all" spc="136">
                <a:solidFill>
                  <a:srgbClr val="404040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t>Food For Thought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>
            <a:spLocks noGrp="1"/>
          </p:cNvSpPr>
          <p:nvPr>
            <p:ph type="title"/>
          </p:nvPr>
        </p:nvSpPr>
        <p:spPr>
          <a:xfrm>
            <a:off x="456058" y="208439"/>
            <a:ext cx="12092684" cy="2481760"/>
          </a:xfrm>
          <a:prstGeom prst="rect">
            <a:avLst/>
          </a:prstGeom>
          <a:solidFill>
            <a:srgbClr val="ED7438"/>
          </a:solidFill>
          <a:effectLst>
            <a:outerShdw blurRad="25400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>
              <a:lnSpc>
                <a:spcPct val="100000"/>
              </a:lnSpc>
              <a:buClrTx/>
              <a:defRPr sz="4400" b="1" cap="none" spc="88">
                <a:solidFill>
                  <a:srgbClr val="FFFFFF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t>We are going to create a game which will encourage all participants to apply what they know about balanced diets.</a:t>
            </a:r>
          </a:p>
        </p:txBody>
      </p:sp>
      <p:sp>
        <p:nvSpPr>
          <p:cNvPr id="328" name="Shape 328"/>
          <p:cNvSpPr/>
          <p:nvPr/>
        </p:nvSpPr>
        <p:spPr>
          <a:xfrm>
            <a:off x="1808462" y="3037416"/>
            <a:ext cx="10207720" cy="47201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7093" tIns="27093" rIns="27093" bIns="27093" anchor="ctr">
            <a:spAutoFit/>
          </a:bodyPr>
          <a:lstStyle/>
          <a:p>
            <a:pPr marL="180414" indent="-180414" algn="l">
              <a:lnSpc>
                <a:spcPct val="120000"/>
              </a:lnSpc>
              <a:spcBef>
                <a:spcPts val="2400"/>
              </a:spcBef>
              <a:buClrTx/>
              <a:buSzPct val="50000"/>
              <a:buChar char="•"/>
              <a:defRPr sz="2100" spc="21">
                <a:solidFill>
                  <a:srgbClr val="404040"/>
                </a:solidFill>
                <a:effectLst>
                  <a:outerShdw blurRad="25400" dist="25400" dir="13500000" rotWithShape="0">
                    <a:srgbClr val="8C8E82">
                      <a:alpha val="44000"/>
                    </a:srgbClr>
                  </a:outerShdw>
                </a:effectLst>
              </a:defRPr>
            </a:pPr>
            <a:r>
              <a:t>I can create a simple program using algorithms, variables and conditions. </a:t>
            </a:r>
          </a:p>
          <a:p>
            <a:pPr marL="180414" indent="-180414" algn="l">
              <a:lnSpc>
                <a:spcPct val="120000"/>
              </a:lnSpc>
              <a:spcBef>
                <a:spcPts val="2400"/>
              </a:spcBef>
              <a:buClrTx/>
              <a:buSzPct val="50000"/>
              <a:buChar char="•"/>
              <a:defRPr sz="2100" spc="21">
                <a:solidFill>
                  <a:srgbClr val="404040"/>
                </a:solidFill>
                <a:effectLst>
                  <a:outerShdw blurRad="25400" dist="25400" dir="13500000" rotWithShape="0">
                    <a:srgbClr val="8C8E82">
                      <a:alpha val="44000"/>
                    </a:srgbClr>
                  </a:outerShdw>
                </a:effectLst>
              </a:defRPr>
            </a:pPr>
            <a:r>
              <a:t>I can identify food groups and link these to patterns using visual programming language.</a:t>
            </a:r>
          </a:p>
          <a:p>
            <a:pPr marL="180414" indent="-180414" algn="l">
              <a:lnSpc>
                <a:spcPct val="120000"/>
              </a:lnSpc>
              <a:spcBef>
                <a:spcPts val="2400"/>
              </a:spcBef>
              <a:buClrTx/>
              <a:buSzPct val="50000"/>
              <a:buChar char="•"/>
              <a:defRPr sz="2100" spc="21">
                <a:solidFill>
                  <a:srgbClr val="404040"/>
                </a:solidFill>
                <a:effectLst>
                  <a:outerShdw blurRad="25400" dist="25400" dir="13500000" rotWithShape="0">
                    <a:srgbClr val="8C8E82">
                      <a:alpha val="44000"/>
                    </a:srgbClr>
                  </a:outerShdw>
                </a:effectLst>
              </a:defRPr>
            </a:pPr>
            <a:r>
              <a:t>I can identify coordinates within my stage/ backdrop to correctly allow objects to move based on my understanding of food groups.</a:t>
            </a:r>
          </a:p>
          <a:p>
            <a:pPr marL="180414" indent="-180414" algn="l">
              <a:lnSpc>
                <a:spcPct val="120000"/>
              </a:lnSpc>
              <a:spcBef>
                <a:spcPts val="2400"/>
              </a:spcBef>
              <a:buClrTx/>
              <a:buSzPct val="50000"/>
              <a:buChar char="•"/>
              <a:defRPr sz="2100" spc="21">
                <a:solidFill>
                  <a:srgbClr val="404040"/>
                </a:solidFill>
                <a:effectLst>
                  <a:outerShdw blurRad="25400" dist="25400" dir="13500000" rotWithShape="0">
                    <a:srgbClr val="8C8E82">
                      <a:alpha val="44000"/>
                    </a:srgbClr>
                  </a:outerShdw>
                </a:effectLst>
              </a:defRPr>
            </a:pPr>
            <a:r>
              <a:t>I can debug my program and identify any mismatches between my challenge and the solution.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/>
          <p:nvPr/>
        </p:nvSpPr>
        <p:spPr>
          <a:xfrm>
            <a:off x="885020" y="72075"/>
            <a:ext cx="11234760" cy="206078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7093" tIns="27093" rIns="27093" bIns="27093" anchor="ctr">
            <a:spAutoFit/>
          </a:bodyPr>
          <a:lstStyle>
            <a:lvl1pPr>
              <a:defRPr sz="6400" spc="64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t>What might the completed program look like?</a:t>
            </a:r>
          </a:p>
        </p:txBody>
      </p:sp>
      <p:sp>
        <p:nvSpPr>
          <p:cNvPr id="2" name="Rectangle 1"/>
          <p:cNvSpPr/>
          <p:nvPr/>
        </p:nvSpPr>
        <p:spPr>
          <a:xfrm>
            <a:off x="3251200" y="4430524"/>
            <a:ext cx="65024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www.youtube.com/watch?v=R3eRCiHAC8M</a:t>
            </a:r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525658"/>
      </a:dk1>
      <a:lt1>
        <a:srgbClr val="F0F1E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Courier New"/>
        <a:ea typeface="Courier New"/>
        <a:cs typeface="Courier New"/>
      </a:majorFont>
      <a:minorFont>
        <a:latin typeface="Courier New"/>
        <a:ea typeface="Courier New"/>
        <a:cs typeface="Courier New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BEDF55"/>
            </a:gs>
            <a:gs pos="100000">
              <a:srgbClr val="A1C51F"/>
            </a:gs>
          </a:gsLst>
          <a:lin ang="5400000" scaled="0"/>
        </a:gra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0" i="0" u="none" strike="noStrike" cap="none" spc="39" normalizeH="0" baseline="0">
            <a:ln>
              <a:noFill/>
            </a:ln>
            <a:solidFill>
              <a:srgbClr val="FFFFFF"/>
            </a:solidFill>
            <a:effectLst>
              <a:outerShdw blurRad="25400" dist="25400" dir="13500000" rotWithShape="0">
                <a:srgbClr val="555555">
                  <a:alpha val="25000"/>
                </a:srgbClr>
              </a:outerShdw>
            </a:effectLst>
            <a:uFillTx/>
            <a:latin typeface="American Typewriter"/>
            <a:ea typeface="American Typewriter"/>
            <a:cs typeface="American Typewriter"/>
            <a:sym typeface="American Typewri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3D3E3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A29A85"/>
          </a:buClr>
          <a:buSzTx/>
          <a:buFontTx/>
          <a:buNone/>
          <a:tabLst/>
          <a:defRPr kumimoji="0" sz="2600" b="1" i="0" u="none" strike="noStrike" cap="none" spc="26" normalizeH="0" baseline="0">
            <a:ln>
              <a:noFill/>
            </a:ln>
            <a:solidFill>
              <a:srgbClr val="525658"/>
            </a:solidFill>
            <a:effectLst>
              <a:outerShdw blurRad="25400" dist="12700" dir="13500000" rotWithShape="0">
                <a:srgbClr val="FFFFFF"/>
              </a:outerShdw>
            </a:effectLst>
            <a:uFillTx/>
            <a:latin typeface="+mn-lt"/>
            <a:ea typeface="+mn-ea"/>
            <a:cs typeface="+mn-cs"/>
            <a:sym typeface="Courier New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Courier New"/>
        <a:ea typeface="Courier New"/>
        <a:cs typeface="Courier New"/>
      </a:majorFont>
      <a:minorFont>
        <a:latin typeface="Courier New"/>
        <a:ea typeface="Courier New"/>
        <a:cs typeface="Courier New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BEDF55"/>
            </a:gs>
            <a:gs pos="100000">
              <a:srgbClr val="A1C51F"/>
            </a:gs>
          </a:gsLst>
          <a:lin ang="5400000" scaled="0"/>
        </a:gra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0" i="0" u="none" strike="noStrike" cap="none" spc="39" normalizeH="0" baseline="0">
            <a:ln>
              <a:noFill/>
            </a:ln>
            <a:solidFill>
              <a:srgbClr val="FFFFFF"/>
            </a:solidFill>
            <a:effectLst>
              <a:outerShdw blurRad="25400" dist="25400" dir="13500000" rotWithShape="0">
                <a:srgbClr val="555555">
                  <a:alpha val="25000"/>
                </a:srgbClr>
              </a:outerShdw>
            </a:effectLst>
            <a:uFillTx/>
            <a:latin typeface="American Typewriter"/>
            <a:ea typeface="American Typewriter"/>
            <a:cs typeface="American Typewriter"/>
            <a:sym typeface="American Typewri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3D3E3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A29A85"/>
          </a:buClr>
          <a:buSzTx/>
          <a:buFontTx/>
          <a:buNone/>
          <a:tabLst/>
          <a:defRPr kumimoji="0" sz="2600" b="1" i="0" u="none" strike="noStrike" cap="none" spc="26" normalizeH="0" baseline="0">
            <a:ln>
              <a:noFill/>
            </a:ln>
            <a:solidFill>
              <a:srgbClr val="525658"/>
            </a:solidFill>
            <a:effectLst>
              <a:outerShdw blurRad="25400" dist="12700" dir="13500000" rotWithShape="0">
                <a:srgbClr val="FFFFFF"/>
              </a:outerShdw>
            </a:effectLst>
            <a:uFillTx/>
            <a:latin typeface="+mn-lt"/>
            <a:ea typeface="+mn-ea"/>
            <a:cs typeface="+mn-cs"/>
            <a:sym typeface="Courier New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1CD0B31A0B5D439477C3DDDC703231" ma:contentTypeVersion="0" ma:contentTypeDescription="Create a new document." ma:contentTypeScope="" ma:versionID="dab1ffd1debd321ccda21db772816e8e">
  <xsd:schema xmlns:xsd="http://www.w3.org/2001/XMLSchema" xmlns:xs="http://www.w3.org/2001/XMLSchema" xmlns:p="http://schemas.microsoft.com/office/2006/metadata/properties" xmlns:ns2="12459f61-1e73-41b4-9dd7-e7737d0a3c13" targetNamespace="http://schemas.microsoft.com/office/2006/metadata/properties" ma:root="true" ma:fieldsID="3b8d96906e612623a375dfdbd456aa35" ns2:_="">
    <xsd:import namespace="12459f61-1e73-41b4-9dd7-e7737d0a3c13"/>
    <xsd:element name="properties">
      <xsd:complexType>
        <xsd:sequence>
          <xsd:element name="documentManagement">
            <xsd:complexType>
              <xsd:all>
                <xsd:element ref="ns2:additional_x0020_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459f61-1e73-41b4-9dd7-e7737d0a3c13" elementFormDefault="qualified">
    <xsd:import namespace="http://schemas.microsoft.com/office/2006/documentManagement/types"/>
    <xsd:import namespace="http://schemas.microsoft.com/office/infopath/2007/PartnerControls"/>
    <xsd:element name="additional_x0020_tags" ma:index="8" nillable="true" ma:displayName="additional tags" ma:default="#tagtest" ma:internalName="additional_x0020_tag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dditional_x0020_tags xmlns="12459f61-1e73-41b4-9dd7-e7737d0a3c13">#tagtest</additional_x0020_tags>
  </documentManagement>
</p:properties>
</file>

<file path=customXml/itemProps1.xml><?xml version="1.0" encoding="utf-8"?>
<ds:datastoreItem xmlns:ds="http://schemas.openxmlformats.org/officeDocument/2006/customXml" ds:itemID="{6DFC306A-4BB6-444F-99A0-6DE04C5BA6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B38092-5164-44ED-92BA-4160A365BF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459f61-1e73-41b4-9dd7-e7737d0a3c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FB18C04-BB64-4D13-B800-B4528E5A8CCD}">
  <ds:schemaRefs>
    <ds:schemaRef ds:uri="http://schemas.microsoft.com/office/2006/metadata/properties"/>
    <ds:schemaRef ds:uri="http://schemas.microsoft.com/office/infopath/2007/PartnerControls"/>
    <ds:schemaRef ds:uri="12459f61-1e73-41b4-9dd7-e7737d0a3c1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107</Words>
  <Application>Microsoft Office PowerPoint</Application>
  <PresentationFormat>Custom</PresentationFormat>
  <Paragraphs>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White</vt:lpstr>
      <vt:lpstr>What’s On Your Plate?</vt:lpstr>
      <vt:lpstr>We are going to create a game which will encourage all participants to apply what they know about balanced diets.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On Your Plate?</dc:title>
  <cp:lastModifiedBy>Gormley A (Tony)</cp:lastModifiedBy>
  <cp:revision>2</cp:revision>
  <dcterms:modified xsi:type="dcterms:W3CDTF">2017-06-29T14:11:14Z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0x010100B01CD0B31A0B5D439477C3DDDC703231</vt:lpwstr>
  </property>
</Properties>
</file>