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sldIdLst>
    <p:sldId id="256" r:id="rId5"/>
    <p:sldId id="257" r:id="rId6"/>
    <p:sldId id="258" r:id="rId7"/>
    <p:sldId id="259" r:id="rId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1pPr>
    <a:lvl2pPr marL="0" marR="0" indent="3429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2pPr>
    <a:lvl3pPr marL="0" marR="0" indent="6858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3pPr>
    <a:lvl4pPr marL="0" marR="0" indent="10287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4pPr>
    <a:lvl5pPr marL="0" marR="0" indent="13716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5pPr>
    <a:lvl6pPr marL="0" marR="0" indent="17145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6pPr>
    <a:lvl7pPr marL="0" marR="0" indent="20574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7pPr>
    <a:lvl8pPr marL="0" marR="0" indent="24003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8pPr>
    <a:lvl9pPr marL="0" marR="0" indent="27432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2800" b="0" i="0" u="none" strike="noStrike" cap="none" spc="28" normalizeH="0" baseline="0">
        <a:ln>
          <a:noFill/>
        </a:ln>
        <a:solidFill>
          <a:srgbClr val="71787F"/>
        </a:solidFill>
        <a:effectLst>
          <a:outerShdw blurRad="25400" dist="12700" dir="13500000" rotWithShape="0">
            <a:srgbClr val="FFFFFF"/>
          </a:outerShdw>
        </a:effectLst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Helvetica Neue"/>
          <a:ea typeface="Helvetica Neue"/>
          <a:cs typeface="Helvetica Neue"/>
        </a:font>
        <a:srgbClr val="71787F"/>
      </a:tcTxStyle>
      <a:tcStyle>
        <a:tcBdr>
          <a:left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left>
          <a:right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right>
          <a:top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top>
          <a:bottom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bottom>
          <a:insideH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insideH>
          <a:insideV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FAFAF">
              <a:alpha val="20000"/>
            </a:srgbClr>
          </a:solidFill>
        </a:fill>
      </a:tcStyle>
    </a:band2H>
    <a:firstCol>
      <a:tcTxStyle b="off" i="off">
        <a:font>
          <a:latin typeface="American Typewriter"/>
          <a:ea typeface="American Typewriter"/>
          <a:cs typeface="American Typewriter"/>
        </a:font>
        <a:srgbClr val="FFFFFF"/>
      </a:tcTxStyle>
      <a:tcStyle>
        <a:tcBdr>
          <a:lef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left>
          <a:righ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right>
          <a:top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top>
          <a:bottom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bottom>
          <a:insideH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H>
          <a:insideV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V>
        </a:tcBdr>
        <a:fill>
          <a:gradFill>
            <a:gsLst>
              <a:gs pos="0">
                <a:srgbClr val="BEDF55"/>
              </a:gs>
              <a:gs pos="100000">
                <a:srgbClr val="A1C51F"/>
              </a:gs>
            </a:gsLst>
            <a:lin ang="5400000"/>
          </a:gradFill>
        </a:fill>
      </a:tcStyle>
    </a:firstCol>
    <a:lastRow>
      <a:tcTxStyle b="off" i="off">
        <a:font>
          <a:latin typeface="American Typewriter"/>
          <a:ea typeface="American Typewriter"/>
          <a:cs typeface="American Typewriter"/>
        </a:font>
        <a:srgbClr val="FFFFFF"/>
      </a:tcTxStyle>
      <a:tcStyle>
        <a:tcBdr>
          <a:lef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left>
          <a:righ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right>
          <a:top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top>
          <a:bottom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bottom>
          <a:insideH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H>
          <a:insideV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V>
        </a:tcBdr>
        <a:fill>
          <a:gradFill>
            <a:gsLst>
              <a:gs pos="0">
                <a:srgbClr val="BEDF55"/>
              </a:gs>
              <a:gs pos="100000">
                <a:srgbClr val="A1C51F"/>
              </a:gs>
            </a:gsLst>
            <a:lin ang="5400000"/>
          </a:gradFill>
        </a:fill>
      </a:tcStyle>
    </a:lastRow>
    <a:firstRow>
      <a:tcTxStyle b="off" i="off">
        <a:font>
          <a:latin typeface="American Typewriter"/>
          <a:ea typeface="American Typewriter"/>
          <a:cs typeface="American Typewriter"/>
        </a:font>
        <a:srgbClr val="FFFFFF"/>
      </a:tcTxStyle>
      <a:tcStyle>
        <a:tcBdr>
          <a:lef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left>
          <a:righ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right>
          <a:top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top>
          <a:bottom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bottom>
          <a:insideH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H>
          <a:insideV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V>
        </a:tcBdr>
        <a:fill>
          <a:gradFill>
            <a:gsLst>
              <a:gs pos="0">
                <a:srgbClr val="BEDF55"/>
              </a:gs>
              <a:gs pos="100000">
                <a:srgbClr val="A1C51F"/>
              </a:gs>
            </a:gsLst>
            <a:lin ang="5400000"/>
          </a:gra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2" d="100"/>
          <a:sy n="92" d="100"/>
        </p:scale>
        <p:origin x="-228" y="-66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Shape 42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29" name="Shape 42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3066993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715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715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715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715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715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715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715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715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715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t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ti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image" Target="../media/image13.t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tif"/><Relationship Id="rId5" Type="http://schemas.openxmlformats.org/officeDocument/2006/relationships/image" Target="../media/image6.tif"/><Relationship Id="rId4" Type="http://schemas.openxmlformats.org/officeDocument/2006/relationships/image" Target="../media/image7.ti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6.t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tif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tif"/><Relationship Id="rId4" Type="http://schemas.openxmlformats.org/officeDocument/2006/relationships/image" Target="../media/image7.tif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3.t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ti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7.t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3.ti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7.ti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ti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image" Target="../media/image11.t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9.t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10.t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tif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12.t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ti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121.tiff"/>
          <p:cNvPicPr>
            <a:picLocks noChangeAspect="1"/>
          </p:cNvPicPr>
          <p:nvPr/>
        </p:nvPicPr>
        <p:blipFill>
          <a:blip r:embed="rId2">
            <a:alphaModFix amt="70000"/>
            <a:extLst/>
          </a:blip>
          <a:stretch>
            <a:fillRect/>
          </a:stretch>
        </p:blipFill>
        <p:spPr>
          <a:xfrm>
            <a:off x="800100" y="-63500"/>
            <a:ext cx="15862300" cy="11049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108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797300" y="-1104900"/>
            <a:ext cx="9715500" cy="5511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111.tiff"/>
          <p:cNvPicPr>
            <a:picLocks noChangeAspect="1"/>
          </p:cNvPicPr>
          <p:nvPr/>
        </p:nvPicPr>
        <p:blipFill>
          <a:blip r:embed="rId4">
            <a:alphaModFix amt="80000"/>
            <a:extLst/>
          </a:blip>
          <a:stretch>
            <a:fillRect/>
          </a:stretch>
        </p:blipFill>
        <p:spPr>
          <a:xfrm rot="10798568">
            <a:off x="1591971" y="3951856"/>
            <a:ext cx="8940801" cy="5552478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xfrm>
            <a:off x="3314700" y="1826062"/>
            <a:ext cx="9969500" cy="2641601"/>
          </a:xfrm>
          <a:prstGeom prst="rect">
            <a:avLst/>
          </a:prstGeom>
        </p:spPr>
        <p:txBody>
          <a:bodyPr/>
          <a:lstStyle>
            <a:lvl1pPr>
              <a:defRPr sz="10200" spc="0">
                <a:solidFill>
                  <a:srgbClr val="40DDFE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sz="half" idx="1"/>
          </p:nvPr>
        </p:nvSpPr>
        <p:spPr>
          <a:xfrm>
            <a:off x="1536700" y="5626100"/>
            <a:ext cx="10007600" cy="3009900"/>
          </a:xfrm>
          <a:prstGeom prst="rect">
            <a:avLst/>
          </a:prstGeom>
          <a:effectLst>
            <a:outerShdw blurRad="25400" dist="25400" dir="13500000" rotWithShape="0">
              <a:srgbClr val="FFFFFF">
                <a:alpha val="50000"/>
              </a:srgbClr>
            </a:outerShdw>
          </a:effectLst>
        </p:spPr>
        <p:txBody>
          <a:bodyPr/>
          <a:lstStyle>
            <a:lvl1pPr marL="0" indent="0" algn="ctr">
              <a:lnSpc>
                <a:spcPct val="110000"/>
              </a:lnSpc>
              <a:spcBef>
                <a:spcPts val="0"/>
              </a:spcBef>
              <a:buSzTx/>
              <a:buFontTx/>
              <a:buNone/>
              <a:defRPr sz="2800" spc="56">
                <a:solidFill>
                  <a:srgbClr val="F83FA2"/>
                </a:solidFill>
              </a:defRPr>
            </a:lvl1pPr>
            <a:lvl2pPr marL="0" indent="0" algn="ctr">
              <a:lnSpc>
                <a:spcPct val="110000"/>
              </a:lnSpc>
              <a:spcBef>
                <a:spcPts val="0"/>
              </a:spcBef>
              <a:buSzTx/>
              <a:buFontTx/>
              <a:buNone/>
              <a:defRPr sz="2800" spc="56">
                <a:solidFill>
                  <a:srgbClr val="F83FA2"/>
                </a:solidFill>
              </a:defRPr>
            </a:lvl2pPr>
            <a:lvl3pPr marL="0" indent="0" algn="ctr">
              <a:lnSpc>
                <a:spcPct val="110000"/>
              </a:lnSpc>
              <a:spcBef>
                <a:spcPts val="0"/>
              </a:spcBef>
              <a:buSzTx/>
              <a:buFontTx/>
              <a:buNone/>
              <a:defRPr sz="2800" spc="56">
                <a:solidFill>
                  <a:srgbClr val="F83FA2"/>
                </a:solidFill>
              </a:defRPr>
            </a:lvl3pPr>
            <a:lvl4pPr marL="0" indent="0" algn="ctr">
              <a:lnSpc>
                <a:spcPct val="110000"/>
              </a:lnSpc>
              <a:spcBef>
                <a:spcPts val="0"/>
              </a:spcBef>
              <a:buSzTx/>
              <a:buFontTx/>
              <a:buNone/>
              <a:defRPr sz="2800" spc="56">
                <a:solidFill>
                  <a:srgbClr val="F83FA2"/>
                </a:solidFill>
              </a:defRPr>
            </a:lvl4pPr>
            <a:lvl5pPr marL="0" indent="0" algn="ctr">
              <a:lnSpc>
                <a:spcPct val="110000"/>
              </a:lnSpc>
              <a:spcBef>
                <a:spcPts val="0"/>
              </a:spcBef>
              <a:buSzTx/>
              <a:buFontTx/>
              <a:buNone/>
              <a:defRPr sz="2800" spc="56">
                <a:solidFill>
                  <a:srgbClr val="F83FA2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" name="Shape 19"/>
          <p:cNvSpPr>
            <a:spLocks noGrp="1"/>
          </p:cNvSpPr>
          <p:nvPr>
            <p:ph type="sldNum" sz="quarter" idx="2"/>
          </p:nvPr>
        </p:nvSpPr>
        <p:spPr>
          <a:xfrm>
            <a:off x="6409285" y="9028655"/>
            <a:ext cx="198933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107.tiff"/>
          <p:cNvPicPr>
            <a:picLocks noChangeAspect="1"/>
          </p:cNvPicPr>
          <p:nvPr/>
        </p:nvPicPr>
        <p:blipFill>
          <a:blip r:embed="rId2">
            <a:alphaModFix amt="70000"/>
            <a:extLst/>
          </a:blip>
          <a:stretch>
            <a:fillRect/>
          </a:stretch>
        </p:blipFill>
        <p:spPr>
          <a:xfrm rot="10766905">
            <a:off x="6191676" y="6169393"/>
            <a:ext cx="3141876" cy="22769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110.tiff"/>
          <p:cNvPicPr>
            <a:picLocks noChangeAspect="1"/>
          </p:cNvPicPr>
          <p:nvPr/>
        </p:nvPicPr>
        <p:blipFill>
          <a:blip r:embed="rId3">
            <a:alphaModFix amt="70000"/>
            <a:extLst/>
          </a:blip>
          <a:stretch>
            <a:fillRect/>
          </a:stretch>
        </p:blipFill>
        <p:spPr>
          <a:xfrm rot="6645641">
            <a:off x="4245278" y="6562776"/>
            <a:ext cx="3187836" cy="17979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112.tiff"/>
          <p:cNvPicPr>
            <a:picLocks noChangeAspect="1"/>
          </p:cNvPicPr>
          <p:nvPr/>
        </p:nvPicPr>
        <p:blipFill>
          <a:blip r:embed="rId4">
            <a:alphaModFix amt="70000"/>
            <a:extLst/>
          </a:blip>
          <a:stretch>
            <a:fillRect/>
          </a:stretch>
        </p:blipFill>
        <p:spPr>
          <a:xfrm rot="21026933" flipH="1">
            <a:off x="3330140" y="5216542"/>
            <a:ext cx="3068433" cy="21296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111.tiff"/>
          <p:cNvPicPr>
            <a:picLocks noChangeAspect="1"/>
          </p:cNvPicPr>
          <p:nvPr/>
        </p:nvPicPr>
        <p:blipFill>
          <a:blip r:embed="rId5">
            <a:alphaModFix amt="70000"/>
            <a:extLst/>
          </a:blip>
          <a:stretch>
            <a:fillRect/>
          </a:stretch>
        </p:blipFill>
        <p:spPr>
          <a:xfrm>
            <a:off x="7010400" y="4461792"/>
            <a:ext cx="3009900" cy="186923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108.tiff"/>
          <p:cNvPicPr>
            <a:picLocks noChangeAspect="1"/>
          </p:cNvPicPr>
          <p:nvPr/>
        </p:nvPicPr>
        <p:blipFill>
          <a:blip r:embed="rId6">
            <a:alphaModFix amt="70000"/>
            <a:extLst/>
          </a:blip>
          <a:stretch>
            <a:fillRect/>
          </a:stretch>
        </p:blipFill>
        <p:spPr>
          <a:xfrm rot="4783244">
            <a:off x="6860872" y="5855676"/>
            <a:ext cx="2668695" cy="1514005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Shape 114"/>
          <p:cNvSpPr>
            <a:spLocks noGrp="1"/>
          </p:cNvSpPr>
          <p:nvPr>
            <p:ph type="pic" sz="quarter" idx="13"/>
          </p:nvPr>
        </p:nvSpPr>
        <p:spPr>
          <a:xfrm>
            <a:off x="4522554" y="3573283"/>
            <a:ext cx="4203701" cy="4203701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5" name="Shape 115"/>
          <p:cNvSpPr>
            <a:spLocks noGrp="1"/>
          </p:cNvSpPr>
          <p:nvPr>
            <p:ph type="title"/>
          </p:nvPr>
        </p:nvSpPr>
        <p:spPr>
          <a:xfrm>
            <a:off x="1612900" y="1752600"/>
            <a:ext cx="9969500" cy="1397000"/>
          </a:xfrm>
          <a:prstGeom prst="rect">
            <a:avLst/>
          </a:prstGeom>
        </p:spPr>
        <p:txBody>
          <a:bodyPr/>
          <a:lstStyle>
            <a:lvl1pPr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116" name="Shape 1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111.tiff"/>
          <p:cNvPicPr>
            <a:picLocks noChangeAspect="1"/>
          </p:cNvPicPr>
          <p:nvPr/>
        </p:nvPicPr>
        <p:blipFill>
          <a:blip r:embed="rId2">
            <a:alphaModFix amt="70000"/>
            <a:extLst/>
          </a:blip>
          <a:stretch>
            <a:fillRect/>
          </a:stretch>
        </p:blipFill>
        <p:spPr>
          <a:xfrm rot="708955">
            <a:off x="7525258" y="5057883"/>
            <a:ext cx="3014594" cy="1872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108.tiff"/>
          <p:cNvPicPr>
            <a:picLocks noChangeAspect="1"/>
          </p:cNvPicPr>
          <p:nvPr/>
        </p:nvPicPr>
        <p:blipFill>
          <a:blip r:embed="rId3">
            <a:alphaModFix amt="70000"/>
            <a:extLst/>
          </a:blip>
          <a:stretch>
            <a:fillRect/>
          </a:stretch>
        </p:blipFill>
        <p:spPr>
          <a:xfrm rot="4783244">
            <a:off x="1442204" y="5638929"/>
            <a:ext cx="2668695" cy="15140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107.tiff"/>
          <p:cNvPicPr>
            <a:picLocks noChangeAspect="1"/>
          </p:cNvPicPr>
          <p:nvPr/>
        </p:nvPicPr>
        <p:blipFill>
          <a:blip r:embed="rId4">
            <a:alphaModFix amt="70000"/>
            <a:extLst/>
          </a:blip>
          <a:stretch>
            <a:fillRect/>
          </a:stretch>
        </p:blipFill>
        <p:spPr>
          <a:xfrm rot="8884731">
            <a:off x="4755289" y="5177861"/>
            <a:ext cx="3141876" cy="22769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110.tiff"/>
          <p:cNvPicPr>
            <a:picLocks noChangeAspect="1"/>
          </p:cNvPicPr>
          <p:nvPr/>
        </p:nvPicPr>
        <p:blipFill>
          <a:blip r:embed="rId5">
            <a:alphaModFix amt="70000"/>
            <a:extLst/>
          </a:blip>
          <a:stretch>
            <a:fillRect/>
          </a:stretch>
        </p:blipFill>
        <p:spPr>
          <a:xfrm rot="5585793">
            <a:off x="6112029" y="5100304"/>
            <a:ext cx="3187836" cy="179794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112.tiff"/>
          <p:cNvPicPr>
            <a:picLocks noChangeAspect="1"/>
          </p:cNvPicPr>
          <p:nvPr/>
        </p:nvPicPr>
        <p:blipFill>
          <a:blip r:embed="rId6">
            <a:alphaModFix amt="70000"/>
            <a:extLst/>
          </a:blip>
          <a:stretch>
            <a:fillRect/>
          </a:stretch>
        </p:blipFill>
        <p:spPr>
          <a:xfrm rot="18347754" flipH="1">
            <a:off x="2165429" y="5595682"/>
            <a:ext cx="3068432" cy="2129656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Shape 128"/>
          <p:cNvSpPr>
            <a:spLocks noGrp="1"/>
          </p:cNvSpPr>
          <p:nvPr>
            <p:ph type="pic" sz="quarter" idx="13"/>
          </p:nvPr>
        </p:nvSpPr>
        <p:spPr>
          <a:xfrm>
            <a:off x="2413000" y="3820840"/>
            <a:ext cx="3797300" cy="3526065"/>
          </a:xfrm>
          <a:prstGeom prst="rect">
            <a:avLst/>
          </a:prstGeom>
          <a:ln w="88900"/>
          <a:effectLst>
            <a:outerShdw blurRad="508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9" name="Shape 129"/>
          <p:cNvSpPr>
            <a:spLocks noGrp="1"/>
          </p:cNvSpPr>
          <p:nvPr>
            <p:ph type="pic" sz="quarter" idx="14"/>
          </p:nvPr>
        </p:nvSpPr>
        <p:spPr>
          <a:xfrm>
            <a:off x="7327900" y="3571482"/>
            <a:ext cx="2971800" cy="2759529"/>
          </a:xfrm>
          <a:prstGeom prst="rect">
            <a:avLst/>
          </a:prstGeom>
          <a:ln w="88900"/>
          <a:effectLst>
            <a:outerShdw blurRad="508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30" name="Shape 130"/>
          <p:cNvSpPr>
            <a:spLocks noGrp="1"/>
          </p:cNvSpPr>
          <p:nvPr>
            <p:ph type="title"/>
          </p:nvPr>
        </p:nvSpPr>
        <p:spPr>
          <a:xfrm>
            <a:off x="1612900" y="1752600"/>
            <a:ext cx="9969500" cy="1397000"/>
          </a:xfrm>
          <a:prstGeom prst="rect">
            <a:avLst/>
          </a:prstGeom>
        </p:spPr>
        <p:txBody>
          <a:bodyPr/>
          <a:lstStyle>
            <a:lvl1pPr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131" name="Shape 1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140.tiff"/>
          <p:cNvPicPr>
            <a:picLocks noChangeAspect="1"/>
          </p:cNvPicPr>
          <p:nvPr/>
        </p:nvPicPr>
        <p:blipFill>
          <a:blip r:embed="rId2">
            <a:alphaModFix amt="80000"/>
            <a:extLst/>
          </a:blip>
          <a:stretch>
            <a:fillRect/>
          </a:stretch>
        </p:blipFill>
        <p:spPr>
          <a:xfrm>
            <a:off x="6819900" y="749300"/>
            <a:ext cx="5842001" cy="108134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140.tiff"/>
          <p:cNvPicPr>
            <a:picLocks noChangeAspect="1"/>
          </p:cNvPicPr>
          <p:nvPr/>
        </p:nvPicPr>
        <p:blipFill>
          <a:blip r:embed="rId2">
            <a:alphaModFix amt="80000"/>
            <a:extLst/>
          </a:blip>
          <a:stretch>
            <a:fillRect/>
          </a:stretch>
        </p:blipFill>
        <p:spPr>
          <a:xfrm>
            <a:off x="-546100" y="-1384300"/>
            <a:ext cx="7073900" cy="130937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111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10498545">
            <a:off x="5578924" y="-2938370"/>
            <a:ext cx="9133120" cy="56719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112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12544017">
            <a:off x="-2075148" y="-2331559"/>
            <a:ext cx="7166570" cy="497398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108.tif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 rot="12553498">
            <a:off x="868618" y="-2296662"/>
            <a:ext cx="8496301" cy="482012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hape 143"/>
          <p:cNvSpPr>
            <a:spLocks noGrp="1"/>
          </p:cNvSpPr>
          <p:nvPr>
            <p:ph type="title"/>
          </p:nvPr>
        </p:nvSpPr>
        <p:spPr>
          <a:xfrm>
            <a:off x="1549400" y="3022600"/>
            <a:ext cx="9969500" cy="3670300"/>
          </a:xfrm>
          <a:prstGeom prst="rect">
            <a:avLst/>
          </a:prstGeom>
        </p:spPr>
        <p:txBody>
          <a:bodyPr/>
          <a:lstStyle>
            <a:lvl1pPr>
              <a:defRPr sz="14400" spc="288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144" name="Shape 144"/>
          <p:cNvSpPr>
            <a:spLocks noGrp="1"/>
          </p:cNvSpPr>
          <p:nvPr>
            <p:ph type="sldNum" sz="quarter" idx="2"/>
          </p:nvPr>
        </p:nvSpPr>
        <p:spPr>
          <a:xfrm>
            <a:off x="6409285" y="9042907"/>
            <a:ext cx="198933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&amp;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4"/>
          <p:cNvGrpSpPr/>
          <p:nvPr/>
        </p:nvGrpSpPr>
        <p:grpSpPr>
          <a:xfrm>
            <a:off x="-1778828" y="-324416"/>
            <a:ext cx="16614779" cy="10175467"/>
            <a:chOff x="0" y="0"/>
            <a:chExt cx="16614778" cy="10175465"/>
          </a:xfrm>
        </p:grpSpPr>
        <p:pic>
          <p:nvPicPr>
            <p:cNvPr id="151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5565108" y="0"/>
              <a:ext cx="5435601" cy="10061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2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11179178" y="114239"/>
              <a:ext cx="5435601" cy="10061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3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0" y="16319"/>
              <a:ext cx="5435600" cy="100612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5" name="Shape 155"/>
          <p:cNvSpPr>
            <a:spLocks noGrp="1"/>
          </p:cNvSpPr>
          <p:nvPr>
            <p:ph type="pic" sz="half" idx="13"/>
          </p:nvPr>
        </p:nvSpPr>
        <p:spPr>
          <a:xfrm>
            <a:off x="2768600" y="1994746"/>
            <a:ext cx="7944624" cy="4622801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56" name="Shape 156"/>
          <p:cNvSpPr>
            <a:spLocks noGrp="1"/>
          </p:cNvSpPr>
          <p:nvPr>
            <p:ph type="title"/>
          </p:nvPr>
        </p:nvSpPr>
        <p:spPr>
          <a:xfrm>
            <a:off x="1536700" y="7315200"/>
            <a:ext cx="9944100" cy="1397000"/>
          </a:xfrm>
          <a:prstGeom prst="rect">
            <a:avLst/>
          </a:prstGeom>
        </p:spPr>
        <p:txBody>
          <a:bodyPr/>
          <a:lstStyle>
            <a:lvl1pPr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157" name="Shape 15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Photos &amp;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Group 167"/>
          <p:cNvGrpSpPr/>
          <p:nvPr/>
        </p:nvGrpSpPr>
        <p:grpSpPr>
          <a:xfrm>
            <a:off x="-1778828" y="-324416"/>
            <a:ext cx="16614779" cy="10175469"/>
            <a:chOff x="0" y="0"/>
            <a:chExt cx="16614778" cy="10175467"/>
          </a:xfrm>
        </p:grpSpPr>
        <p:pic>
          <p:nvPicPr>
            <p:cNvPr id="164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5565108" y="0"/>
              <a:ext cx="5435601" cy="100612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5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11179178" y="114239"/>
              <a:ext cx="5435601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6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0" y="16319"/>
              <a:ext cx="5435600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8" name="Shape 168"/>
          <p:cNvSpPr>
            <a:spLocks noGrp="1"/>
          </p:cNvSpPr>
          <p:nvPr>
            <p:ph type="pic" sz="quarter" idx="13"/>
          </p:nvPr>
        </p:nvSpPr>
        <p:spPr>
          <a:xfrm>
            <a:off x="2509520" y="1843027"/>
            <a:ext cx="3708939" cy="4800601"/>
          </a:xfrm>
          <a:prstGeom prst="rect">
            <a:avLst/>
          </a:prstGeom>
          <a:ln w="88900"/>
          <a:effectLst>
            <a:outerShdw blurRad="508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pic" sz="quarter" idx="14"/>
          </p:nvPr>
        </p:nvSpPr>
        <p:spPr>
          <a:xfrm>
            <a:off x="6692900" y="1905000"/>
            <a:ext cx="3708938" cy="4800600"/>
          </a:xfrm>
          <a:prstGeom prst="rect">
            <a:avLst/>
          </a:prstGeom>
          <a:ln w="88900"/>
          <a:effectLst>
            <a:outerShdw blurRad="508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70" name="Shape 170"/>
          <p:cNvSpPr>
            <a:spLocks noGrp="1"/>
          </p:cNvSpPr>
          <p:nvPr>
            <p:ph type="title"/>
          </p:nvPr>
        </p:nvSpPr>
        <p:spPr>
          <a:xfrm>
            <a:off x="1536700" y="7315200"/>
            <a:ext cx="9944100" cy="1397000"/>
          </a:xfrm>
          <a:prstGeom prst="rect">
            <a:avLst/>
          </a:prstGeom>
        </p:spPr>
        <p:txBody>
          <a:bodyPr/>
          <a:lstStyle>
            <a:lvl1pPr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171" name="Shape 17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Bullets, Portrai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roup 181"/>
          <p:cNvGrpSpPr/>
          <p:nvPr/>
        </p:nvGrpSpPr>
        <p:grpSpPr>
          <a:xfrm>
            <a:off x="-1778828" y="-324416"/>
            <a:ext cx="16614779" cy="10175469"/>
            <a:chOff x="0" y="0"/>
            <a:chExt cx="16614778" cy="10175467"/>
          </a:xfrm>
        </p:grpSpPr>
        <p:pic>
          <p:nvPicPr>
            <p:cNvPr id="178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5565108" y="0"/>
              <a:ext cx="5435601" cy="100612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9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11179178" y="114239"/>
              <a:ext cx="5435601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0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0" y="16319"/>
              <a:ext cx="5435600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82" name="1000.tiff"/>
          <p:cNvPicPr>
            <a:picLocks noChangeAspect="1"/>
          </p:cNvPicPr>
          <p:nvPr/>
        </p:nvPicPr>
        <p:blipFill>
          <a:blip r:embed="rId3">
            <a:alphaModFix amt="80000"/>
            <a:extLst/>
          </a:blip>
          <a:stretch>
            <a:fillRect/>
          </a:stretch>
        </p:blipFill>
        <p:spPr>
          <a:xfrm>
            <a:off x="-1282700" y="4267200"/>
            <a:ext cx="8135916" cy="4914900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Shape 183"/>
          <p:cNvSpPr>
            <a:spLocks noGrp="1"/>
          </p:cNvSpPr>
          <p:nvPr>
            <p:ph type="pic" sz="quarter" idx="13"/>
          </p:nvPr>
        </p:nvSpPr>
        <p:spPr>
          <a:xfrm>
            <a:off x="7562426" y="2532094"/>
            <a:ext cx="5005495" cy="5014081"/>
          </a:xfrm>
          <a:prstGeom prst="rect">
            <a:avLst/>
          </a:prstGeom>
          <a:ln w="88900"/>
          <a:effectLst>
            <a:outerShdw blurRad="508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84" name="Shape 184"/>
          <p:cNvSpPr>
            <a:spLocks noGrp="1"/>
          </p:cNvSpPr>
          <p:nvPr>
            <p:ph type="title"/>
          </p:nvPr>
        </p:nvSpPr>
        <p:spPr>
          <a:xfrm>
            <a:off x="685800" y="1752600"/>
            <a:ext cx="5130800" cy="2794000"/>
          </a:xfrm>
          <a:prstGeom prst="rect">
            <a:avLst/>
          </a:prstGeom>
        </p:spPr>
        <p:txBody>
          <a:bodyPr/>
          <a:lstStyle>
            <a:lvl1pPr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185" name="Shape 185"/>
          <p:cNvSpPr>
            <a:spLocks noGrp="1"/>
          </p:cNvSpPr>
          <p:nvPr>
            <p:ph type="body" sz="quarter" idx="1"/>
          </p:nvPr>
        </p:nvSpPr>
        <p:spPr>
          <a:xfrm>
            <a:off x="685800" y="5156200"/>
            <a:ext cx="5130800" cy="35814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SzTx/>
              <a:buFontTx/>
              <a:buNone/>
            </a:lvl1pPr>
            <a:lvl2pPr marL="0" indent="0" algn="ctr">
              <a:spcBef>
                <a:spcPts val="0"/>
              </a:spcBef>
              <a:buSzTx/>
              <a:buFontTx/>
              <a:buNone/>
            </a:lvl2pPr>
            <a:lvl3pPr marL="0" indent="0" algn="ctr">
              <a:spcBef>
                <a:spcPts val="0"/>
              </a:spcBef>
              <a:buSzTx/>
              <a:buFontTx/>
              <a:buNone/>
            </a:lvl3pPr>
            <a:lvl4pPr marL="0" indent="0" algn="ctr">
              <a:spcBef>
                <a:spcPts val="0"/>
              </a:spcBef>
              <a:buSzTx/>
              <a:buFontTx/>
              <a:buNone/>
            </a:lvl4pPr>
            <a:lvl5pPr marL="0" indent="0" algn="ctr">
              <a:spcBef>
                <a:spcPts val="0"/>
              </a:spcBef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6" name="Shape 186"/>
          <p:cNvSpPr>
            <a:spLocks noGrp="1"/>
          </p:cNvSpPr>
          <p:nvPr>
            <p:ph type="sldNum" sz="quarter" idx="2"/>
          </p:nvPr>
        </p:nvSpPr>
        <p:spPr>
          <a:xfrm>
            <a:off x="6409285" y="8991600"/>
            <a:ext cx="198933" cy="1778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, Title, Portrai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" name="Group 196"/>
          <p:cNvGrpSpPr/>
          <p:nvPr/>
        </p:nvGrpSpPr>
        <p:grpSpPr>
          <a:xfrm>
            <a:off x="-1778828" y="-324416"/>
            <a:ext cx="16614779" cy="10175469"/>
            <a:chOff x="0" y="0"/>
            <a:chExt cx="16614778" cy="10175467"/>
          </a:xfrm>
        </p:grpSpPr>
        <p:pic>
          <p:nvPicPr>
            <p:cNvPr id="193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5565108" y="0"/>
              <a:ext cx="5435601" cy="100612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4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11179178" y="114239"/>
              <a:ext cx="5435601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5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0" y="16319"/>
              <a:ext cx="5435600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97" name="1001.png"/>
          <p:cNvPicPr>
            <a:picLocks noChangeAspect="1"/>
          </p:cNvPicPr>
          <p:nvPr/>
        </p:nvPicPr>
        <p:blipFill>
          <a:blip r:embed="rId3">
            <a:alphaModFix amt="80000"/>
            <a:extLst/>
          </a:blip>
          <a:stretch>
            <a:fillRect/>
          </a:stretch>
        </p:blipFill>
        <p:spPr>
          <a:xfrm>
            <a:off x="-647700" y="822420"/>
            <a:ext cx="7950200" cy="5258985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Shape 198"/>
          <p:cNvSpPr>
            <a:spLocks noGrp="1"/>
          </p:cNvSpPr>
          <p:nvPr>
            <p:ph type="pic" sz="quarter" idx="13"/>
          </p:nvPr>
        </p:nvSpPr>
        <p:spPr>
          <a:xfrm>
            <a:off x="7562426" y="2532094"/>
            <a:ext cx="5005495" cy="5014081"/>
          </a:xfrm>
          <a:prstGeom prst="rect">
            <a:avLst/>
          </a:prstGeom>
          <a:ln w="88900"/>
          <a:effectLst>
            <a:outerShdw blurRad="508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99" name="Shape 199"/>
          <p:cNvSpPr>
            <a:spLocks noGrp="1"/>
          </p:cNvSpPr>
          <p:nvPr>
            <p:ph type="title"/>
          </p:nvPr>
        </p:nvSpPr>
        <p:spPr>
          <a:xfrm>
            <a:off x="685800" y="5930900"/>
            <a:ext cx="5130800" cy="2794000"/>
          </a:xfrm>
          <a:prstGeom prst="rect">
            <a:avLst/>
          </a:prstGeom>
        </p:spPr>
        <p:txBody>
          <a:bodyPr/>
          <a:lstStyle>
            <a:lvl1pPr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200" name="Shape 200"/>
          <p:cNvSpPr>
            <a:spLocks noGrp="1"/>
          </p:cNvSpPr>
          <p:nvPr>
            <p:ph type="body" sz="quarter" idx="1"/>
          </p:nvPr>
        </p:nvSpPr>
        <p:spPr>
          <a:xfrm>
            <a:off x="685800" y="1752600"/>
            <a:ext cx="5130800" cy="35814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  <a:lvl2pPr marL="0" indent="0" algn="ctr">
              <a:buSzTx/>
              <a:buFontTx/>
              <a:buNone/>
            </a:lvl2pPr>
            <a:lvl3pPr marL="0" indent="0" algn="ctr">
              <a:buSzTx/>
              <a:buFontTx/>
              <a:buNone/>
            </a:lvl3pPr>
            <a:lvl4pPr marL="0" indent="0" algn="ctr">
              <a:buSzTx/>
              <a:buFontTx/>
              <a:buNone/>
            </a:lvl4pPr>
            <a:lvl5pPr marL="0" indent="0" algn="ctr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1" name="Shape 20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ortrait Photo, Bullets,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" name="Group 211"/>
          <p:cNvGrpSpPr/>
          <p:nvPr/>
        </p:nvGrpSpPr>
        <p:grpSpPr>
          <a:xfrm>
            <a:off x="-1778828" y="-324416"/>
            <a:ext cx="16614779" cy="10175469"/>
            <a:chOff x="0" y="0"/>
            <a:chExt cx="16614778" cy="10175467"/>
          </a:xfrm>
        </p:grpSpPr>
        <p:pic>
          <p:nvPicPr>
            <p:cNvPr id="208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5565108" y="0"/>
              <a:ext cx="5435601" cy="100612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9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11179178" y="114239"/>
              <a:ext cx="5435601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0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0" y="16319"/>
              <a:ext cx="5435600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12" name="1002.png"/>
          <p:cNvPicPr>
            <a:picLocks noChangeAspect="1"/>
          </p:cNvPicPr>
          <p:nvPr/>
        </p:nvPicPr>
        <p:blipFill>
          <a:blip r:embed="rId3">
            <a:alphaModFix amt="80000"/>
            <a:extLst/>
          </a:blip>
          <a:stretch>
            <a:fillRect/>
          </a:stretch>
        </p:blipFill>
        <p:spPr>
          <a:xfrm>
            <a:off x="5854700" y="-50800"/>
            <a:ext cx="9361121" cy="7099300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Shape 213"/>
          <p:cNvSpPr>
            <a:spLocks noGrp="1"/>
          </p:cNvSpPr>
          <p:nvPr>
            <p:ph type="pic" sz="quarter" idx="13"/>
          </p:nvPr>
        </p:nvSpPr>
        <p:spPr>
          <a:xfrm>
            <a:off x="789093" y="2369534"/>
            <a:ext cx="5005494" cy="5014081"/>
          </a:xfrm>
          <a:prstGeom prst="rect">
            <a:avLst/>
          </a:prstGeom>
          <a:ln w="88900"/>
          <a:effectLst>
            <a:outerShdw blurRad="508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xfrm>
            <a:off x="7099300" y="5930900"/>
            <a:ext cx="5130800" cy="2794000"/>
          </a:xfrm>
          <a:prstGeom prst="rect">
            <a:avLst/>
          </a:prstGeom>
        </p:spPr>
        <p:txBody>
          <a:bodyPr/>
          <a:lstStyle>
            <a:lvl1pPr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215" name="Shape 215"/>
          <p:cNvSpPr>
            <a:spLocks noGrp="1"/>
          </p:cNvSpPr>
          <p:nvPr>
            <p:ph type="body" sz="quarter" idx="1"/>
          </p:nvPr>
        </p:nvSpPr>
        <p:spPr>
          <a:xfrm>
            <a:off x="7099300" y="1752600"/>
            <a:ext cx="5092700" cy="39497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  <a:lvl2pPr marL="0" indent="0" algn="ctr">
              <a:buSzTx/>
              <a:buFontTx/>
              <a:buNone/>
            </a:lvl2pPr>
            <a:lvl3pPr marL="0" indent="0" algn="ctr">
              <a:buSzTx/>
              <a:buFontTx/>
              <a:buNone/>
            </a:lvl3pPr>
            <a:lvl4pPr marL="0" indent="0" algn="ctr">
              <a:buSzTx/>
              <a:buFontTx/>
              <a:buNone/>
            </a:lvl4pPr>
            <a:lvl5pPr marL="0" indent="0" algn="ctr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6" name="Shape 2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ortrait Photo, Title,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" name="Group 226"/>
          <p:cNvGrpSpPr/>
          <p:nvPr/>
        </p:nvGrpSpPr>
        <p:grpSpPr>
          <a:xfrm>
            <a:off x="-1778828" y="-324416"/>
            <a:ext cx="16614779" cy="10175469"/>
            <a:chOff x="0" y="0"/>
            <a:chExt cx="16614778" cy="10175467"/>
          </a:xfrm>
        </p:grpSpPr>
        <p:pic>
          <p:nvPicPr>
            <p:cNvPr id="223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5565108" y="0"/>
              <a:ext cx="5435601" cy="100612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4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11179178" y="114239"/>
              <a:ext cx="5435601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5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0" y="16319"/>
              <a:ext cx="5435600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27" name="1000.tiff"/>
          <p:cNvPicPr>
            <a:picLocks noChangeAspect="1"/>
          </p:cNvPicPr>
          <p:nvPr/>
        </p:nvPicPr>
        <p:blipFill>
          <a:blip r:embed="rId3">
            <a:alphaModFix amt="80000"/>
            <a:extLst/>
          </a:blip>
          <a:stretch>
            <a:fillRect/>
          </a:stretch>
        </p:blipFill>
        <p:spPr>
          <a:xfrm rot="11125230">
            <a:off x="6218985" y="4498240"/>
            <a:ext cx="8661492" cy="5232400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Shape 228"/>
          <p:cNvSpPr>
            <a:spLocks noGrp="1"/>
          </p:cNvSpPr>
          <p:nvPr>
            <p:ph type="pic" sz="quarter" idx="13"/>
          </p:nvPr>
        </p:nvSpPr>
        <p:spPr>
          <a:xfrm>
            <a:off x="789093" y="2369534"/>
            <a:ext cx="5005494" cy="5014081"/>
          </a:xfrm>
          <a:prstGeom prst="rect">
            <a:avLst/>
          </a:prstGeom>
          <a:ln w="88900"/>
          <a:effectLst>
            <a:outerShdw blurRad="508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29" name="Shape 229"/>
          <p:cNvSpPr>
            <a:spLocks noGrp="1"/>
          </p:cNvSpPr>
          <p:nvPr>
            <p:ph type="title"/>
          </p:nvPr>
        </p:nvSpPr>
        <p:spPr>
          <a:xfrm>
            <a:off x="7137400" y="1752600"/>
            <a:ext cx="5130800" cy="2794000"/>
          </a:xfrm>
          <a:prstGeom prst="rect">
            <a:avLst/>
          </a:prstGeom>
        </p:spPr>
        <p:txBody>
          <a:bodyPr/>
          <a:lstStyle>
            <a:lvl1pPr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230" name="Shape 230"/>
          <p:cNvSpPr>
            <a:spLocks noGrp="1"/>
          </p:cNvSpPr>
          <p:nvPr>
            <p:ph type="body" sz="quarter" idx="1"/>
          </p:nvPr>
        </p:nvSpPr>
        <p:spPr>
          <a:xfrm>
            <a:off x="7099300" y="5156200"/>
            <a:ext cx="5130800" cy="35814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SzTx/>
              <a:buFontTx/>
              <a:buNone/>
            </a:lvl1pPr>
            <a:lvl2pPr marL="0" indent="0" algn="ctr">
              <a:spcBef>
                <a:spcPts val="0"/>
              </a:spcBef>
              <a:buSzTx/>
              <a:buFontTx/>
              <a:buNone/>
            </a:lvl2pPr>
            <a:lvl3pPr marL="0" indent="0" algn="ctr">
              <a:spcBef>
                <a:spcPts val="0"/>
              </a:spcBef>
              <a:buSzTx/>
              <a:buFontTx/>
              <a:buNone/>
            </a:lvl3pPr>
            <a:lvl4pPr marL="0" indent="0" algn="ctr">
              <a:spcBef>
                <a:spcPts val="0"/>
              </a:spcBef>
              <a:buSzTx/>
              <a:buFontTx/>
              <a:buNone/>
            </a:lvl4pPr>
            <a:lvl5pPr marL="0" indent="0" algn="ctr">
              <a:spcBef>
                <a:spcPts val="0"/>
              </a:spcBef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1" name="Shape 231"/>
          <p:cNvSpPr>
            <a:spLocks noGrp="1"/>
          </p:cNvSpPr>
          <p:nvPr>
            <p:ph type="sldNum" sz="quarter" idx="2"/>
          </p:nvPr>
        </p:nvSpPr>
        <p:spPr>
          <a:xfrm>
            <a:off x="6409285" y="8991600"/>
            <a:ext cx="198933" cy="1778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 &amp; Portrai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1" name="Group 241"/>
          <p:cNvGrpSpPr/>
          <p:nvPr/>
        </p:nvGrpSpPr>
        <p:grpSpPr>
          <a:xfrm>
            <a:off x="-1778828" y="-324416"/>
            <a:ext cx="16614779" cy="10175469"/>
            <a:chOff x="0" y="0"/>
            <a:chExt cx="16614778" cy="10175467"/>
          </a:xfrm>
        </p:grpSpPr>
        <p:pic>
          <p:nvPicPr>
            <p:cNvPr id="238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5565108" y="0"/>
              <a:ext cx="5435601" cy="100612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9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11179178" y="114239"/>
              <a:ext cx="5435601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0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0" y="16319"/>
              <a:ext cx="5435600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42" name="1001.png"/>
          <p:cNvPicPr>
            <a:picLocks noChangeAspect="1"/>
          </p:cNvPicPr>
          <p:nvPr/>
        </p:nvPicPr>
        <p:blipFill>
          <a:blip r:embed="rId3">
            <a:alphaModFix amt="80000"/>
            <a:extLst/>
          </a:blip>
          <a:stretch>
            <a:fillRect/>
          </a:stretch>
        </p:blipFill>
        <p:spPr>
          <a:xfrm>
            <a:off x="-114300" y="2397117"/>
            <a:ext cx="7797800" cy="5158173"/>
          </a:xfrm>
          <a:prstGeom prst="rect">
            <a:avLst/>
          </a:prstGeom>
          <a:ln w="12700">
            <a:miter lim="400000"/>
          </a:ln>
        </p:spPr>
      </p:pic>
      <p:sp>
        <p:nvSpPr>
          <p:cNvPr id="243" name="Shape 243"/>
          <p:cNvSpPr>
            <a:spLocks noGrp="1"/>
          </p:cNvSpPr>
          <p:nvPr>
            <p:ph type="pic" sz="quarter" idx="13"/>
          </p:nvPr>
        </p:nvSpPr>
        <p:spPr>
          <a:xfrm>
            <a:off x="7237307" y="2559188"/>
            <a:ext cx="5005494" cy="5014080"/>
          </a:xfrm>
          <a:prstGeom prst="rect">
            <a:avLst/>
          </a:prstGeom>
          <a:ln w="88900"/>
          <a:effectLst>
            <a:outerShdw blurRad="508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44" name="Shape 244"/>
          <p:cNvSpPr>
            <a:spLocks noGrp="1"/>
          </p:cNvSpPr>
          <p:nvPr>
            <p:ph type="body" sz="half" idx="1"/>
          </p:nvPr>
        </p:nvSpPr>
        <p:spPr>
          <a:xfrm>
            <a:off x="1219200" y="1828800"/>
            <a:ext cx="4762500" cy="65786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SzTx/>
              <a:buFontTx/>
              <a:buNone/>
            </a:lvl1pPr>
            <a:lvl2pPr marL="0" indent="0" algn="ctr">
              <a:spcBef>
                <a:spcPts val="0"/>
              </a:spcBef>
              <a:buSzTx/>
              <a:buFontTx/>
              <a:buNone/>
            </a:lvl2pPr>
            <a:lvl3pPr marL="0" indent="0" algn="ctr">
              <a:spcBef>
                <a:spcPts val="0"/>
              </a:spcBef>
              <a:buSzTx/>
              <a:buFontTx/>
              <a:buNone/>
            </a:lvl3pPr>
            <a:lvl4pPr marL="0" indent="0" algn="ctr">
              <a:spcBef>
                <a:spcPts val="0"/>
              </a:spcBef>
              <a:buSzTx/>
              <a:buFontTx/>
              <a:buNone/>
            </a:lvl4pPr>
            <a:lvl5pPr marL="0" indent="0" algn="ctr">
              <a:spcBef>
                <a:spcPts val="0"/>
              </a:spcBef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5" name="Shape 245"/>
          <p:cNvSpPr>
            <a:spLocks noGrp="1"/>
          </p:cNvSpPr>
          <p:nvPr>
            <p:ph type="sldNum" sz="quarter" idx="2"/>
          </p:nvPr>
        </p:nvSpPr>
        <p:spPr>
          <a:xfrm>
            <a:off x="6409285" y="8991600"/>
            <a:ext cx="198933" cy="1778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123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73400" y="-431800"/>
            <a:ext cx="9995703" cy="6273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" name="112.tiff"/>
          <p:cNvPicPr>
            <a:picLocks noChangeAspect="1"/>
          </p:cNvPicPr>
          <p:nvPr/>
        </p:nvPicPr>
        <p:blipFill>
          <a:blip r:embed="rId3">
            <a:alphaModFix amt="80000"/>
            <a:extLst/>
          </a:blip>
          <a:stretch>
            <a:fillRect/>
          </a:stretch>
        </p:blipFill>
        <p:spPr>
          <a:xfrm rot="12017896">
            <a:off x="-3453328" y="794214"/>
            <a:ext cx="14592301" cy="101278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8" name="127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645400" y="11430000"/>
            <a:ext cx="6743700" cy="3721100"/>
          </a:xfrm>
          <a:prstGeom prst="rect">
            <a:avLst/>
          </a:prstGeom>
          <a:ln w="12700">
            <a:miter lim="400000"/>
          </a:ln>
        </p:spPr>
      </p:pic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612900" y="1714500"/>
            <a:ext cx="8801100" cy="1397000"/>
          </a:xfrm>
          <a:prstGeom prst="rect">
            <a:avLst/>
          </a:prstGeom>
        </p:spPr>
        <p:txBody>
          <a:bodyPr/>
          <a:lstStyle>
            <a:lvl1pPr algn="r"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half" idx="1"/>
          </p:nvPr>
        </p:nvSpPr>
        <p:spPr>
          <a:xfrm>
            <a:off x="1587500" y="3543300"/>
            <a:ext cx="9969500" cy="4927600"/>
          </a:xfrm>
          <a:prstGeom prst="rect">
            <a:avLst/>
          </a:prstGeom>
        </p:spPr>
        <p:txBody>
          <a:bodyPr/>
          <a:lstStyle>
            <a:lvl1pPr>
              <a:buSzPct val="91000"/>
            </a:lvl1pPr>
            <a:lvl2pPr>
              <a:buSzPct val="91000"/>
            </a:lvl2pPr>
            <a:lvl3pPr>
              <a:buSzPct val="91000"/>
            </a:lvl3pPr>
            <a:lvl4pPr>
              <a:buSzPct val="91000"/>
            </a:lvl4pPr>
            <a:lvl5pPr>
              <a:buSzPct val="91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 &amp; 2 Landscap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Group 255"/>
          <p:cNvGrpSpPr/>
          <p:nvPr/>
        </p:nvGrpSpPr>
        <p:grpSpPr>
          <a:xfrm>
            <a:off x="-1778828" y="-324416"/>
            <a:ext cx="16614779" cy="10175469"/>
            <a:chOff x="0" y="0"/>
            <a:chExt cx="16614778" cy="10175467"/>
          </a:xfrm>
        </p:grpSpPr>
        <p:pic>
          <p:nvPicPr>
            <p:cNvPr id="252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5565108" y="0"/>
              <a:ext cx="5435601" cy="100612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3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11179178" y="114239"/>
              <a:ext cx="5435601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4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0" y="16319"/>
              <a:ext cx="5435600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56" name="1002.png"/>
          <p:cNvPicPr>
            <a:picLocks noChangeAspect="1"/>
          </p:cNvPicPr>
          <p:nvPr/>
        </p:nvPicPr>
        <p:blipFill>
          <a:blip r:embed="rId3">
            <a:alphaModFix amt="80000"/>
            <a:extLst/>
          </a:blip>
          <a:stretch>
            <a:fillRect/>
          </a:stretch>
        </p:blipFill>
        <p:spPr>
          <a:xfrm rot="7141599">
            <a:off x="-2694497" y="1612043"/>
            <a:ext cx="10989387" cy="8334147"/>
          </a:xfrm>
          <a:prstGeom prst="rect">
            <a:avLst/>
          </a:prstGeom>
          <a:ln w="12700">
            <a:miter lim="400000"/>
          </a:ln>
        </p:spPr>
      </p:pic>
      <p:sp>
        <p:nvSpPr>
          <p:cNvPr id="257" name="Shape 257"/>
          <p:cNvSpPr>
            <a:spLocks noGrp="1"/>
          </p:cNvSpPr>
          <p:nvPr>
            <p:ph type="pic" sz="quarter" idx="13"/>
          </p:nvPr>
        </p:nvSpPr>
        <p:spPr>
          <a:xfrm>
            <a:off x="5958225" y="1423080"/>
            <a:ext cx="3879547" cy="3886201"/>
          </a:xfrm>
          <a:prstGeom prst="rect">
            <a:avLst/>
          </a:prstGeom>
          <a:ln w="88900"/>
          <a:effectLst>
            <a:outerShdw blurRad="508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58" name="Shape 258"/>
          <p:cNvSpPr>
            <a:spLocks noGrp="1"/>
          </p:cNvSpPr>
          <p:nvPr>
            <p:ph type="pic" sz="quarter" idx="14"/>
          </p:nvPr>
        </p:nvSpPr>
        <p:spPr>
          <a:xfrm>
            <a:off x="9041496" y="4702575"/>
            <a:ext cx="3423129" cy="3429001"/>
          </a:xfrm>
          <a:prstGeom prst="rect">
            <a:avLst/>
          </a:prstGeom>
          <a:ln w="88900"/>
          <a:effectLst>
            <a:outerShdw blurRad="508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59" name="Shape 259"/>
          <p:cNvSpPr>
            <a:spLocks noGrp="1"/>
          </p:cNvSpPr>
          <p:nvPr>
            <p:ph type="body" sz="half" idx="1"/>
          </p:nvPr>
        </p:nvSpPr>
        <p:spPr>
          <a:xfrm>
            <a:off x="1219200" y="1485900"/>
            <a:ext cx="4762500" cy="73279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SzTx/>
              <a:buFontTx/>
              <a:buNone/>
            </a:lvl1pPr>
            <a:lvl2pPr marL="0" indent="0" algn="ctr">
              <a:spcBef>
                <a:spcPts val="0"/>
              </a:spcBef>
              <a:buSzTx/>
              <a:buFontTx/>
              <a:buNone/>
            </a:lvl2pPr>
            <a:lvl3pPr marL="0" indent="0" algn="ctr">
              <a:spcBef>
                <a:spcPts val="0"/>
              </a:spcBef>
              <a:buSzTx/>
              <a:buFontTx/>
              <a:buNone/>
            </a:lvl3pPr>
            <a:lvl4pPr marL="0" indent="0" algn="ctr">
              <a:spcBef>
                <a:spcPts val="0"/>
              </a:spcBef>
              <a:buSzTx/>
              <a:buFontTx/>
              <a:buNone/>
            </a:lvl4pPr>
            <a:lvl5pPr marL="0" indent="0" algn="ctr">
              <a:spcBef>
                <a:spcPts val="0"/>
              </a:spcBef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0" name="Shape 260"/>
          <p:cNvSpPr>
            <a:spLocks noGrp="1"/>
          </p:cNvSpPr>
          <p:nvPr>
            <p:ph type="sldNum" sz="quarter" idx="2"/>
          </p:nvPr>
        </p:nvSpPr>
        <p:spPr>
          <a:xfrm>
            <a:off x="6409285" y="8991600"/>
            <a:ext cx="198933" cy="1778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ortrait Photo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0" name="Group 270"/>
          <p:cNvGrpSpPr/>
          <p:nvPr/>
        </p:nvGrpSpPr>
        <p:grpSpPr>
          <a:xfrm>
            <a:off x="-1778828" y="-324416"/>
            <a:ext cx="16614779" cy="10175469"/>
            <a:chOff x="0" y="0"/>
            <a:chExt cx="16614778" cy="10175467"/>
          </a:xfrm>
        </p:grpSpPr>
        <p:pic>
          <p:nvPicPr>
            <p:cNvPr id="267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5565108" y="0"/>
              <a:ext cx="5435601" cy="100612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8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11179178" y="114239"/>
              <a:ext cx="5435601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9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0" y="16319"/>
              <a:ext cx="5435600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71" name="1000.tiff"/>
          <p:cNvPicPr>
            <a:picLocks noChangeAspect="1"/>
          </p:cNvPicPr>
          <p:nvPr/>
        </p:nvPicPr>
        <p:blipFill>
          <a:blip r:embed="rId3">
            <a:alphaModFix amt="80000"/>
            <a:extLst/>
          </a:blip>
          <a:stretch>
            <a:fillRect/>
          </a:stretch>
        </p:blipFill>
        <p:spPr>
          <a:xfrm rot="11125230" flipH="1">
            <a:off x="3322539" y="2473096"/>
            <a:ext cx="10196173" cy="6159501"/>
          </a:xfrm>
          <a:prstGeom prst="rect">
            <a:avLst/>
          </a:prstGeom>
          <a:ln w="12700">
            <a:miter lim="400000"/>
          </a:ln>
        </p:spPr>
      </p:pic>
      <p:sp>
        <p:nvSpPr>
          <p:cNvPr id="272" name="Shape 272"/>
          <p:cNvSpPr>
            <a:spLocks noGrp="1"/>
          </p:cNvSpPr>
          <p:nvPr>
            <p:ph type="pic" sz="quarter" idx="13"/>
          </p:nvPr>
        </p:nvSpPr>
        <p:spPr>
          <a:xfrm>
            <a:off x="1114213" y="2642280"/>
            <a:ext cx="4654108" cy="4762501"/>
          </a:xfrm>
          <a:prstGeom prst="rect">
            <a:avLst/>
          </a:prstGeom>
          <a:ln w="88900"/>
          <a:effectLst>
            <a:outerShdw blurRad="508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73" name="Shape 273"/>
          <p:cNvSpPr>
            <a:spLocks noGrp="1"/>
          </p:cNvSpPr>
          <p:nvPr>
            <p:ph type="body" sz="half" idx="1"/>
          </p:nvPr>
        </p:nvSpPr>
        <p:spPr>
          <a:xfrm>
            <a:off x="7124700" y="1854200"/>
            <a:ext cx="4762500" cy="65786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SzTx/>
              <a:buFontTx/>
              <a:buNone/>
            </a:lvl1pPr>
            <a:lvl2pPr marL="0" indent="0" algn="ctr">
              <a:spcBef>
                <a:spcPts val="0"/>
              </a:spcBef>
              <a:buSzTx/>
              <a:buFontTx/>
              <a:buNone/>
            </a:lvl2pPr>
            <a:lvl3pPr marL="0" indent="0" algn="ctr">
              <a:spcBef>
                <a:spcPts val="0"/>
              </a:spcBef>
              <a:buSzTx/>
              <a:buFontTx/>
              <a:buNone/>
            </a:lvl3pPr>
            <a:lvl4pPr marL="0" indent="0" algn="ctr">
              <a:spcBef>
                <a:spcPts val="0"/>
              </a:spcBef>
              <a:buSzTx/>
              <a:buFontTx/>
              <a:buNone/>
            </a:lvl4pPr>
            <a:lvl5pPr marL="0" indent="0" algn="ctr">
              <a:spcBef>
                <a:spcPts val="0"/>
              </a:spcBef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4" name="Shape 274"/>
          <p:cNvSpPr>
            <a:spLocks noGrp="1"/>
          </p:cNvSpPr>
          <p:nvPr>
            <p:ph type="sldNum" sz="quarter" idx="2"/>
          </p:nvPr>
        </p:nvSpPr>
        <p:spPr>
          <a:xfrm>
            <a:off x="6409285" y="8991600"/>
            <a:ext cx="198933" cy="1778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Landscape Photos &amp; Bulle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4" name="Group 284"/>
          <p:cNvGrpSpPr/>
          <p:nvPr/>
        </p:nvGrpSpPr>
        <p:grpSpPr>
          <a:xfrm>
            <a:off x="-1778828" y="-324416"/>
            <a:ext cx="16614779" cy="10175469"/>
            <a:chOff x="0" y="0"/>
            <a:chExt cx="16614778" cy="10175467"/>
          </a:xfrm>
        </p:grpSpPr>
        <p:pic>
          <p:nvPicPr>
            <p:cNvPr id="281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5565108" y="0"/>
              <a:ext cx="5435601" cy="100612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2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11179178" y="114239"/>
              <a:ext cx="5435601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3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0" y="16319"/>
              <a:ext cx="5435600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85" name="1001.png"/>
          <p:cNvPicPr>
            <a:picLocks noChangeAspect="1"/>
          </p:cNvPicPr>
          <p:nvPr/>
        </p:nvPicPr>
        <p:blipFill>
          <a:blip r:embed="rId3">
            <a:alphaModFix amt="80000"/>
            <a:extLst/>
          </a:blip>
          <a:stretch>
            <a:fillRect/>
          </a:stretch>
        </p:blipFill>
        <p:spPr>
          <a:xfrm>
            <a:off x="5118100" y="2420927"/>
            <a:ext cx="8178800" cy="5410201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Shape 286"/>
          <p:cNvSpPr>
            <a:spLocks noGrp="1"/>
          </p:cNvSpPr>
          <p:nvPr>
            <p:ph type="pic" sz="quarter" idx="13"/>
          </p:nvPr>
        </p:nvSpPr>
        <p:spPr>
          <a:xfrm>
            <a:off x="2929466" y="1748200"/>
            <a:ext cx="3258312" cy="3263901"/>
          </a:xfrm>
          <a:prstGeom prst="rect">
            <a:avLst/>
          </a:prstGeom>
          <a:ln w="88900"/>
          <a:effectLst>
            <a:outerShdw blurRad="508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87" name="Shape 287"/>
          <p:cNvSpPr>
            <a:spLocks noGrp="1"/>
          </p:cNvSpPr>
          <p:nvPr>
            <p:ph type="pic" sz="quarter" idx="14"/>
          </p:nvPr>
        </p:nvSpPr>
        <p:spPr>
          <a:xfrm>
            <a:off x="482600" y="4675482"/>
            <a:ext cx="3583094" cy="3589240"/>
          </a:xfrm>
          <a:prstGeom prst="rect">
            <a:avLst/>
          </a:prstGeom>
          <a:ln w="88900"/>
          <a:effectLst>
            <a:outerShdw blurRad="508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88" name="Shape 288"/>
          <p:cNvSpPr>
            <a:spLocks noGrp="1"/>
          </p:cNvSpPr>
          <p:nvPr>
            <p:ph type="body" sz="half" idx="1"/>
          </p:nvPr>
        </p:nvSpPr>
        <p:spPr>
          <a:xfrm>
            <a:off x="6794500" y="1447800"/>
            <a:ext cx="4762500" cy="72771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SzTx/>
              <a:buFontTx/>
              <a:buNone/>
            </a:lvl1pPr>
            <a:lvl2pPr marL="0" indent="0" algn="ctr">
              <a:spcBef>
                <a:spcPts val="0"/>
              </a:spcBef>
              <a:buSzTx/>
              <a:buFontTx/>
              <a:buNone/>
            </a:lvl2pPr>
            <a:lvl3pPr marL="0" indent="0" algn="ctr">
              <a:spcBef>
                <a:spcPts val="0"/>
              </a:spcBef>
              <a:buSzTx/>
              <a:buFontTx/>
              <a:buNone/>
            </a:lvl3pPr>
            <a:lvl4pPr marL="0" indent="0" algn="ctr">
              <a:spcBef>
                <a:spcPts val="0"/>
              </a:spcBef>
              <a:buSzTx/>
              <a:buFontTx/>
              <a:buNone/>
            </a:lvl4pPr>
            <a:lvl5pPr marL="0" indent="0" algn="ctr">
              <a:spcBef>
                <a:spcPts val="0"/>
              </a:spcBef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9" name="Shape 289"/>
          <p:cNvSpPr>
            <a:spLocks noGrp="1"/>
          </p:cNvSpPr>
          <p:nvPr>
            <p:ph type="sldNum" sz="quarter" idx="2"/>
          </p:nvPr>
        </p:nvSpPr>
        <p:spPr>
          <a:xfrm>
            <a:off x="6409285" y="8991600"/>
            <a:ext cx="198933" cy="1778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9" name="Group 299"/>
          <p:cNvGrpSpPr/>
          <p:nvPr/>
        </p:nvGrpSpPr>
        <p:grpSpPr>
          <a:xfrm>
            <a:off x="-1778828" y="-324416"/>
            <a:ext cx="16614779" cy="10175469"/>
            <a:chOff x="0" y="0"/>
            <a:chExt cx="16614778" cy="10175467"/>
          </a:xfrm>
        </p:grpSpPr>
        <p:pic>
          <p:nvPicPr>
            <p:cNvPr id="296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5565108" y="0"/>
              <a:ext cx="5435601" cy="100612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7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11179178" y="114239"/>
              <a:ext cx="5435601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8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0" y="16319"/>
              <a:ext cx="5435600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00" name="Shape 300"/>
          <p:cNvSpPr>
            <a:spLocks noGrp="1"/>
          </p:cNvSpPr>
          <p:nvPr>
            <p:ph type="pic" idx="13"/>
          </p:nvPr>
        </p:nvSpPr>
        <p:spPr>
          <a:xfrm>
            <a:off x="1680015" y="1723813"/>
            <a:ext cx="9132256" cy="6311901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01" name="Shape 30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Portrait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1" name="Group 311"/>
          <p:cNvGrpSpPr/>
          <p:nvPr/>
        </p:nvGrpSpPr>
        <p:grpSpPr>
          <a:xfrm>
            <a:off x="-1778828" y="-324416"/>
            <a:ext cx="16614779" cy="10175469"/>
            <a:chOff x="0" y="0"/>
            <a:chExt cx="16614778" cy="10175467"/>
          </a:xfrm>
        </p:grpSpPr>
        <p:pic>
          <p:nvPicPr>
            <p:cNvPr id="308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5565108" y="0"/>
              <a:ext cx="5435601" cy="100612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09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11179178" y="114239"/>
              <a:ext cx="5435601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0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0" y="16319"/>
              <a:ext cx="5435600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12" name="Shape 312"/>
          <p:cNvSpPr>
            <a:spLocks noGrp="1"/>
          </p:cNvSpPr>
          <p:nvPr>
            <p:ph type="pic" sz="half" idx="13"/>
          </p:nvPr>
        </p:nvSpPr>
        <p:spPr>
          <a:xfrm>
            <a:off x="1384300" y="1642533"/>
            <a:ext cx="5125532" cy="6527801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13" name="Shape 313"/>
          <p:cNvSpPr>
            <a:spLocks noGrp="1"/>
          </p:cNvSpPr>
          <p:nvPr>
            <p:ph type="pic" sz="half" idx="14"/>
          </p:nvPr>
        </p:nvSpPr>
        <p:spPr>
          <a:xfrm>
            <a:off x="6731000" y="1638300"/>
            <a:ext cx="5125532" cy="6527800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14" name="Shape 31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 Landscape Photos &amp; 1 Portrai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4" name="Group 324"/>
          <p:cNvGrpSpPr/>
          <p:nvPr/>
        </p:nvGrpSpPr>
        <p:grpSpPr>
          <a:xfrm>
            <a:off x="-1778828" y="-324416"/>
            <a:ext cx="16614779" cy="10175469"/>
            <a:chOff x="0" y="0"/>
            <a:chExt cx="16614778" cy="10175467"/>
          </a:xfrm>
        </p:grpSpPr>
        <p:pic>
          <p:nvPicPr>
            <p:cNvPr id="321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5565108" y="0"/>
              <a:ext cx="5435601" cy="100612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2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11179178" y="114239"/>
              <a:ext cx="5435601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3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0" y="16319"/>
              <a:ext cx="5435600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25" name="Shape 325"/>
          <p:cNvSpPr>
            <a:spLocks noGrp="1"/>
          </p:cNvSpPr>
          <p:nvPr>
            <p:ph type="pic" sz="half" idx="13"/>
          </p:nvPr>
        </p:nvSpPr>
        <p:spPr>
          <a:xfrm>
            <a:off x="5829300" y="1669626"/>
            <a:ext cx="5125532" cy="6527801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26" name="Shape 326"/>
          <p:cNvSpPr>
            <a:spLocks noGrp="1"/>
          </p:cNvSpPr>
          <p:nvPr>
            <p:ph type="pic" sz="quarter" idx="14"/>
          </p:nvPr>
        </p:nvSpPr>
        <p:spPr>
          <a:xfrm>
            <a:off x="2235200" y="1663700"/>
            <a:ext cx="3378526" cy="3175000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27" name="Shape 327"/>
          <p:cNvSpPr>
            <a:spLocks noGrp="1"/>
          </p:cNvSpPr>
          <p:nvPr>
            <p:ph type="pic" sz="quarter" idx="15"/>
          </p:nvPr>
        </p:nvSpPr>
        <p:spPr>
          <a:xfrm>
            <a:off x="2146300" y="5003800"/>
            <a:ext cx="3378526" cy="3175000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28" name="Shape 32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 Portrait Photo &amp; 2 Landscape Photo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" name="Group 338"/>
          <p:cNvGrpSpPr/>
          <p:nvPr/>
        </p:nvGrpSpPr>
        <p:grpSpPr>
          <a:xfrm>
            <a:off x="-1778828" y="-324416"/>
            <a:ext cx="16614779" cy="10175469"/>
            <a:chOff x="0" y="0"/>
            <a:chExt cx="16614778" cy="10175467"/>
          </a:xfrm>
        </p:grpSpPr>
        <p:pic>
          <p:nvPicPr>
            <p:cNvPr id="335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5565108" y="0"/>
              <a:ext cx="5435601" cy="100612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36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11179178" y="114239"/>
              <a:ext cx="5435601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37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0" y="16319"/>
              <a:ext cx="5435600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39" name="Shape 339"/>
          <p:cNvSpPr>
            <a:spLocks noGrp="1"/>
          </p:cNvSpPr>
          <p:nvPr>
            <p:ph type="pic" sz="half" idx="13"/>
          </p:nvPr>
        </p:nvSpPr>
        <p:spPr>
          <a:xfrm>
            <a:off x="7747000" y="1649306"/>
            <a:ext cx="4528111" cy="6527801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40" name="Shape 340"/>
          <p:cNvSpPr>
            <a:spLocks noGrp="1"/>
          </p:cNvSpPr>
          <p:nvPr>
            <p:ph type="pic" sz="quarter" idx="14"/>
          </p:nvPr>
        </p:nvSpPr>
        <p:spPr>
          <a:xfrm>
            <a:off x="1295400" y="5118100"/>
            <a:ext cx="6152446" cy="2912534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41" name="Shape 341"/>
          <p:cNvSpPr>
            <a:spLocks noGrp="1"/>
          </p:cNvSpPr>
          <p:nvPr>
            <p:ph type="pic" sz="quarter" idx="15"/>
          </p:nvPr>
        </p:nvSpPr>
        <p:spPr>
          <a:xfrm>
            <a:off x="1371600" y="1955800"/>
            <a:ext cx="6152446" cy="2912534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42" name="Shape 34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 Landscape Photo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" name="Group 352"/>
          <p:cNvGrpSpPr/>
          <p:nvPr/>
        </p:nvGrpSpPr>
        <p:grpSpPr>
          <a:xfrm>
            <a:off x="-1778828" y="-324416"/>
            <a:ext cx="16614779" cy="10175469"/>
            <a:chOff x="0" y="0"/>
            <a:chExt cx="16614778" cy="10175467"/>
          </a:xfrm>
        </p:grpSpPr>
        <p:pic>
          <p:nvPicPr>
            <p:cNvPr id="349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5565108" y="0"/>
              <a:ext cx="5435601" cy="100612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50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11179178" y="114239"/>
              <a:ext cx="5435601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51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0" y="16319"/>
              <a:ext cx="5435600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53" name="Shape 353"/>
          <p:cNvSpPr>
            <a:spLocks noGrp="1"/>
          </p:cNvSpPr>
          <p:nvPr>
            <p:ph type="pic" sz="quarter" idx="13"/>
          </p:nvPr>
        </p:nvSpPr>
        <p:spPr>
          <a:xfrm>
            <a:off x="2832100" y="1638300"/>
            <a:ext cx="3378526" cy="3175000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54" name="Shape 354"/>
          <p:cNvSpPr>
            <a:spLocks noGrp="1"/>
          </p:cNvSpPr>
          <p:nvPr>
            <p:ph type="pic" sz="quarter" idx="14"/>
          </p:nvPr>
        </p:nvSpPr>
        <p:spPr>
          <a:xfrm>
            <a:off x="6388100" y="1676400"/>
            <a:ext cx="3378526" cy="3175000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55" name="Shape 355"/>
          <p:cNvSpPr>
            <a:spLocks noGrp="1"/>
          </p:cNvSpPr>
          <p:nvPr>
            <p:ph type="pic" sz="quarter" idx="15"/>
          </p:nvPr>
        </p:nvSpPr>
        <p:spPr>
          <a:xfrm>
            <a:off x="2857500" y="5067300"/>
            <a:ext cx="3378526" cy="3175000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56" name="Shape 356"/>
          <p:cNvSpPr>
            <a:spLocks noGrp="1"/>
          </p:cNvSpPr>
          <p:nvPr>
            <p:ph type="pic" sz="quarter" idx="16"/>
          </p:nvPr>
        </p:nvSpPr>
        <p:spPr>
          <a:xfrm>
            <a:off x="6451600" y="5080000"/>
            <a:ext cx="3378526" cy="3175000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 Portrait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7" name="Group 367"/>
          <p:cNvGrpSpPr/>
          <p:nvPr/>
        </p:nvGrpSpPr>
        <p:grpSpPr>
          <a:xfrm>
            <a:off x="-1778828" y="-324416"/>
            <a:ext cx="16614779" cy="10175469"/>
            <a:chOff x="0" y="0"/>
            <a:chExt cx="16614778" cy="10175467"/>
          </a:xfrm>
        </p:grpSpPr>
        <p:pic>
          <p:nvPicPr>
            <p:cNvPr id="364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5565108" y="0"/>
              <a:ext cx="5435601" cy="100612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5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11179178" y="114239"/>
              <a:ext cx="5435601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6" name="140.tiff"/>
            <p:cNvPicPr>
              <a:picLocks noChangeAspect="1"/>
            </p:cNvPicPr>
            <p:nvPr/>
          </p:nvPicPr>
          <p:blipFill>
            <a:blip r:embed="rId2">
              <a:alphaModFix amt="80000"/>
              <a:extLst/>
            </a:blip>
            <a:stretch>
              <a:fillRect/>
            </a:stretch>
          </p:blipFill>
          <p:spPr>
            <a:xfrm>
              <a:off x="0" y="16319"/>
              <a:ext cx="5435600" cy="10061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68" name="Shape 368"/>
          <p:cNvSpPr>
            <a:spLocks noGrp="1"/>
          </p:cNvSpPr>
          <p:nvPr>
            <p:ph type="pic" sz="quarter" idx="13"/>
          </p:nvPr>
        </p:nvSpPr>
        <p:spPr>
          <a:xfrm>
            <a:off x="1397000" y="1600200"/>
            <a:ext cx="3378526" cy="3175000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69" name="Shape 369"/>
          <p:cNvSpPr>
            <a:spLocks noGrp="1"/>
          </p:cNvSpPr>
          <p:nvPr>
            <p:ph type="pic" sz="quarter" idx="14"/>
          </p:nvPr>
        </p:nvSpPr>
        <p:spPr>
          <a:xfrm>
            <a:off x="4927600" y="1651000"/>
            <a:ext cx="3378526" cy="3175000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70" name="Shape 370"/>
          <p:cNvSpPr>
            <a:spLocks noGrp="1"/>
          </p:cNvSpPr>
          <p:nvPr>
            <p:ph type="pic" sz="quarter" idx="15"/>
          </p:nvPr>
        </p:nvSpPr>
        <p:spPr>
          <a:xfrm>
            <a:off x="8496300" y="1638300"/>
            <a:ext cx="3378526" cy="3175000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71" name="Shape 371"/>
          <p:cNvSpPr>
            <a:spLocks noGrp="1"/>
          </p:cNvSpPr>
          <p:nvPr>
            <p:ph type="pic" sz="quarter" idx="16"/>
          </p:nvPr>
        </p:nvSpPr>
        <p:spPr>
          <a:xfrm>
            <a:off x="1447800" y="4927600"/>
            <a:ext cx="3378526" cy="3175000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72" name="Shape 372"/>
          <p:cNvSpPr>
            <a:spLocks noGrp="1"/>
          </p:cNvSpPr>
          <p:nvPr>
            <p:ph type="pic" sz="quarter" idx="17"/>
          </p:nvPr>
        </p:nvSpPr>
        <p:spPr>
          <a:xfrm>
            <a:off x="5016500" y="4940300"/>
            <a:ext cx="3378526" cy="3175000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73" name="Shape 373"/>
          <p:cNvSpPr>
            <a:spLocks noGrp="1"/>
          </p:cNvSpPr>
          <p:nvPr>
            <p:ph type="pic" sz="quarter" idx="18"/>
          </p:nvPr>
        </p:nvSpPr>
        <p:spPr>
          <a:xfrm>
            <a:off x="8572500" y="4953000"/>
            <a:ext cx="3378526" cy="3175000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74" name="Shape 37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1" name="112.tiff"/>
          <p:cNvPicPr>
            <a:picLocks noChangeAspect="1"/>
          </p:cNvPicPr>
          <p:nvPr/>
        </p:nvPicPr>
        <p:blipFill>
          <a:blip r:embed="rId2">
            <a:alphaModFix amt="70000"/>
            <a:extLst/>
          </a:blip>
          <a:stretch>
            <a:fillRect/>
          </a:stretch>
        </p:blipFill>
        <p:spPr>
          <a:xfrm rot="2218802">
            <a:off x="-2546448" y="3093283"/>
            <a:ext cx="13004801" cy="9026024"/>
          </a:xfrm>
          <a:prstGeom prst="rect">
            <a:avLst/>
          </a:prstGeom>
          <a:ln w="12700">
            <a:miter lim="400000"/>
          </a:ln>
        </p:spPr>
      </p:pic>
      <p:pic>
        <p:nvPicPr>
          <p:cNvPr id="382" name="123.tiff"/>
          <p:cNvPicPr>
            <a:picLocks noChangeAspect="1"/>
          </p:cNvPicPr>
          <p:nvPr/>
        </p:nvPicPr>
        <p:blipFill>
          <a:blip r:embed="rId3">
            <a:alphaModFix amt="70000"/>
            <a:extLst/>
          </a:blip>
          <a:stretch>
            <a:fillRect/>
          </a:stretch>
        </p:blipFill>
        <p:spPr>
          <a:xfrm>
            <a:off x="-2362200" y="-698500"/>
            <a:ext cx="7061742" cy="4432300"/>
          </a:xfrm>
          <a:prstGeom prst="rect">
            <a:avLst/>
          </a:prstGeom>
          <a:ln w="12700">
            <a:miter lim="400000"/>
          </a:ln>
        </p:spPr>
      </p:pic>
      <p:sp>
        <p:nvSpPr>
          <p:cNvPr id="383" name="Shape 383"/>
          <p:cNvSpPr>
            <a:spLocks noGrp="1"/>
          </p:cNvSpPr>
          <p:nvPr>
            <p:ph type="pic" sz="quarter" idx="13"/>
          </p:nvPr>
        </p:nvSpPr>
        <p:spPr>
          <a:xfrm>
            <a:off x="6972300" y="4152900"/>
            <a:ext cx="4081259" cy="3835400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84" name="Shape 384"/>
          <p:cNvSpPr>
            <a:spLocks noGrp="1"/>
          </p:cNvSpPr>
          <p:nvPr>
            <p:ph type="title"/>
          </p:nvPr>
        </p:nvSpPr>
        <p:spPr>
          <a:xfrm>
            <a:off x="1612900" y="1752600"/>
            <a:ext cx="9969500" cy="1397000"/>
          </a:xfrm>
          <a:prstGeom prst="rect">
            <a:avLst/>
          </a:prstGeom>
        </p:spPr>
        <p:txBody>
          <a:bodyPr/>
          <a:lstStyle>
            <a:lvl1pPr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385" name="Shape 385"/>
          <p:cNvSpPr>
            <a:spLocks noGrp="1"/>
          </p:cNvSpPr>
          <p:nvPr>
            <p:ph type="body" sz="half" idx="1"/>
          </p:nvPr>
        </p:nvSpPr>
        <p:spPr>
          <a:xfrm>
            <a:off x="1612900" y="3416300"/>
            <a:ext cx="4762500" cy="5676900"/>
          </a:xfrm>
          <a:prstGeom prst="rect">
            <a:avLst/>
          </a:prstGeom>
        </p:spPr>
        <p:txBody>
          <a:bodyPr/>
          <a:lstStyle>
            <a:lvl1pPr>
              <a:buSzPct val="91000"/>
              <a:buFontTx/>
            </a:lvl1pPr>
            <a:lvl2pPr>
              <a:buSzPct val="91000"/>
              <a:buFontTx/>
            </a:lvl2pPr>
            <a:lvl3pPr>
              <a:buSzPct val="91000"/>
              <a:buFontTx/>
            </a:lvl3pPr>
            <a:lvl4pPr>
              <a:buSzPct val="91000"/>
              <a:buFontTx/>
            </a:lvl4pPr>
            <a:lvl5pPr>
              <a:buSzPct val="91000"/>
              <a:buFontTx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6" name="Shape 3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 &amp;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123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10209413" flipH="1">
            <a:off x="3789683" y="3542634"/>
            <a:ext cx="9601201" cy="6026193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112.tiff"/>
          <p:cNvPicPr>
            <a:picLocks noChangeAspect="1"/>
          </p:cNvPicPr>
          <p:nvPr/>
        </p:nvPicPr>
        <p:blipFill>
          <a:blip r:embed="rId3">
            <a:alphaModFix amt="80000"/>
            <a:extLst/>
          </a:blip>
          <a:stretch>
            <a:fillRect/>
          </a:stretch>
        </p:blipFill>
        <p:spPr>
          <a:xfrm rot="1044481">
            <a:off x="-1827978" y="-288262"/>
            <a:ext cx="14135101" cy="9810513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Shape 40"/>
          <p:cNvSpPr>
            <a:spLocks noGrp="1"/>
          </p:cNvSpPr>
          <p:nvPr>
            <p:ph type="title"/>
          </p:nvPr>
        </p:nvSpPr>
        <p:spPr>
          <a:xfrm>
            <a:off x="1612900" y="7086600"/>
            <a:ext cx="9258300" cy="1397000"/>
          </a:xfrm>
          <a:prstGeom prst="rect">
            <a:avLst/>
          </a:prstGeom>
        </p:spPr>
        <p:txBody>
          <a:bodyPr/>
          <a:lstStyle>
            <a:lvl1pPr algn="r"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41" name="Shape 41"/>
          <p:cNvSpPr>
            <a:spLocks noGrp="1"/>
          </p:cNvSpPr>
          <p:nvPr>
            <p:ph type="body" sz="half" idx="1"/>
          </p:nvPr>
        </p:nvSpPr>
        <p:spPr>
          <a:xfrm>
            <a:off x="1574800" y="1714500"/>
            <a:ext cx="9994900" cy="4927600"/>
          </a:xfrm>
          <a:prstGeom prst="rect">
            <a:avLst/>
          </a:prstGeom>
        </p:spPr>
        <p:txBody>
          <a:bodyPr/>
          <a:lstStyle>
            <a:lvl1pPr>
              <a:buSzPct val="91000"/>
            </a:lvl1pPr>
            <a:lvl2pPr>
              <a:buSzPct val="91000"/>
            </a:lvl2pPr>
            <a:lvl3pPr>
              <a:buSzPct val="91000"/>
            </a:lvl3pPr>
            <a:lvl4pPr>
              <a:buSzPct val="91000"/>
            </a:lvl4pPr>
            <a:lvl5pPr>
              <a:buSzPct val="91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hape 4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Photo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112.tiff"/>
          <p:cNvPicPr>
            <a:picLocks noChangeAspect="1"/>
          </p:cNvPicPr>
          <p:nvPr/>
        </p:nvPicPr>
        <p:blipFill>
          <a:blip r:embed="rId2">
            <a:alphaModFix amt="70000"/>
            <a:extLst/>
          </a:blip>
          <a:stretch>
            <a:fillRect/>
          </a:stretch>
        </p:blipFill>
        <p:spPr>
          <a:xfrm rot="19254677" flipH="1">
            <a:off x="578395" y="2360758"/>
            <a:ext cx="16238284" cy="112702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94" name="123.tiff"/>
          <p:cNvPicPr>
            <a:picLocks noChangeAspect="1"/>
          </p:cNvPicPr>
          <p:nvPr/>
        </p:nvPicPr>
        <p:blipFill>
          <a:blip r:embed="rId3">
            <a:alphaModFix amt="70000"/>
            <a:extLst/>
          </a:blip>
          <a:stretch>
            <a:fillRect/>
          </a:stretch>
        </p:blipFill>
        <p:spPr>
          <a:xfrm>
            <a:off x="-2362200" y="-698500"/>
            <a:ext cx="7061200" cy="4431961"/>
          </a:xfrm>
          <a:prstGeom prst="rect">
            <a:avLst/>
          </a:prstGeom>
          <a:ln w="12700">
            <a:miter lim="400000"/>
          </a:ln>
        </p:spPr>
      </p:pic>
      <p:sp>
        <p:nvSpPr>
          <p:cNvPr id="395" name="Shape 395"/>
          <p:cNvSpPr>
            <a:spLocks noGrp="1"/>
          </p:cNvSpPr>
          <p:nvPr>
            <p:ph type="pic" sz="quarter" idx="13"/>
          </p:nvPr>
        </p:nvSpPr>
        <p:spPr>
          <a:xfrm>
            <a:off x="2501900" y="3937000"/>
            <a:ext cx="4081259" cy="3835400"/>
          </a:xfrm>
          <a:prstGeom prst="rect">
            <a:avLst/>
          </a:prstGeom>
          <a:ln w="88900"/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6" name="Shape 396"/>
          <p:cNvSpPr>
            <a:spLocks noGrp="1"/>
          </p:cNvSpPr>
          <p:nvPr>
            <p:ph type="title"/>
          </p:nvPr>
        </p:nvSpPr>
        <p:spPr>
          <a:xfrm>
            <a:off x="1612900" y="1752600"/>
            <a:ext cx="9969500" cy="1397000"/>
          </a:xfrm>
          <a:prstGeom prst="rect">
            <a:avLst/>
          </a:prstGeom>
        </p:spPr>
        <p:txBody>
          <a:bodyPr/>
          <a:lstStyle>
            <a:lvl1pPr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397" name="Shape 397"/>
          <p:cNvSpPr>
            <a:spLocks noGrp="1"/>
          </p:cNvSpPr>
          <p:nvPr>
            <p:ph type="body" sz="half" idx="1"/>
          </p:nvPr>
        </p:nvSpPr>
        <p:spPr>
          <a:xfrm>
            <a:off x="6832600" y="3429000"/>
            <a:ext cx="4762500" cy="5676900"/>
          </a:xfrm>
          <a:prstGeom prst="rect">
            <a:avLst/>
          </a:prstGeom>
        </p:spPr>
        <p:txBody>
          <a:bodyPr/>
          <a:lstStyle>
            <a:lvl1pPr>
              <a:buSzPct val="131000"/>
            </a:lvl1pPr>
            <a:lvl2pPr>
              <a:buSzPct val="131000"/>
            </a:lvl2pPr>
            <a:lvl3pPr>
              <a:buSzPct val="131000"/>
            </a:lvl3pPr>
            <a:lvl4pPr>
              <a:buSzPct val="131000"/>
            </a:lvl4pPr>
            <a:lvl5pPr>
              <a:buSzPct val="131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8" name="Shape 39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" name="104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665134" y="-101600"/>
            <a:ext cx="17881601" cy="10063953"/>
          </a:xfrm>
          <a:prstGeom prst="rect">
            <a:avLst/>
          </a:prstGeom>
          <a:ln w="12700">
            <a:miter lim="400000"/>
          </a:ln>
        </p:spPr>
      </p:pic>
      <p:pic>
        <p:nvPicPr>
          <p:cNvPr id="406" name="100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70200" y="63500"/>
            <a:ext cx="8510238" cy="5626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7" name="100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9704281">
            <a:off x="-1184274" y="2306457"/>
            <a:ext cx="10651075" cy="7041403"/>
          </a:xfrm>
          <a:prstGeom prst="rect">
            <a:avLst/>
          </a:prstGeom>
          <a:ln w="12700">
            <a:miter lim="400000"/>
          </a:ln>
        </p:spPr>
      </p:pic>
      <p:sp>
        <p:nvSpPr>
          <p:cNvPr id="408" name="Shape 408"/>
          <p:cNvSpPr>
            <a:spLocks noGrp="1"/>
          </p:cNvSpPr>
          <p:nvPr>
            <p:ph type="title"/>
          </p:nvPr>
        </p:nvSpPr>
        <p:spPr>
          <a:xfrm>
            <a:off x="1612900" y="1752600"/>
            <a:ext cx="9969500" cy="1397000"/>
          </a:xfrm>
          <a:prstGeom prst="rect">
            <a:avLst/>
          </a:prstGeom>
        </p:spPr>
        <p:txBody>
          <a:bodyPr/>
          <a:lstStyle>
            <a:lvl1pPr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409" name="Shape 409"/>
          <p:cNvSpPr>
            <a:spLocks noGrp="1"/>
          </p:cNvSpPr>
          <p:nvPr>
            <p:ph type="body" sz="quarter" idx="1"/>
          </p:nvPr>
        </p:nvSpPr>
        <p:spPr>
          <a:xfrm>
            <a:off x="1612900" y="3390900"/>
            <a:ext cx="4762500" cy="4927600"/>
          </a:xfrm>
          <a:prstGeom prst="rect">
            <a:avLst/>
          </a:prstGeom>
        </p:spPr>
        <p:txBody>
          <a:bodyPr/>
          <a:lstStyle>
            <a:lvl1pPr>
              <a:buSzPct val="131000"/>
            </a:lvl1pPr>
            <a:lvl2pPr>
              <a:buSzPct val="131000"/>
            </a:lvl2pPr>
            <a:lvl3pPr>
              <a:buSzPct val="131000"/>
            </a:lvl3pPr>
            <a:lvl4pPr>
              <a:buSzPct val="131000"/>
            </a:lvl4pPr>
            <a:lvl5pPr>
              <a:buSzPct val="131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0" name="Shape 4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" name="104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91000" y="-355601"/>
            <a:ext cx="17894300" cy="10071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18" name="1000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36700" y="-673100"/>
            <a:ext cx="9187067" cy="5549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9" name="1000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10762760">
            <a:off x="3260647" y="2954421"/>
            <a:ext cx="11779751" cy="7116140"/>
          </a:xfrm>
          <a:prstGeom prst="rect">
            <a:avLst/>
          </a:prstGeom>
          <a:ln w="12700">
            <a:miter lim="400000"/>
          </a:ln>
        </p:spPr>
      </p:pic>
      <p:sp>
        <p:nvSpPr>
          <p:cNvPr id="420" name="Shape 420"/>
          <p:cNvSpPr>
            <a:spLocks noGrp="1"/>
          </p:cNvSpPr>
          <p:nvPr>
            <p:ph type="title"/>
          </p:nvPr>
        </p:nvSpPr>
        <p:spPr>
          <a:xfrm>
            <a:off x="1612900" y="1752600"/>
            <a:ext cx="9969500" cy="1397000"/>
          </a:xfrm>
          <a:prstGeom prst="rect">
            <a:avLst/>
          </a:prstGeom>
        </p:spPr>
        <p:txBody>
          <a:bodyPr/>
          <a:lstStyle>
            <a:lvl1pPr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421" name="Shape 421"/>
          <p:cNvSpPr>
            <a:spLocks noGrp="1"/>
          </p:cNvSpPr>
          <p:nvPr>
            <p:ph type="body" sz="quarter" idx="1"/>
          </p:nvPr>
        </p:nvSpPr>
        <p:spPr>
          <a:xfrm>
            <a:off x="6819900" y="3416300"/>
            <a:ext cx="4762500" cy="4927600"/>
          </a:xfrm>
          <a:prstGeom prst="rect">
            <a:avLst/>
          </a:prstGeom>
        </p:spPr>
        <p:txBody>
          <a:bodyPr/>
          <a:lstStyle>
            <a:lvl1pPr>
              <a:buSzPct val="131000"/>
              <a:buFontTx/>
            </a:lvl1pPr>
            <a:lvl2pPr>
              <a:buSzPct val="131000"/>
              <a:buFontTx/>
            </a:lvl2pPr>
            <a:lvl3pPr>
              <a:buSzPct val="131000"/>
              <a:buFontTx/>
            </a:lvl3pPr>
            <a:lvl4pPr>
              <a:buSzPct val="131000"/>
              <a:buFontTx/>
            </a:lvl4pPr>
            <a:lvl5pPr>
              <a:buSzPct val="131000"/>
              <a:buFontTx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2" name="Shape 4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1536.tiff"/>
          <p:cNvPicPr>
            <a:picLocks noChangeAspect="1"/>
          </p:cNvPicPr>
          <p:nvPr/>
        </p:nvPicPr>
        <p:blipFill>
          <a:blip r:embed="rId2">
            <a:alphaModFix amt="90000"/>
            <a:extLst/>
          </a:blip>
          <a:stretch>
            <a:fillRect/>
          </a:stretch>
        </p:blipFill>
        <p:spPr>
          <a:xfrm>
            <a:off x="1155700" y="-2120900"/>
            <a:ext cx="14097000" cy="904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0" name="112.tiff"/>
          <p:cNvPicPr>
            <a:picLocks noChangeAspect="1"/>
          </p:cNvPicPr>
          <p:nvPr/>
        </p:nvPicPr>
        <p:blipFill>
          <a:blip r:embed="rId3">
            <a:alphaModFix amt="80000"/>
            <a:extLst/>
          </a:blip>
          <a:stretch>
            <a:fillRect/>
          </a:stretch>
        </p:blipFill>
        <p:spPr>
          <a:xfrm rot="1728160">
            <a:off x="-2850704" y="2325318"/>
            <a:ext cx="14376401" cy="9977988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>
            <a:spLocks noGrp="1"/>
          </p:cNvSpPr>
          <p:nvPr>
            <p:ph type="title"/>
          </p:nvPr>
        </p:nvSpPr>
        <p:spPr>
          <a:xfrm>
            <a:off x="1587500" y="1320800"/>
            <a:ext cx="10007600" cy="1397000"/>
          </a:xfrm>
          <a:prstGeom prst="rect">
            <a:avLst/>
          </a:prstGeom>
        </p:spPr>
        <p:txBody>
          <a:bodyPr/>
          <a:lstStyle>
            <a:lvl1pPr algn="r"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52" name="Shape 52"/>
          <p:cNvSpPr>
            <a:spLocks noGrp="1"/>
          </p:cNvSpPr>
          <p:nvPr>
            <p:ph type="body" idx="1"/>
          </p:nvPr>
        </p:nvSpPr>
        <p:spPr>
          <a:xfrm>
            <a:off x="1562100" y="3581400"/>
            <a:ext cx="10007600" cy="5321300"/>
          </a:xfrm>
          <a:prstGeom prst="rect">
            <a:avLst/>
          </a:prstGeom>
        </p:spPr>
        <p:txBody>
          <a:bodyPr numCol="2" spcCol="426460"/>
          <a:lstStyle>
            <a:lvl1pPr>
              <a:buSzPct val="91000"/>
            </a:lvl1pPr>
            <a:lvl2pPr>
              <a:buSzPct val="91000"/>
            </a:lvl2pPr>
            <a:lvl3pPr>
              <a:buSzPct val="91000"/>
            </a:lvl3pPr>
            <a:lvl4pPr>
              <a:buSzPct val="91000"/>
            </a:lvl4pPr>
            <a:lvl5pPr>
              <a:buSzPct val="91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3" name="Shape 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 - 2 Column &amp;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151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93800" y="1600200"/>
            <a:ext cx="12865100" cy="8661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1" name="111.tiff"/>
          <p:cNvPicPr>
            <a:picLocks noChangeAspect="1"/>
          </p:cNvPicPr>
          <p:nvPr/>
        </p:nvPicPr>
        <p:blipFill>
          <a:blip r:embed="rId3">
            <a:alphaModFix amt="80000"/>
            <a:extLst/>
          </a:blip>
          <a:stretch>
            <a:fillRect/>
          </a:stretch>
        </p:blipFill>
        <p:spPr>
          <a:xfrm rot="11242679">
            <a:off x="-1190695" y="241204"/>
            <a:ext cx="10393426" cy="6454597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hape 62"/>
          <p:cNvSpPr>
            <a:spLocks noGrp="1"/>
          </p:cNvSpPr>
          <p:nvPr>
            <p:ph type="title"/>
          </p:nvPr>
        </p:nvSpPr>
        <p:spPr>
          <a:xfrm>
            <a:off x="1612900" y="7124700"/>
            <a:ext cx="9969500" cy="1397000"/>
          </a:xfrm>
          <a:prstGeom prst="rect">
            <a:avLst/>
          </a:prstGeom>
        </p:spPr>
        <p:txBody>
          <a:bodyPr/>
          <a:lstStyle>
            <a:lvl1pPr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63" name="Shape 63"/>
          <p:cNvSpPr>
            <a:spLocks noGrp="1"/>
          </p:cNvSpPr>
          <p:nvPr>
            <p:ph type="body" sz="half" idx="1"/>
          </p:nvPr>
        </p:nvSpPr>
        <p:spPr>
          <a:xfrm>
            <a:off x="1612900" y="1701800"/>
            <a:ext cx="9969500" cy="5041900"/>
          </a:xfrm>
          <a:prstGeom prst="rect">
            <a:avLst/>
          </a:prstGeom>
        </p:spPr>
        <p:txBody>
          <a:bodyPr numCol="2" spcCol="424836"/>
          <a:lstStyle>
            <a:lvl1pPr>
              <a:buSzPct val="91000"/>
            </a:lvl1pPr>
            <a:lvl2pPr>
              <a:buSzPct val="91000"/>
            </a:lvl2pPr>
            <a:lvl3pPr>
              <a:buSzPct val="91000"/>
            </a:lvl3pPr>
            <a:lvl4pPr>
              <a:buSzPct val="91000"/>
            </a:lvl4pPr>
            <a:lvl5pPr>
              <a:buSzPct val="91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4" name="Shape 6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Shape 7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 - 2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1003.png"/>
          <p:cNvPicPr>
            <a:picLocks noChangeAspect="1"/>
          </p:cNvPicPr>
          <p:nvPr/>
        </p:nvPicPr>
        <p:blipFill>
          <a:blip r:embed="rId2">
            <a:alphaModFix amt="60000"/>
            <a:extLst/>
          </a:blip>
          <a:stretch>
            <a:fillRect/>
          </a:stretch>
        </p:blipFill>
        <p:spPr>
          <a:xfrm>
            <a:off x="-25400" y="165100"/>
            <a:ext cx="3208149" cy="2120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1000.tiff"/>
          <p:cNvPicPr>
            <a:picLocks noChangeAspect="1"/>
          </p:cNvPicPr>
          <p:nvPr/>
        </p:nvPicPr>
        <p:blipFill>
          <a:blip r:embed="rId3">
            <a:alphaModFix amt="60000"/>
            <a:extLst/>
          </a:blip>
          <a:stretch>
            <a:fillRect/>
          </a:stretch>
        </p:blipFill>
        <p:spPr>
          <a:xfrm>
            <a:off x="7498290" y="6070600"/>
            <a:ext cx="5865428" cy="3543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1" name="123.tiff"/>
          <p:cNvPicPr>
            <a:picLocks noChangeAspect="1"/>
          </p:cNvPicPr>
          <p:nvPr/>
        </p:nvPicPr>
        <p:blipFill>
          <a:blip r:embed="rId4">
            <a:alphaModFix amt="80000"/>
            <a:extLst/>
          </a:blip>
          <a:stretch>
            <a:fillRect/>
          </a:stretch>
        </p:blipFill>
        <p:spPr>
          <a:xfrm>
            <a:off x="445662" y="900995"/>
            <a:ext cx="13779501" cy="8648701"/>
          </a:xfrm>
          <a:prstGeom prst="rect">
            <a:avLst/>
          </a:prstGeom>
          <a:ln w="12700">
            <a:miter lim="400000"/>
          </a:ln>
        </p:spPr>
      </p:pic>
      <p:sp>
        <p:nvSpPr>
          <p:cNvPr id="82" name="Shape 82"/>
          <p:cNvSpPr>
            <a:spLocks noGrp="1"/>
          </p:cNvSpPr>
          <p:nvPr>
            <p:ph type="body" idx="1"/>
          </p:nvPr>
        </p:nvSpPr>
        <p:spPr>
          <a:xfrm>
            <a:off x="4216400" y="1371600"/>
            <a:ext cx="8940800" cy="7213600"/>
          </a:xfrm>
          <a:prstGeom prst="rect">
            <a:avLst/>
          </a:prstGeom>
        </p:spPr>
        <p:txBody>
          <a:bodyPr numCol="2" spcCol="381000"/>
          <a:lstStyle>
            <a:lvl1pPr>
              <a:buSzPct val="125000"/>
            </a:lvl1pPr>
            <a:lvl2pPr>
              <a:buSzPct val="125000"/>
            </a:lvl2pPr>
            <a:lvl3pPr>
              <a:buSzPct val="125000"/>
            </a:lvl3pPr>
            <a:lvl4pPr>
              <a:buSzPct val="125000"/>
            </a:lvl4pPr>
            <a:lvl5pPr>
              <a:buSzPct val="125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3" name="Shape 8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104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800600" y="-165100"/>
            <a:ext cx="17805400" cy="10021066"/>
          </a:xfrm>
          <a:prstGeom prst="rect">
            <a:avLst/>
          </a:prstGeom>
          <a:ln w="12700">
            <a:miter lim="400000"/>
          </a:ln>
        </p:spPr>
      </p:pic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105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52600" y="520700"/>
            <a:ext cx="9829800" cy="8051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9" name="108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24524" y="1498600"/>
            <a:ext cx="6604001" cy="37465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112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799561">
            <a:off x="5022987" y="1666425"/>
            <a:ext cx="7158027" cy="4968052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xfrm>
            <a:off x="1498600" y="2794000"/>
            <a:ext cx="9969500" cy="1397000"/>
          </a:xfrm>
          <a:prstGeom prst="rect">
            <a:avLst/>
          </a:prstGeom>
        </p:spPr>
        <p:txBody>
          <a:bodyPr/>
          <a:lstStyle>
            <a:lvl1pPr>
              <a:defRPr sz="10200" spc="204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102" name="Shape 10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ti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3.ti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5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000.tiff"/>
          <p:cNvPicPr>
            <a:picLocks noChangeAspect="1"/>
          </p:cNvPicPr>
          <p:nvPr/>
        </p:nvPicPr>
        <p:blipFill>
          <a:blip r:embed="rId34">
            <a:alphaModFix amt="60000"/>
            <a:extLst/>
          </a:blip>
          <a:stretch>
            <a:fillRect/>
          </a:stretch>
        </p:blipFill>
        <p:spPr>
          <a:xfrm>
            <a:off x="8255000" y="711200"/>
            <a:ext cx="4730183" cy="2857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1003.png"/>
          <p:cNvPicPr>
            <a:picLocks noChangeAspect="1"/>
          </p:cNvPicPr>
          <p:nvPr/>
        </p:nvPicPr>
        <p:blipFill>
          <a:blip r:embed="rId35">
            <a:alphaModFix amt="60000"/>
            <a:extLst/>
          </a:blip>
          <a:stretch>
            <a:fillRect/>
          </a:stretch>
        </p:blipFill>
        <p:spPr>
          <a:xfrm>
            <a:off x="-1358900" y="6997700"/>
            <a:ext cx="6089719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123.tiff"/>
          <p:cNvPicPr>
            <a:picLocks noChangeAspect="1"/>
          </p:cNvPicPr>
          <p:nvPr/>
        </p:nvPicPr>
        <p:blipFill>
          <a:blip r:embed="rId36">
            <a:alphaModFix amt="80000"/>
            <a:extLst/>
          </a:blip>
          <a:stretch>
            <a:fillRect/>
          </a:stretch>
        </p:blipFill>
        <p:spPr>
          <a:xfrm>
            <a:off x="445662" y="900995"/>
            <a:ext cx="13779501" cy="86487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2032000" y="1574800"/>
            <a:ext cx="8940800" cy="721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1536700" y="1270000"/>
            <a:ext cx="9969500" cy="1397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sldNum" sz="quarter" idx="2"/>
          </p:nvPr>
        </p:nvSpPr>
        <p:spPr>
          <a:xfrm>
            <a:off x="6409285" y="8985250"/>
            <a:ext cx="198933" cy="1778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normAutofit/>
          </a:bodyPr>
          <a:lstStyle>
            <a:lvl1pPr>
              <a:lnSpc>
                <a:spcPct val="90000"/>
              </a:lnSpc>
              <a:buClrTx/>
              <a:defRPr sz="1200" spc="24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ransition spd="med"/>
  <p:txStyles>
    <p:titleStyle>
      <a:lvl1pPr marL="0" marR="0" indent="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159" baseline="0">
          <a:ln>
            <a:noFill/>
          </a:ln>
          <a:solidFill>
            <a:srgbClr val="71787F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1pPr>
      <a:lvl2pPr marL="0" marR="0" indent="2286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159" baseline="0">
          <a:ln>
            <a:noFill/>
          </a:ln>
          <a:solidFill>
            <a:srgbClr val="71787F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2pPr>
      <a:lvl3pPr marL="0" marR="0" indent="4572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159" baseline="0">
          <a:ln>
            <a:noFill/>
          </a:ln>
          <a:solidFill>
            <a:srgbClr val="71787F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3pPr>
      <a:lvl4pPr marL="0" marR="0" indent="6858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159" baseline="0">
          <a:ln>
            <a:noFill/>
          </a:ln>
          <a:solidFill>
            <a:srgbClr val="71787F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4pPr>
      <a:lvl5pPr marL="0" marR="0" indent="9144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159" baseline="0">
          <a:ln>
            <a:noFill/>
          </a:ln>
          <a:solidFill>
            <a:srgbClr val="71787F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5pPr>
      <a:lvl6pPr marL="0" marR="0" indent="11430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159" baseline="0">
          <a:ln>
            <a:noFill/>
          </a:ln>
          <a:solidFill>
            <a:srgbClr val="71787F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6pPr>
      <a:lvl7pPr marL="0" marR="0" indent="13716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159" baseline="0">
          <a:ln>
            <a:noFill/>
          </a:ln>
          <a:solidFill>
            <a:srgbClr val="71787F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7pPr>
      <a:lvl8pPr marL="0" marR="0" indent="16002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159" baseline="0">
          <a:ln>
            <a:noFill/>
          </a:ln>
          <a:solidFill>
            <a:srgbClr val="71787F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8pPr>
      <a:lvl9pPr marL="0" marR="0" indent="18288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159" baseline="0">
          <a:ln>
            <a:noFill/>
          </a:ln>
          <a:solidFill>
            <a:srgbClr val="71787F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9pPr>
    </p:titleStyle>
    <p:bodyStyle>
      <a:lvl1pPr marL="292100" marR="0" indent="-292100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133249"/>
        <a:buFont typeface="Lucida Grande"/>
        <a:buChar char="•"/>
        <a:tabLst/>
        <a:defRPr sz="3400" b="0" i="0" u="none" strike="noStrike" cap="none" spc="34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"/>
        </a:defRPr>
      </a:lvl1pPr>
      <a:lvl2pPr marL="736600" marR="0" indent="-292100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133249"/>
        <a:buFont typeface="Lucida Grande"/>
        <a:buChar char="•"/>
        <a:tabLst/>
        <a:defRPr sz="3400" b="0" i="0" u="none" strike="noStrike" cap="none" spc="34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"/>
        </a:defRPr>
      </a:lvl2pPr>
      <a:lvl3pPr marL="1181100" marR="0" indent="-292100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133249"/>
        <a:buFont typeface="Lucida Grande"/>
        <a:buChar char="•"/>
        <a:tabLst/>
        <a:defRPr sz="3400" b="0" i="0" u="none" strike="noStrike" cap="none" spc="34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"/>
        </a:defRPr>
      </a:lvl3pPr>
      <a:lvl4pPr marL="1625600" marR="0" indent="-292100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133249"/>
        <a:buFont typeface="Lucida Grande"/>
        <a:buChar char="•"/>
        <a:tabLst/>
        <a:defRPr sz="3400" b="0" i="0" u="none" strike="noStrike" cap="none" spc="34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"/>
        </a:defRPr>
      </a:lvl4pPr>
      <a:lvl5pPr marL="2070100" marR="0" indent="-292100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133249"/>
        <a:buFont typeface="Lucida Grande"/>
        <a:buChar char="•"/>
        <a:tabLst/>
        <a:defRPr sz="3400" b="0" i="0" u="none" strike="noStrike" cap="none" spc="34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"/>
        </a:defRPr>
      </a:lvl5pPr>
      <a:lvl6pPr marL="2514600" marR="0" indent="-292100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133249"/>
        <a:buFont typeface="Lucida Grande"/>
        <a:buChar char="•"/>
        <a:tabLst/>
        <a:defRPr sz="3400" b="0" i="0" u="none" strike="noStrike" cap="none" spc="34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"/>
        </a:defRPr>
      </a:lvl6pPr>
      <a:lvl7pPr marL="2959100" marR="0" indent="-292100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133249"/>
        <a:buFont typeface="Lucida Grande"/>
        <a:buChar char="•"/>
        <a:tabLst/>
        <a:defRPr sz="3400" b="0" i="0" u="none" strike="noStrike" cap="none" spc="34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"/>
        </a:defRPr>
      </a:lvl7pPr>
      <a:lvl8pPr marL="3403600" marR="0" indent="-292100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133249"/>
        <a:buFont typeface="Lucida Grande"/>
        <a:buChar char="•"/>
        <a:tabLst/>
        <a:defRPr sz="3400" b="0" i="0" u="none" strike="noStrike" cap="none" spc="34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"/>
        </a:defRPr>
      </a:lvl8pPr>
      <a:lvl9pPr marL="3848100" marR="0" indent="-292100" algn="l" defTabSz="571500" rtl="0" latinLnBrk="0">
        <a:lnSpc>
          <a:spcPct val="120000"/>
        </a:lnSpc>
        <a:spcBef>
          <a:spcPts val="2400"/>
        </a:spcBef>
        <a:spcAft>
          <a:spcPts val="0"/>
        </a:spcAft>
        <a:buClrTx/>
        <a:buSzPct val="133249"/>
        <a:buFont typeface="Lucida Grande"/>
        <a:buChar char="•"/>
        <a:tabLst/>
        <a:defRPr sz="3400" b="0" i="0" u="none" strike="noStrike" cap="none" spc="34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"/>
        </a:defRPr>
      </a:lvl9pPr>
    </p:bodyStyle>
    <p:otherStyle>
      <a:lvl1pPr marL="0" marR="0" indent="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24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1pPr>
      <a:lvl2pPr marL="0" marR="0" indent="2286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24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2pPr>
      <a:lvl3pPr marL="0" marR="0" indent="4572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24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3pPr>
      <a:lvl4pPr marL="0" marR="0" indent="6858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24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4pPr>
      <a:lvl5pPr marL="0" marR="0" indent="9144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24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5pPr>
      <a:lvl6pPr marL="0" marR="0" indent="11430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24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6pPr>
      <a:lvl7pPr marL="0" marR="0" indent="13716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24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7pPr>
      <a:lvl8pPr marL="0" marR="0" indent="16002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24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8pPr>
      <a:lvl9pPr marL="0" marR="0" indent="18288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24" baseline="0">
          <a:ln>
            <a:noFill/>
          </a:ln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E1cU9wZ9WEY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>
            <a:spLocks noGrp="1"/>
          </p:cNvSpPr>
          <p:nvPr>
            <p:ph type="ctrTitle"/>
          </p:nvPr>
        </p:nvSpPr>
        <p:spPr>
          <a:xfrm>
            <a:off x="2309033" y="1968395"/>
            <a:ext cx="13946675" cy="2641601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  <a:buClr>
                <a:srgbClr val="A29A85"/>
              </a:buClr>
              <a:defRPr sz="8300" b="1" spc="83">
                <a:solidFill>
                  <a:srgbClr val="FFFFFF"/>
                </a:solidFill>
                <a:effectLst>
                  <a:outerShdw blurRad="25400" dist="12700" dir="13500000" rotWithShape="0">
                    <a:srgbClr val="FFFFFF"/>
                  </a:outerShdw>
                </a:effectLst>
                <a:latin typeface="Rockwell"/>
                <a:ea typeface="Rockwell"/>
                <a:cs typeface="Rockwell"/>
                <a:sym typeface="Rockwell"/>
              </a:defRPr>
            </a:pPr>
            <a:r>
              <a:t>What’s Your </a:t>
            </a:r>
          </a:p>
          <a:p>
            <a:pPr>
              <a:lnSpc>
                <a:spcPct val="100000"/>
              </a:lnSpc>
              <a:buClr>
                <a:srgbClr val="A29A85"/>
              </a:buClr>
              <a:defRPr sz="8300" b="1" spc="83">
                <a:solidFill>
                  <a:srgbClr val="FFFFFF"/>
                </a:solidFill>
                <a:effectLst>
                  <a:outerShdw blurRad="25400" dist="12700" dir="13500000" rotWithShape="0">
                    <a:srgbClr val="FFFFFF"/>
                  </a:outerShdw>
                </a:effectLst>
                <a:latin typeface="Rockwell"/>
                <a:ea typeface="Rockwell"/>
                <a:cs typeface="Rockwell"/>
                <a:sym typeface="Rockwell"/>
              </a:defRPr>
            </a:pPr>
            <a:r>
              <a:t>Mindset?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Shape 433"/>
          <p:cNvSpPr>
            <a:spLocks noGrp="1"/>
          </p:cNvSpPr>
          <p:nvPr>
            <p:ph type="body" sz="half" idx="1"/>
          </p:nvPr>
        </p:nvSpPr>
        <p:spPr>
          <a:xfrm>
            <a:off x="2031999" y="2585013"/>
            <a:ext cx="8940801" cy="5280666"/>
          </a:xfrm>
          <a:prstGeom prst="rect">
            <a:avLst/>
          </a:prstGeom>
        </p:spPr>
        <p:txBody>
          <a:bodyPr/>
          <a:lstStyle/>
          <a:p>
            <a:pPr marL="457200" marR="457200" indent="-228600" algn="just" defTabSz="457200">
              <a:lnSpc>
                <a:spcPct val="100000"/>
              </a:lnSpc>
              <a:spcBef>
                <a:spcPts val="0"/>
              </a:spcBef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971800" algn="l"/>
                <a:tab pos="3429000" algn="l"/>
                <a:tab pos="5715000" algn="r"/>
              </a:tabLst>
              <a:defRPr sz="2400" b="1" spc="0">
                <a:latin typeface="Rockwell"/>
                <a:ea typeface="Rockwell"/>
                <a:cs typeface="Rockwell"/>
                <a:sym typeface="Rockwell"/>
              </a:defRPr>
            </a:pPr>
            <a:r>
              <a:t>•	I can create a simple program using algorithims, variables and conditions to create a quiz</a:t>
            </a:r>
          </a:p>
          <a:p>
            <a:pPr marL="457200" marR="457200" indent="-228600" algn="just" defTabSz="457200">
              <a:lnSpc>
                <a:spcPct val="100000"/>
              </a:lnSpc>
              <a:spcBef>
                <a:spcPts val="0"/>
              </a:spcBef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971800" algn="l"/>
                <a:tab pos="3429000" algn="l"/>
                <a:tab pos="5715000" algn="r"/>
              </a:tabLst>
              <a:defRPr sz="2400" b="1" spc="0">
                <a:latin typeface="Rockwell"/>
                <a:ea typeface="Rockwell"/>
                <a:cs typeface="Rockwell"/>
                <a:sym typeface="Rockwell"/>
              </a:defRPr>
            </a:pPr>
            <a:endParaRPr/>
          </a:p>
          <a:p>
            <a:pPr marL="457200" marR="457200" indent="-228600" algn="just" defTabSz="457200">
              <a:lnSpc>
                <a:spcPct val="100000"/>
              </a:lnSpc>
              <a:spcBef>
                <a:spcPts val="0"/>
              </a:spcBef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971800" algn="l"/>
                <a:tab pos="3429000" algn="l"/>
                <a:tab pos="5715000" algn="r"/>
              </a:tabLst>
              <a:defRPr sz="2400" b="1" spc="0">
                <a:latin typeface="Rockwell"/>
                <a:ea typeface="Rockwell"/>
                <a:cs typeface="Rockwell"/>
                <a:sym typeface="Rockwell"/>
              </a:defRPr>
            </a:pPr>
            <a:r>
              <a:t>•	I can identify the how my program commicates messages between sprites using broadcast and receive and link this to control within my quiz.</a:t>
            </a:r>
          </a:p>
          <a:p>
            <a:pPr marL="457200" marR="457200" indent="-228600" algn="just" defTabSz="457200">
              <a:lnSpc>
                <a:spcPct val="100000"/>
              </a:lnSpc>
              <a:spcBef>
                <a:spcPts val="0"/>
              </a:spcBef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971800" algn="l"/>
                <a:tab pos="3429000" algn="l"/>
                <a:tab pos="5715000" algn="r"/>
              </a:tabLst>
              <a:defRPr sz="2400" b="1" spc="0">
                <a:latin typeface="Rockwell"/>
                <a:ea typeface="Rockwell"/>
                <a:cs typeface="Rockwell"/>
                <a:sym typeface="Rockwell"/>
              </a:defRPr>
            </a:pPr>
            <a:endParaRPr/>
          </a:p>
          <a:p>
            <a:pPr marL="457200" marR="457200" indent="-228600" algn="just" defTabSz="457200">
              <a:lnSpc>
                <a:spcPct val="100000"/>
              </a:lnSpc>
              <a:spcBef>
                <a:spcPts val="0"/>
              </a:spcBef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971800" algn="l"/>
                <a:tab pos="3429000" algn="l"/>
                <a:tab pos="5715000" algn="r"/>
              </a:tabLst>
              <a:defRPr sz="2400" b="1" spc="0">
                <a:latin typeface="Rockwell"/>
                <a:ea typeface="Rockwell"/>
                <a:cs typeface="Rockwell"/>
                <a:sym typeface="Rockwell"/>
              </a:defRPr>
            </a:pPr>
            <a:r>
              <a:t>•	I can apply my understanding of the difference between growth and fixed mindsets when using decomposition to categorise answers within my quiz.</a:t>
            </a:r>
          </a:p>
          <a:p>
            <a:pPr marL="457200" marR="457200" indent="-228600" algn="just" defTabSz="457200">
              <a:lnSpc>
                <a:spcPct val="100000"/>
              </a:lnSpc>
              <a:spcBef>
                <a:spcPts val="0"/>
              </a:spcBef>
              <a:buSzTx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971800" algn="l"/>
                <a:tab pos="3429000" algn="l"/>
                <a:tab pos="5715000" algn="r"/>
              </a:tabLst>
              <a:defRPr sz="2400" b="1" spc="0">
                <a:latin typeface="Rockwell"/>
                <a:ea typeface="Rockwell"/>
                <a:cs typeface="Rockwell"/>
                <a:sym typeface="Rockwell"/>
              </a:defRPr>
            </a:pPr>
            <a:endParaRPr/>
          </a:p>
          <a:p>
            <a:pPr marL="434788" marR="457200" indent="-206188" algn="just" defTabSz="457200">
              <a:lnSpc>
                <a:spcPct val="100000"/>
              </a:lnSpc>
              <a:spcBef>
                <a:spcPts val="0"/>
              </a:spcBef>
              <a:buSzPct val="91000"/>
              <a:tabLst>
                <a:tab pos="457200" algn="l"/>
                <a:tab pos="914400" algn="l"/>
                <a:tab pos="1371600" algn="l"/>
                <a:tab pos="1828800" algn="l"/>
                <a:tab pos="2971800" algn="l"/>
                <a:tab pos="3429000" algn="l"/>
                <a:tab pos="5715000" algn="r"/>
              </a:tabLst>
              <a:defRPr sz="2400" b="1" spc="0">
                <a:latin typeface="Rockwell"/>
                <a:ea typeface="Rockwell"/>
                <a:cs typeface="Rockwell"/>
                <a:sym typeface="Rockwell"/>
              </a:defRPr>
            </a:pPr>
            <a:r>
              <a:t>I can debug my program and identify any mismatches between my challenge and the solution.</a:t>
            </a:r>
          </a:p>
        </p:txBody>
      </p:sp>
      <p:pic>
        <p:nvPicPr>
          <p:cNvPr id="434" name="Brain Button 1.jpg"/>
          <p:cNvPicPr>
            <a:picLocks noChangeAspect="1"/>
          </p:cNvPicPr>
          <p:nvPr/>
        </p:nvPicPr>
        <p:blipFill>
          <a:blip r:embed="rId2">
            <a:extLst/>
          </a:blip>
          <a:srcRect l="9486" r="9485" b="2"/>
          <a:stretch>
            <a:fillRect/>
          </a:stretch>
        </p:blipFill>
        <p:spPr>
          <a:xfrm>
            <a:off x="33109" y="7078828"/>
            <a:ext cx="2719388" cy="25554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51" y="0"/>
                </a:moveTo>
                <a:cubicBezTo>
                  <a:pt x="4545" y="0"/>
                  <a:pt x="0" y="4837"/>
                  <a:pt x="0" y="10802"/>
                </a:cubicBezTo>
                <a:cubicBezTo>
                  <a:pt x="0" y="16767"/>
                  <a:pt x="4545" y="21600"/>
                  <a:pt x="10151" y="21600"/>
                </a:cubicBezTo>
                <a:lnTo>
                  <a:pt x="11449" y="21600"/>
                </a:lnTo>
                <a:cubicBezTo>
                  <a:pt x="17055" y="21600"/>
                  <a:pt x="21600" y="16767"/>
                  <a:pt x="21600" y="10802"/>
                </a:cubicBezTo>
                <a:cubicBezTo>
                  <a:pt x="21600" y="4837"/>
                  <a:pt x="17055" y="0"/>
                  <a:pt x="11449" y="0"/>
                </a:cubicBezTo>
                <a:lnTo>
                  <a:pt x="10151" y="0"/>
                </a:lnTo>
                <a:close/>
              </a:path>
            </a:pathLst>
          </a:custGeom>
          <a:ln w="88900">
            <a:miter lim="400000"/>
          </a:ln>
          <a:effectLst>
            <a:outerShdw blurRad="127000" dist="63500" dir="5400000" rotWithShape="0">
              <a:srgbClr val="424242">
                <a:alpha val="15000"/>
              </a:srgbClr>
            </a:outerShdw>
          </a:effectLst>
        </p:spPr>
      </p:pic>
      <p:sp>
        <p:nvSpPr>
          <p:cNvPr id="435" name="Shape 435"/>
          <p:cNvSpPr>
            <a:spLocks noGrp="1"/>
          </p:cNvSpPr>
          <p:nvPr>
            <p:ph type="title" idx="4294967295"/>
          </p:nvPr>
        </p:nvSpPr>
        <p:spPr>
          <a:xfrm>
            <a:off x="267368" y="-131132"/>
            <a:ext cx="12048244" cy="179252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280035">
              <a:defRPr sz="4459" b="1" spc="89">
                <a:solidFill>
                  <a:srgbClr val="FFFFFF"/>
                </a:solidFill>
                <a:effectLst>
                  <a:outerShdw blurRad="12446" dist="12446" dir="13500000" rotWithShape="0">
                    <a:srgbClr val="555555">
                      <a:alpha val="25000"/>
                    </a:srgbClr>
                  </a:outerShdw>
                </a:effectLst>
                <a:latin typeface="Rockwell"/>
                <a:ea typeface="Rockwell"/>
                <a:cs typeface="Rockwell"/>
                <a:sym typeface="Rockwell"/>
              </a:defRPr>
            </a:lvl1pPr>
          </a:lstStyle>
          <a:p>
            <a:r>
              <a:t>We are going to self assess using a quiz to see if we have a fixed or growth mindset.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Shape 437"/>
          <p:cNvSpPr>
            <a:spLocks noGrp="1"/>
          </p:cNvSpPr>
          <p:nvPr>
            <p:ph type="title"/>
          </p:nvPr>
        </p:nvSpPr>
        <p:spPr>
          <a:xfrm>
            <a:off x="92763" y="-833910"/>
            <a:ext cx="12819274" cy="3670301"/>
          </a:xfrm>
          <a:prstGeom prst="rect">
            <a:avLst/>
          </a:prstGeom>
        </p:spPr>
        <p:txBody>
          <a:bodyPr/>
          <a:lstStyle>
            <a:lvl1pPr>
              <a:defRPr sz="7300" b="1" spc="145">
                <a:latin typeface="Rockwell"/>
                <a:ea typeface="Rockwell"/>
                <a:cs typeface="Rockwell"/>
                <a:sym typeface="Rockwell"/>
              </a:defRPr>
            </a:lvl1pPr>
          </a:lstStyle>
          <a:p>
            <a:r>
              <a:t>What might the completed program look like?</a:t>
            </a:r>
          </a:p>
        </p:txBody>
      </p:sp>
      <p:sp>
        <p:nvSpPr>
          <p:cNvPr id="2" name="Rectangle 1"/>
          <p:cNvSpPr/>
          <p:nvPr/>
        </p:nvSpPr>
        <p:spPr>
          <a:xfrm>
            <a:off x="3251200" y="4399747"/>
            <a:ext cx="65024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>
                <a:solidFill>
                  <a:schemeClr val="bg2"/>
                </a:solidFill>
                <a:hlinkClick r:id="rId2"/>
              </a:rPr>
              <a:t>https://www.youtube.com/watch?v=E1cU9wZ9WEY</a:t>
            </a:r>
            <a:endParaRPr lang="en-GB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/>
          <p:nvPr/>
        </p:nvSpPr>
        <p:spPr>
          <a:xfrm>
            <a:off x="6438899" y="3550032"/>
            <a:ext cx="127001" cy="259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8300" spc="83">
                <a:solidFill>
                  <a:srgbClr val="000000"/>
                </a:solidFill>
                <a:latin typeface="Rockwell"/>
                <a:ea typeface="Rockwell"/>
                <a:cs typeface="Rockwell"/>
                <a:sym typeface="Rockwell"/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71787F"/>
      </a:dk1>
      <a:lt1>
        <a:srgbClr val="9D5C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rgbClr val="BEDF55"/>
            </a:gs>
            <a:gs pos="100000">
              <a:srgbClr val="A1C51F"/>
            </a:gs>
          </a:gsLst>
          <a:lin ang="5400000" scaled="0"/>
        </a:gradFill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71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44" normalizeH="0" baseline="0">
            <a:ln>
              <a:noFill/>
            </a:ln>
            <a:solidFill>
              <a:srgbClr val="FFFFFF"/>
            </a:solidFill>
            <a:effectLst>
              <a:outerShdw blurRad="25400" dist="25400" dir="13500000" rotWithShape="0">
                <a:srgbClr val="555555">
                  <a:alpha val="25000"/>
                </a:srgbClr>
              </a:outerShdw>
            </a:effectLst>
            <a:uFillTx/>
            <a:latin typeface="American Typewriter"/>
            <a:ea typeface="American Typewriter"/>
            <a:cs typeface="American Typewriter"/>
            <a:sym typeface="American Typewri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3D3E3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71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A29A85"/>
          </a:buClr>
          <a:buSzTx/>
          <a:buFontTx/>
          <a:buNone/>
          <a:tabLst/>
          <a:defRPr kumimoji="0" sz="2800" b="0" i="0" u="none" strike="noStrike" cap="none" spc="28" normalizeH="0" baseline="0">
            <a:ln>
              <a:noFill/>
            </a:ln>
            <a:solidFill>
              <a:srgbClr val="71787F"/>
            </a:solidFill>
            <a:effectLst>
              <a:outerShdw blurRad="25400" dist="12700" dir="13500000" rotWithShape="0">
                <a:srgbClr val="FFFFFF"/>
              </a:outerShdw>
            </a:effectLst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rgbClr val="BEDF55"/>
            </a:gs>
            <a:gs pos="100000">
              <a:srgbClr val="A1C51F"/>
            </a:gs>
          </a:gsLst>
          <a:lin ang="5400000" scaled="0"/>
        </a:gradFill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71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44" normalizeH="0" baseline="0">
            <a:ln>
              <a:noFill/>
            </a:ln>
            <a:solidFill>
              <a:srgbClr val="FFFFFF"/>
            </a:solidFill>
            <a:effectLst>
              <a:outerShdw blurRad="25400" dist="25400" dir="13500000" rotWithShape="0">
                <a:srgbClr val="555555">
                  <a:alpha val="25000"/>
                </a:srgbClr>
              </a:outerShdw>
            </a:effectLst>
            <a:uFillTx/>
            <a:latin typeface="American Typewriter"/>
            <a:ea typeface="American Typewriter"/>
            <a:cs typeface="American Typewriter"/>
            <a:sym typeface="American Typewri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3D3E3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71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A29A85"/>
          </a:buClr>
          <a:buSzTx/>
          <a:buFontTx/>
          <a:buNone/>
          <a:tabLst/>
          <a:defRPr kumimoji="0" sz="2800" b="0" i="0" u="none" strike="noStrike" cap="none" spc="28" normalizeH="0" baseline="0">
            <a:ln>
              <a:noFill/>
            </a:ln>
            <a:solidFill>
              <a:srgbClr val="71787F"/>
            </a:solidFill>
            <a:effectLst>
              <a:outerShdw blurRad="25400" dist="12700" dir="13500000" rotWithShape="0">
                <a:srgbClr val="FFFFFF"/>
              </a:outerShdw>
            </a:effectLst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dditional_x0020_tags xmlns="12459f61-1e73-41b4-9dd7-e7737d0a3c13">#tagtest</additional_x0020_tag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1CD0B31A0B5D439477C3DDDC703231" ma:contentTypeVersion="0" ma:contentTypeDescription="Create a new document." ma:contentTypeScope="" ma:versionID="dab1ffd1debd321ccda21db772816e8e">
  <xsd:schema xmlns:xsd="http://www.w3.org/2001/XMLSchema" xmlns:xs="http://www.w3.org/2001/XMLSchema" xmlns:p="http://schemas.microsoft.com/office/2006/metadata/properties" xmlns:ns2="12459f61-1e73-41b4-9dd7-e7737d0a3c13" targetNamespace="http://schemas.microsoft.com/office/2006/metadata/properties" ma:root="true" ma:fieldsID="3b8d96906e612623a375dfdbd456aa35" ns2:_="">
    <xsd:import namespace="12459f61-1e73-41b4-9dd7-e7737d0a3c13"/>
    <xsd:element name="properties">
      <xsd:complexType>
        <xsd:sequence>
          <xsd:element name="documentManagement">
            <xsd:complexType>
              <xsd:all>
                <xsd:element ref="ns2:additional_x0020_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459f61-1e73-41b4-9dd7-e7737d0a3c13" elementFormDefault="qualified">
    <xsd:import namespace="http://schemas.microsoft.com/office/2006/documentManagement/types"/>
    <xsd:import namespace="http://schemas.microsoft.com/office/infopath/2007/PartnerControls"/>
    <xsd:element name="additional_x0020_tags" ma:index="8" nillable="true" ma:displayName="additional tags" ma:default="#tagtest" ma:internalName="additional_x0020_tag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34ABDB7-9139-48A3-ACB5-287281ADBFB4}">
  <ds:schemaRefs>
    <ds:schemaRef ds:uri="http://schemas.microsoft.com/office/2006/metadata/properties"/>
    <ds:schemaRef ds:uri="http://schemas.microsoft.com/office/infopath/2007/PartnerControls"/>
    <ds:schemaRef ds:uri="12459f61-1e73-41b4-9dd7-e7737d0a3c13"/>
  </ds:schemaRefs>
</ds:datastoreItem>
</file>

<file path=customXml/itemProps2.xml><?xml version="1.0" encoding="utf-8"?>
<ds:datastoreItem xmlns:ds="http://schemas.openxmlformats.org/officeDocument/2006/customXml" ds:itemID="{0C9C309C-7A9F-4F01-9175-4D7410C758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459f61-1e73-41b4-9dd7-e7737d0a3c1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76BD11F-D932-4398-9231-F556B0923AC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36</Words>
  <Application>Microsoft Office PowerPoint</Application>
  <PresentationFormat>Custom</PresentationFormat>
  <Paragraphs>12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White</vt:lpstr>
      <vt:lpstr>What’s Your  Mindset?</vt:lpstr>
      <vt:lpstr>We are going to self assess using a quiz to see if we have a fixed or growth mindset.</vt:lpstr>
      <vt:lpstr>What might the completed program look like?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What’s Your  Mindset?</dc:title>
  <cp:lastModifiedBy>Gormley A (Tony)</cp:lastModifiedBy>
  <cp:revision>2</cp:revision>
  <dcterms:modified xsi:type="dcterms:W3CDTF">2017-06-29T13:56:24Z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0x010100B01CD0B31A0B5D439477C3DDDC703231</vt:lpwstr>
  </property>
</Properties>
</file>