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diagrams/data1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15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4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16.xml" ContentType="application/vnd.openxmlformats-officedocument.presentationml.slide+xml"/>
  <Override PartName="/ppt/slides/slide19.xml" ContentType="application/vnd.openxmlformats-officedocument.presentationml.slide+xml"/>
  <Override PartName="/ppt/slides/slide17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2.xml" ContentType="application/vnd.openxmlformats-officedocument.presentationml.slideMaster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2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theme/theme1.xml" ContentType="application/vnd.openxmlformats-officedocument.theme+xml"/>
  <Override PartName="/ppt/diagrams/layout2.xml" ContentType="application/vnd.openxmlformats-officedocument.drawingml.diagramLayout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quickStyle1.xml" ContentType="application/vnd.openxmlformats-officedocument.drawingml.diagramStyle+xml"/>
  <Override PartName="/ppt/theme/theme2.xml" ContentType="application/vnd.openxmlformats-officedocument.theme+xml"/>
  <Override PartName="/ppt/theme/theme3.xml" ContentType="application/vnd.openxmlformats-officedocument.theme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drawing3.xml" ContentType="application/vnd.ms-office.drawingml.diagramDrawing+xml"/>
  <Override PartName="/ppt/diagrams/colors3.xml" ContentType="application/vnd.openxmlformats-officedocument.drawingml.diagramColors+xml"/>
  <Override PartName="/ppt/diagrams/quickStyle3.xml" ContentType="application/vnd.openxmlformats-officedocument.drawingml.diagramStyle+xml"/>
  <Override PartName="/ppt/diagrams/layout3.xml" ContentType="application/vnd.openxmlformats-officedocument.drawingml.diagramLayout+xml"/>
  <Override PartName="/ppt/notesMasters/notesMaster1.xml" ContentType="application/vnd.openxmlformats-officedocument.presentationml.notesMaster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layout4.xml" ContentType="application/vnd.openxmlformats-officedocument.drawingml.diagramLayout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25"/>
  </p:notesMasterIdLst>
  <p:sldIdLst>
    <p:sldId id="277" r:id="rId3"/>
    <p:sldId id="300" r:id="rId4"/>
    <p:sldId id="313" r:id="rId5"/>
    <p:sldId id="308" r:id="rId6"/>
    <p:sldId id="309" r:id="rId7"/>
    <p:sldId id="293" r:id="rId8"/>
    <p:sldId id="305" r:id="rId9"/>
    <p:sldId id="303" r:id="rId10"/>
    <p:sldId id="304" r:id="rId11"/>
    <p:sldId id="312" r:id="rId12"/>
    <p:sldId id="280" r:id="rId13"/>
    <p:sldId id="290" r:id="rId14"/>
    <p:sldId id="274" r:id="rId15"/>
    <p:sldId id="288" r:id="rId16"/>
    <p:sldId id="302" r:id="rId17"/>
    <p:sldId id="315" r:id="rId18"/>
    <p:sldId id="258" r:id="rId19"/>
    <p:sldId id="297" r:id="rId20"/>
    <p:sldId id="261" r:id="rId21"/>
    <p:sldId id="295" r:id="rId22"/>
    <p:sldId id="310" r:id="rId23"/>
    <p:sldId id="314" r:id="rId24"/>
  </p:sldIdLst>
  <p:sldSz cx="12192000" cy="6858000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7" autoAdjust="0"/>
    <p:restoredTop sz="94374" autoAdjust="0"/>
  </p:normalViewPr>
  <p:slideViewPr>
    <p:cSldViewPr snapToGrid="0">
      <p:cViewPr varScale="1">
        <p:scale>
          <a:sx n="68" d="100"/>
          <a:sy n="68" d="100"/>
        </p:scale>
        <p:origin x="15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33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customXml" Target="../customXml/item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Relationship Id="rId30" Type="http://schemas.microsoft.com/office/2015/10/relationships/revisionInfo" Target="revisionInfo.xml"/><Relationship Id="rId8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20DC9E-3917-41D9-9509-3FDB76A1A96F}" type="doc">
      <dgm:prSet loTypeId="urn:microsoft.com/office/officeart/2005/8/layout/matrix2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F2F60BD-DF9C-4D7B-B77D-24DAB7395453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/>
            <a:t>Substance Misuse</a:t>
          </a:r>
        </a:p>
      </dgm:t>
    </dgm:pt>
    <dgm:pt modelId="{65DD679C-7505-4A53-A41A-548F5C1F55B1}" type="parTrans" cxnId="{9858D99A-5E6B-430A-BFDE-5379769B3767}">
      <dgm:prSet/>
      <dgm:spPr/>
      <dgm:t>
        <a:bodyPr/>
        <a:lstStyle/>
        <a:p>
          <a:endParaRPr lang="en-US"/>
        </a:p>
      </dgm:t>
    </dgm:pt>
    <dgm:pt modelId="{60440968-7D41-4B30-9012-6C2D2DC77E2B}" type="sibTrans" cxnId="{9858D99A-5E6B-430A-BFDE-5379769B3767}">
      <dgm:prSet/>
      <dgm:spPr/>
      <dgm:t>
        <a:bodyPr/>
        <a:lstStyle/>
        <a:p>
          <a:endParaRPr lang="en-US"/>
        </a:p>
      </dgm:t>
    </dgm:pt>
    <dgm:pt modelId="{7D53D41C-8D11-4733-B066-CF81516BAD30}">
      <dgm:prSet phldrT="[Text]"/>
      <dgm:spPr/>
      <dgm:t>
        <a:bodyPr/>
        <a:lstStyle/>
        <a:p>
          <a:r>
            <a:rPr lang="en-US" dirty="0"/>
            <a:t>Sexual Health, relationships and parenthood</a:t>
          </a:r>
        </a:p>
      </dgm:t>
    </dgm:pt>
    <dgm:pt modelId="{C2004D68-D2E1-4E2E-80A4-172A7ACCE21A}" type="parTrans" cxnId="{41A6BD86-643F-4BA9-962D-3B514CCF5B30}">
      <dgm:prSet/>
      <dgm:spPr/>
      <dgm:t>
        <a:bodyPr/>
        <a:lstStyle/>
        <a:p>
          <a:endParaRPr lang="en-US"/>
        </a:p>
      </dgm:t>
    </dgm:pt>
    <dgm:pt modelId="{82DFB822-3DB6-444B-B90F-59B210ECC24A}" type="sibTrans" cxnId="{41A6BD86-643F-4BA9-962D-3B514CCF5B30}">
      <dgm:prSet/>
      <dgm:spPr/>
      <dgm:t>
        <a:bodyPr/>
        <a:lstStyle/>
        <a:p>
          <a:endParaRPr lang="en-US"/>
        </a:p>
      </dgm:t>
    </dgm:pt>
    <dgm:pt modelId="{3C2566B7-28E0-4A3F-98CF-4450A40DD7AF}">
      <dgm:prSet phldrT="[Text]"/>
      <dgm:spPr/>
      <dgm:t>
        <a:bodyPr/>
        <a:lstStyle/>
        <a:p>
          <a:r>
            <a:rPr lang="en-US" dirty="0"/>
            <a:t>Mental Emotional Social and Physical Wellbeing</a:t>
          </a:r>
        </a:p>
      </dgm:t>
    </dgm:pt>
    <dgm:pt modelId="{6F3A7E80-5B92-4678-835F-C52FD09BE8B0}" type="parTrans" cxnId="{C3FD7B35-2D68-473C-8816-578916CE00DB}">
      <dgm:prSet/>
      <dgm:spPr/>
      <dgm:t>
        <a:bodyPr/>
        <a:lstStyle/>
        <a:p>
          <a:endParaRPr lang="en-US"/>
        </a:p>
      </dgm:t>
    </dgm:pt>
    <dgm:pt modelId="{629E1776-E5A4-4B6A-BC28-85A6F859A9A1}" type="sibTrans" cxnId="{C3FD7B35-2D68-473C-8816-578916CE00DB}">
      <dgm:prSet/>
      <dgm:spPr/>
      <dgm:t>
        <a:bodyPr/>
        <a:lstStyle/>
        <a:p>
          <a:endParaRPr lang="en-US"/>
        </a:p>
      </dgm:t>
    </dgm:pt>
    <dgm:pt modelId="{6B61D11C-D6A2-45C2-8FF1-02659791A22E}">
      <dgm:prSet phldrT="[Text]"/>
      <dgm:spPr>
        <a:solidFill>
          <a:schemeClr val="bg1">
            <a:lumMod val="65000"/>
          </a:schemeClr>
        </a:solidFill>
      </dgm:spPr>
      <dgm:t>
        <a:bodyPr/>
        <a:lstStyle/>
        <a:p>
          <a:r>
            <a:rPr lang="en-US" dirty="0"/>
            <a:t>Planning for choices and changes</a:t>
          </a:r>
        </a:p>
      </dgm:t>
    </dgm:pt>
    <dgm:pt modelId="{64FE4D81-26D3-419E-8A38-085CF5F0D28F}" type="parTrans" cxnId="{DC215409-9189-45E9-999D-2463464A0359}">
      <dgm:prSet/>
      <dgm:spPr/>
      <dgm:t>
        <a:bodyPr/>
        <a:lstStyle/>
        <a:p>
          <a:endParaRPr lang="en-US"/>
        </a:p>
      </dgm:t>
    </dgm:pt>
    <dgm:pt modelId="{E4ED0315-1361-466F-BD8F-852C699A7FF0}" type="sibTrans" cxnId="{DC215409-9189-45E9-999D-2463464A0359}">
      <dgm:prSet/>
      <dgm:spPr/>
      <dgm:t>
        <a:bodyPr/>
        <a:lstStyle/>
        <a:p>
          <a:endParaRPr lang="en-US"/>
        </a:p>
      </dgm:t>
    </dgm:pt>
    <dgm:pt modelId="{D7F1FC7D-9973-4297-9EC9-6E71EE85E7E4}">
      <dgm:prSet/>
      <dgm:spPr/>
      <dgm:t>
        <a:bodyPr/>
        <a:lstStyle/>
        <a:p>
          <a:endParaRPr lang="en-US"/>
        </a:p>
      </dgm:t>
    </dgm:pt>
    <dgm:pt modelId="{DAD7BB48-3FDB-4590-8CB6-797DA1B91393}" type="parTrans" cxnId="{AFC31DBD-99F1-49DA-8DAA-D8DB7BC11BB8}">
      <dgm:prSet/>
      <dgm:spPr/>
      <dgm:t>
        <a:bodyPr/>
        <a:lstStyle/>
        <a:p>
          <a:endParaRPr lang="en-US"/>
        </a:p>
      </dgm:t>
    </dgm:pt>
    <dgm:pt modelId="{32C738F5-9102-439C-AE82-114973DEA05C}" type="sibTrans" cxnId="{AFC31DBD-99F1-49DA-8DAA-D8DB7BC11BB8}">
      <dgm:prSet/>
      <dgm:spPr/>
      <dgm:t>
        <a:bodyPr/>
        <a:lstStyle/>
        <a:p>
          <a:endParaRPr lang="en-US"/>
        </a:p>
      </dgm:t>
    </dgm:pt>
    <dgm:pt modelId="{BCD94544-C898-4E00-9328-3DA97CE560DD}">
      <dgm:prSet/>
      <dgm:spPr/>
      <dgm:t>
        <a:bodyPr/>
        <a:lstStyle/>
        <a:p>
          <a:endParaRPr lang="en-US"/>
        </a:p>
      </dgm:t>
    </dgm:pt>
    <dgm:pt modelId="{B5A0CCD5-D6C0-4CEA-AC72-88601406A762}" type="parTrans" cxnId="{14EB6E01-88D6-4022-B115-D8AC230F760B}">
      <dgm:prSet/>
      <dgm:spPr/>
      <dgm:t>
        <a:bodyPr/>
        <a:lstStyle/>
        <a:p>
          <a:endParaRPr lang="en-US"/>
        </a:p>
      </dgm:t>
    </dgm:pt>
    <dgm:pt modelId="{BC0D8E02-7E88-4268-A7FE-631EF53B3EF2}" type="sibTrans" cxnId="{14EB6E01-88D6-4022-B115-D8AC230F760B}">
      <dgm:prSet/>
      <dgm:spPr/>
      <dgm:t>
        <a:bodyPr/>
        <a:lstStyle/>
        <a:p>
          <a:endParaRPr lang="en-US"/>
        </a:p>
      </dgm:t>
    </dgm:pt>
    <dgm:pt modelId="{2A3EC0B7-D18C-45AE-8D12-2A1CFB2EA15C}" type="pres">
      <dgm:prSet presAssocID="{4920DC9E-3917-41D9-9509-3FDB76A1A96F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F9C3A0B-D10C-45FF-A666-92F5CB80B1DB}" type="pres">
      <dgm:prSet presAssocID="{4920DC9E-3917-41D9-9509-3FDB76A1A96F}" presName="axisShape" presStyleLbl="bgShp" presStyleIdx="0" presStyleCnt="1"/>
      <dgm:spPr/>
    </dgm:pt>
    <dgm:pt modelId="{632323B1-05F0-4BBF-81AE-C62A6CC0986E}" type="pres">
      <dgm:prSet presAssocID="{4920DC9E-3917-41D9-9509-3FDB76A1A96F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739EE7-F68C-4958-B476-19D91509D62F}" type="pres">
      <dgm:prSet presAssocID="{4920DC9E-3917-41D9-9509-3FDB76A1A96F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08AD65-2ADC-4954-AE5A-841BF4E99AD4}" type="pres">
      <dgm:prSet presAssocID="{4920DC9E-3917-41D9-9509-3FDB76A1A96F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AEB5F5-D4B3-48A2-8123-E069B6619CA1}" type="pres">
      <dgm:prSet presAssocID="{4920DC9E-3917-41D9-9509-3FDB76A1A96F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215409-9189-45E9-999D-2463464A0359}" srcId="{4920DC9E-3917-41D9-9509-3FDB76A1A96F}" destId="{6B61D11C-D6A2-45C2-8FF1-02659791A22E}" srcOrd="3" destOrd="0" parTransId="{64FE4D81-26D3-419E-8A38-085CF5F0D28F}" sibTransId="{E4ED0315-1361-466F-BD8F-852C699A7FF0}"/>
    <dgm:cxn modelId="{C3FD7B35-2D68-473C-8816-578916CE00DB}" srcId="{4920DC9E-3917-41D9-9509-3FDB76A1A96F}" destId="{3C2566B7-28E0-4A3F-98CF-4450A40DD7AF}" srcOrd="2" destOrd="0" parTransId="{6F3A7E80-5B92-4678-835F-C52FD09BE8B0}" sibTransId="{629E1776-E5A4-4B6A-BC28-85A6F859A9A1}"/>
    <dgm:cxn modelId="{AFC31DBD-99F1-49DA-8DAA-D8DB7BC11BB8}" srcId="{4920DC9E-3917-41D9-9509-3FDB76A1A96F}" destId="{D7F1FC7D-9973-4297-9EC9-6E71EE85E7E4}" srcOrd="4" destOrd="0" parTransId="{DAD7BB48-3FDB-4590-8CB6-797DA1B91393}" sibTransId="{32C738F5-9102-439C-AE82-114973DEA05C}"/>
    <dgm:cxn modelId="{84F4A630-6156-40EA-844E-FF33F5F81314}" type="presOf" srcId="{6B61D11C-D6A2-45C2-8FF1-02659791A22E}" destId="{B7AEB5F5-D4B3-48A2-8123-E069B6619CA1}" srcOrd="0" destOrd="0" presId="urn:microsoft.com/office/officeart/2005/8/layout/matrix2"/>
    <dgm:cxn modelId="{14EB6E01-88D6-4022-B115-D8AC230F760B}" srcId="{4920DC9E-3917-41D9-9509-3FDB76A1A96F}" destId="{BCD94544-C898-4E00-9328-3DA97CE560DD}" srcOrd="5" destOrd="0" parTransId="{B5A0CCD5-D6C0-4CEA-AC72-88601406A762}" sibTransId="{BC0D8E02-7E88-4268-A7FE-631EF53B3EF2}"/>
    <dgm:cxn modelId="{D769CABD-D1BE-447B-B4D9-E01C61F185A6}" type="presOf" srcId="{7D53D41C-8D11-4733-B066-CF81516BAD30}" destId="{46739EE7-F68C-4958-B476-19D91509D62F}" srcOrd="0" destOrd="0" presId="urn:microsoft.com/office/officeart/2005/8/layout/matrix2"/>
    <dgm:cxn modelId="{9858D99A-5E6B-430A-BFDE-5379769B3767}" srcId="{4920DC9E-3917-41D9-9509-3FDB76A1A96F}" destId="{DF2F60BD-DF9C-4D7B-B77D-24DAB7395453}" srcOrd="0" destOrd="0" parTransId="{65DD679C-7505-4A53-A41A-548F5C1F55B1}" sibTransId="{60440968-7D41-4B30-9012-6C2D2DC77E2B}"/>
    <dgm:cxn modelId="{73D5A93A-6075-4DCD-A121-FBF22C9D8BDC}" type="presOf" srcId="{4920DC9E-3917-41D9-9509-3FDB76A1A96F}" destId="{2A3EC0B7-D18C-45AE-8D12-2A1CFB2EA15C}" srcOrd="0" destOrd="0" presId="urn:microsoft.com/office/officeart/2005/8/layout/matrix2"/>
    <dgm:cxn modelId="{481E29D6-D796-4365-9855-8CC36B28EA86}" type="presOf" srcId="{DF2F60BD-DF9C-4D7B-B77D-24DAB7395453}" destId="{632323B1-05F0-4BBF-81AE-C62A6CC0986E}" srcOrd="0" destOrd="0" presId="urn:microsoft.com/office/officeart/2005/8/layout/matrix2"/>
    <dgm:cxn modelId="{0A48B96E-28AB-49AE-B60B-7426D386720A}" type="presOf" srcId="{3C2566B7-28E0-4A3F-98CF-4450A40DD7AF}" destId="{A508AD65-2ADC-4954-AE5A-841BF4E99AD4}" srcOrd="0" destOrd="0" presId="urn:microsoft.com/office/officeart/2005/8/layout/matrix2"/>
    <dgm:cxn modelId="{41A6BD86-643F-4BA9-962D-3B514CCF5B30}" srcId="{4920DC9E-3917-41D9-9509-3FDB76A1A96F}" destId="{7D53D41C-8D11-4733-B066-CF81516BAD30}" srcOrd="1" destOrd="0" parTransId="{C2004D68-D2E1-4E2E-80A4-172A7ACCE21A}" sibTransId="{82DFB822-3DB6-444B-B90F-59B210ECC24A}"/>
    <dgm:cxn modelId="{A857FC35-3710-4A78-8450-D97F20C33FF4}" type="presParOf" srcId="{2A3EC0B7-D18C-45AE-8D12-2A1CFB2EA15C}" destId="{DF9C3A0B-D10C-45FF-A666-92F5CB80B1DB}" srcOrd="0" destOrd="0" presId="urn:microsoft.com/office/officeart/2005/8/layout/matrix2"/>
    <dgm:cxn modelId="{E0BA8348-866F-4DE4-9C59-957BD3B4DAAA}" type="presParOf" srcId="{2A3EC0B7-D18C-45AE-8D12-2A1CFB2EA15C}" destId="{632323B1-05F0-4BBF-81AE-C62A6CC0986E}" srcOrd="1" destOrd="0" presId="urn:microsoft.com/office/officeart/2005/8/layout/matrix2"/>
    <dgm:cxn modelId="{28EB1D8E-BF00-4D0F-8054-25C16B053D06}" type="presParOf" srcId="{2A3EC0B7-D18C-45AE-8D12-2A1CFB2EA15C}" destId="{46739EE7-F68C-4958-B476-19D91509D62F}" srcOrd="2" destOrd="0" presId="urn:microsoft.com/office/officeart/2005/8/layout/matrix2"/>
    <dgm:cxn modelId="{6485423D-46CF-4508-B489-EA28DBD392A1}" type="presParOf" srcId="{2A3EC0B7-D18C-45AE-8D12-2A1CFB2EA15C}" destId="{A508AD65-2ADC-4954-AE5A-841BF4E99AD4}" srcOrd="3" destOrd="0" presId="urn:microsoft.com/office/officeart/2005/8/layout/matrix2"/>
    <dgm:cxn modelId="{25C02C6A-56CE-4BEF-A7BC-2C13F462F9BD}" type="presParOf" srcId="{2A3EC0B7-D18C-45AE-8D12-2A1CFB2EA15C}" destId="{B7AEB5F5-D4B3-48A2-8123-E069B6619CA1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FEFEA5-260D-42E5-954D-0AAE9DEE5897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E98A28-F3FD-430C-94D2-B4152B2454B6}">
      <dgm:prSet phldrT="[Text]"/>
      <dgm:spPr/>
      <dgm:t>
        <a:bodyPr/>
        <a:lstStyle/>
        <a:p>
          <a:pPr algn="ctr"/>
          <a:r>
            <a:rPr lang="en-US" dirty="0"/>
            <a:t>Explore</a:t>
          </a:r>
        </a:p>
      </dgm:t>
    </dgm:pt>
    <dgm:pt modelId="{CBB154D7-4F35-421E-9CC2-2B4E6FFEA39B}" type="parTrans" cxnId="{32D06092-5859-47B0-AA26-82D95D36841E}">
      <dgm:prSet/>
      <dgm:spPr/>
      <dgm:t>
        <a:bodyPr/>
        <a:lstStyle/>
        <a:p>
          <a:pPr algn="ctr"/>
          <a:endParaRPr lang="en-US"/>
        </a:p>
      </dgm:t>
    </dgm:pt>
    <dgm:pt modelId="{3DD6D07C-AA47-4273-AB32-A3E38767F0E8}" type="sibTrans" cxnId="{32D06092-5859-47B0-AA26-82D95D36841E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pPr algn="ctr"/>
          <a:endParaRPr lang="en-US"/>
        </a:p>
      </dgm:t>
    </dgm:pt>
    <dgm:pt modelId="{4D51223B-7473-4264-A9CD-F37B8A36A061}">
      <dgm:prSet phldrT="[Text]"/>
      <dgm:spPr/>
      <dgm:t>
        <a:bodyPr/>
        <a:lstStyle/>
        <a:p>
          <a:pPr algn="ctr"/>
          <a:r>
            <a:rPr lang="en-US" dirty="0"/>
            <a:t>Engage</a:t>
          </a:r>
        </a:p>
      </dgm:t>
    </dgm:pt>
    <dgm:pt modelId="{C80AD94F-FA0F-4143-BE8A-4A6C8890BE31}" type="parTrans" cxnId="{403D3353-C500-4564-969B-FAE06E776169}">
      <dgm:prSet/>
      <dgm:spPr/>
      <dgm:t>
        <a:bodyPr/>
        <a:lstStyle/>
        <a:p>
          <a:pPr algn="ctr"/>
          <a:endParaRPr lang="en-US"/>
        </a:p>
      </dgm:t>
    </dgm:pt>
    <dgm:pt modelId="{374F7D13-2189-4D7A-B016-7388B5B20E91}" type="sibTrans" cxnId="{403D3353-C500-4564-969B-FAE06E776169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pPr algn="ctr"/>
          <a:endParaRPr lang="en-US"/>
        </a:p>
      </dgm:t>
    </dgm:pt>
    <dgm:pt modelId="{42DD5ED8-4EB0-4890-9BB8-1A8DF54C15F6}">
      <dgm:prSet phldrT="[Text]"/>
      <dgm:spPr/>
      <dgm:t>
        <a:bodyPr/>
        <a:lstStyle/>
        <a:p>
          <a:pPr algn="ctr"/>
          <a:r>
            <a:rPr lang="en-US" dirty="0"/>
            <a:t>Execute</a:t>
          </a:r>
        </a:p>
      </dgm:t>
    </dgm:pt>
    <dgm:pt modelId="{C5951100-FD88-4F0C-89FC-341C6A488E9B}" type="parTrans" cxnId="{8B5AA5FD-5EFA-4BE3-A055-9712E9E3395F}">
      <dgm:prSet/>
      <dgm:spPr/>
      <dgm:t>
        <a:bodyPr/>
        <a:lstStyle/>
        <a:p>
          <a:pPr algn="ctr"/>
          <a:endParaRPr lang="en-US"/>
        </a:p>
      </dgm:t>
    </dgm:pt>
    <dgm:pt modelId="{752AD69E-40A4-4BED-9FE7-5D51058A94B6}" type="sibTrans" cxnId="{8B5AA5FD-5EFA-4BE3-A055-9712E9E3395F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pPr algn="ctr"/>
          <a:endParaRPr lang="en-US"/>
        </a:p>
      </dgm:t>
    </dgm:pt>
    <dgm:pt modelId="{19AEB1F2-EB8F-4A88-B035-3D5DE939EDC2}">
      <dgm:prSet phldrT="[Text]"/>
      <dgm:spPr/>
      <dgm:t>
        <a:bodyPr/>
        <a:lstStyle/>
        <a:p>
          <a:pPr algn="ctr"/>
          <a:r>
            <a:rPr lang="en-US" dirty="0"/>
            <a:t>Embed</a:t>
          </a:r>
        </a:p>
      </dgm:t>
    </dgm:pt>
    <dgm:pt modelId="{AC13EE32-FF31-4F35-9035-D868CEB80CFB}" type="sibTrans" cxnId="{045A3B16-2987-48F6-BDBB-129BC045C11E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pPr algn="ctr"/>
          <a:endParaRPr lang="en-US"/>
        </a:p>
      </dgm:t>
    </dgm:pt>
    <dgm:pt modelId="{B6091724-6D70-45C3-BEDC-2195D9E89B3A}" type="parTrans" cxnId="{045A3B16-2987-48F6-BDBB-129BC045C11E}">
      <dgm:prSet/>
      <dgm:spPr/>
      <dgm:t>
        <a:bodyPr/>
        <a:lstStyle/>
        <a:p>
          <a:pPr algn="ctr"/>
          <a:endParaRPr lang="en-US"/>
        </a:p>
      </dgm:t>
    </dgm:pt>
    <dgm:pt modelId="{CC983887-4C52-43F0-AC31-1B1B33467214}" type="pres">
      <dgm:prSet presAssocID="{F3FEFEA5-260D-42E5-954D-0AAE9DEE589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2C8D0CD-A250-4641-9C33-C7E44C4902A5}" type="pres">
      <dgm:prSet presAssocID="{36E98A28-F3FD-430C-94D2-B4152B2454B6}" presName="dummy" presStyleCnt="0"/>
      <dgm:spPr/>
    </dgm:pt>
    <dgm:pt modelId="{D4796FB7-4BE2-42C0-9468-251EB00DDFF8}" type="pres">
      <dgm:prSet presAssocID="{36E98A28-F3FD-430C-94D2-B4152B2454B6}" presName="node" presStyleLbl="revTx" presStyleIdx="0" presStyleCnt="4" custRadScaleRad="98207" custRadScaleInc="275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47AD45-E441-4177-ACBC-B9FE14FE585C}" type="pres">
      <dgm:prSet presAssocID="{3DD6D07C-AA47-4273-AB32-A3E38767F0E8}" presName="sibTrans" presStyleLbl="node1" presStyleIdx="0" presStyleCnt="4" custLinFactNeighborX="1358" custLinFactNeighborY="1438"/>
      <dgm:spPr/>
      <dgm:t>
        <a:bodyPr/>
        <a:lstStyle/>
        <a:p>
          <a:endParaRPr lang="en-US"/>
        </a:p>
      </dgm:t>
    </dgm:pt>
    <dgm:pt modelId="{4F2AA7F7-27D6-456C-AB94-393F596975E8}" type="pres">
      <dgm:prSet presAssocID="{4D51223B-7473-4264-A9CD-F37B8A36A061}" presName="dummy" presStyleCnt="0"/>
      <dgm:spPr/>
    </dgm:pt>
    <dgm:pt modelId="{4042EC4E-79CA-451C-8E3B-F1FB16A38BAD}" type="pres">
      <dgm:prSet presAssocID="{4D51223B-7473-4264-A9CD-F37B8A36A061}" presName="node" presStyleLbl="revTx" presStyleIdx="1" presStyleCnt="4" custRadScaleRad="94856" custRadScaleInc="-111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D22260-8E95-42FE-B0AC-5927B5E8FFE4}" type="pres">
      <dgm:prSet presAssocID="{374F7D13-2189-4D7A-B016-7388B5B20E91}" presName="sibTrans" presStyleLbl="node1" presStyleIdx="1" presStyleCnt="4"/>
      <dgm:spPr/>
      <dgm:t>
        <a:bodyPr/>
        <a:lstStyle/>
        <a:p>
          <a:endParaRPr lang="en-US"/>
        </a:p>
      </dgm:t>
    </dgm:pt>
    <dgm:pt modelId="{8FF893B0-AB2F-4307-82AC-F35D4A2E4C80}" type="pres">
      <dgm:prSet presAssocID="{42DD5ED8-4EB0-4890-9BB8-1A8DF54C15F6}" presName="dummy" presStyleCnt="0"/>
      <dgm:spPr/>
    </dgm:pt>
    <dgm:pt modelId="{9708B7FB-7D1A-4F2C-AA77-EFC05FDD57F9}" type="pres">
      <dgm:prSet presAssocID="{42DD5ED8-4EB0-4890-9BB8-1A8DF54C15F6}" presName="node" presStyleLbl="revTx" presStyleIdx="2" presStyleCnt="4" custRadScaleRad="98199" custRadScaleInc="259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2A80F0-A124-475D-8A38-6374B8BD3C4A}" type="pres">
      <dgm:prSet presAssocID="{752AD69E-40A4-4BED-9FE7-5D51058A94B6}" presName="sibTrans" presStyleLbl="node1" presStyleIdx="2" presStyleCnt="4"/>
      <dgm:spPr/>
      <dgm:t>
        <a:bodyPr/>
        <a:lstStyle/>
        <a:p>
          <a:endParaRPr lang="en-US"/>
        </a:p>
      </dgm:t>
    </dgm:pt>
    <dgm:pt modelId="{33812AD4-0FF5-4D36-95B7-BE4C2377DFEE}" type="pres">
      <dgm:prSet presAssocID="{19AEB1F2-EB8F-4A88-B035-3D5DE939EDC2}" presName="dummy" presStyleCnt="0"/>
      <dgm:spPr/>
    </dgm:pt>
    <dgm:pt modelId="{25EBBC4F-EC77-44DB-AD60-D248C012A6BD}" type="pres">
      <dgm:prSet presAssocID="{19AEB1F2-EB8F-4A88-B035-3D5DE939EDC2}" presName="node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1AE56C-19B0-4875-845B-C3EA0BEC291C}" type="pres">
      <dgm:prSet presAssocID="{AC13EE32-FF31-4F35-9035-D868CEB80CFB}" presName="sibTrans" presStyleLbl="node1" presStyleIdx="3" presStyleCnt="4" custLinFactNeighborX="333" custLinFactNeighborY="1000"/>
      <dgm:spPr/>
      <dgm:t>
        <a:bodyPr/>
        <a:lstStyle/>
        <a:p>
          <a:endParaRPr lang="en-US"/>
        </a:p>
      </dgm:t>
    </dgm:pt>
  </dgm:ptLst>
  <dgm:cxnLst>
    <dgm:cxn modelId="{1B40D77D-9C05-403F-982D-C1A0832A8D05}" type="presOf" srcId="{3DD6D07C-AA47-4273-AB32-A3E38767F0E8}" destId="{9A47AD45-E441-4177-ACBC-B9FE14FE585C}" srcOrd="0" destOrd="0" presId="urn:microsoft.com/office/officeart/2005/8/layout/cycle1"/>
    <dgm:cxn modelId="{32D06092-5859-47B0-AA26-82D95D36841E}" srcId="{F3FEFEA5-260D-42E5-954D-0AAE9DEE5897}" destId="{36E98A28-F3FD-430C-94D2-B4152B2454B6}" srcOrd="0" destOrd="0" parTransId="{CBB154D7-4F35-421E-9CC2-2B4E6FFEA39B}" sibTransId="{3DD6D07C-AA47-4273-AB32-A3E38767F0E8}"/>
    <dgm:cxn modelId="{4AF7B801-BAFF-446F-BAC0-E6465F2BCD7F}" type="presOf" srcId="{36E98A28-F3FD-430C-94D2-B4152B2454B6}" destId="{D4796FB7-4BE2-42C0-9468-251EB00DDFF8}" srcOrd="0" destOrd="0" presId="urn:microsoft.com/office/officeart/2005/8/layout/cycle1"/>
    <dgm:cxn modelId="{C31399AC-F167-4E66-B023-BDE37D0FB368}" type="presOf" srcId="{F3FEFEA5-260D-42E5-954D-0AAE9DEE5897}" destId="{CC983887-4C52-43F0-AC31-1B1B33467214}" srcOrd="0" destOrd="0" presId="urn:microsoft.com/office/officeart/2005/8/layout/cycle1"/>
    <dgm:cxn modelId="{E9F62C29-54EB-45D8-A1DA-54BAF7025436}" type="presOf" srcId="{19AEB1F2-EB8F-4A88-B035-3D5DE939EDC2}" destId="{25EBBC4F-EC77-44DB-AD60-D248C012A6BD}" srcOrd="0" destOrd="0" presId="urn:microsoft.com/office/officeart/2005/8/layout/cycle1"/>
    <dgm:cxn modelId="{8B5AA5FD-5EFA-4BE3-A055-9712E9E3395F}" srcId="{F3FEFEA5-260D-42E5-954D-0AAE9DEE5897}" destId="{42DD5ED8-4EB0-4890-9BB8-1A8DF54C15F6}" srcOrd="2" destOrd="0" parTransId="{C5951100-FD88-4F0C-89FC-341C6A488E9B}" sibTransId="{752AD69E-40A4-4BED-9FE7-5D51058A94B6}"/>
    <dgm:cxn modelId="{67CCDA9D-B39D-4124-A7BD-490EEFB443C7}" type="presOf" srcId="{374F7D13-2189-4D7A-B016-7388B5B20E91}" destId="{72D22260-8E95-42FE-B0AC-5927B5E8FFE4}" srcOrd="0" destOrd="0" presId="urn:microsoft.com/office/officeart/2005/8/layout/cycle1"/>
    <dgm:cxn modelId="{403D3353-C500-4564-969B-FAE06E776169}" srcId="{F3FEFEA5-260D-42E5-954D-0AAE9DEE5897}" destId="{4D51223B-7473-4264-A9CD-F37B8A36A061}" srcOrd="1" destOrd="0" parTransId="{C80AD94F-FA0F-4143-BE8A-4A6C8890BE31}" sibTransId="{374F7D13-2189-4D7A-B016-7388B5B20E91}"/>
    <dgm:cxn modelId="{D00C33FF-34A5-4D53-A58B-9970DFDF4827}" type="presOf" srcId="{42DD5ED8-4EB0-4890-9BB8-1A8DF54C15F6}" destId="{9708B7FB-7D1A-4F2C-AA77-EFC05FDD57F9}" srcOrd="0" destOrd="0" presId="urn:microsoft.com/office/officeart/2005/8/layout/cycle1"/>
    <dgm:cxn modelId="{9E52CEFD-10C9-4F74-9BEF-C03ED3B6AC7A}" type="presOf" srcId="{AC13EE32-FF31-4F35-9035-D868CEB80CFB}" destId="{CD1AE56C-19B0-4875-845B-C3EA0BEC291C}" srcOrd="0" destOrd="0" presId="urn:microsoft.com/office/officeart/2005/8/layout/cycle1"/>
    <dgm:cxn modelId="{045A3B16-2987-48F6-BDBB-129BC045C11E}" srcId="{F3FEFEA5-260D-42E5-954D-0AAE9DEE5897}" destId="{19AEB1F2-EB8F-4A88-B035-3D5DE939EDC2}" srcOrd="3" destOrd="0" parTransId="{B6091724-6D70-45C3-BEDC-2195D9E89B3A}" sibTransId="{AC13EE32-FF31-4F35-9035-D868CEB80CFB}"/>
    <dgm:cxn modelId="{E6CEBF4E-A743-4FAE-A0FE-95BDA9E73436}" type="presOf" srcId="{752AD69E-40A4-4BED-9FE7-5D51058A94B6}" destId="{422A80F0-A124-475D-8A38-6374B8BD3C4A}" srcOrd="0" destOrd="0" presId="urn:microsoft.com/office/officeart/2005/8/layout/cycle1"/>
    <dgm:cxn modelId="{38395B37-32C4-426E-B218-2044C8BB02A4}" type="presOf" srcId="{4D51223B-7473-4264-A9CD-F37B8A36A061}" destId="{4042EC4E-79CA-451C-8E3B-F1FB16A38BAD}" srcOrd="0" destOrd="0" presId="urn:microsoft.com/office/officeart/2005/8/layout/cycle1"/>
    <dgm:cxn modelId="{284120DE-FF81-474B-A481-B7079835AC46}" type="presParOf" srcId="{CC983887-4C52-43F0-AC31-1B1B33467214}" destId="{52C8D0CD-A250-4641-9C33-C7E44C4902A5}" srcOrd="0" destOrd="0" presId="urn:microsoft.com/office/officeart/2005/8/layout/cycle1"/>
    <dgm:cxn modelId="{21DCF7D7-3CF5-42AD-A5D7-8A2A72394176}" type="presParOf" srcId="{CC983887-4C52-43F0-AC31-1B1B33467214}" destId="{D4796FB7-4BE2-42C0-9468-251EB00DDFF8}" srcOrd="1" destOrd="0" presId="urn:microsoft.com/office/officeart/2005/8/layout/cycle1"/>
    <dgm:cxn modelId="{EE803B39-3D16-4E9E-AA45-EA1B8C0024D9}" type="presParOf" srcId="{CC983887-4C52-43F0-AC31-1B1B33467214}" destId="{9A47AD45-E441-4177-ACBC-B9FE14FE585C}" srcOrd="2" destOrd="0" presId="urn:microsoft.com/office/officeart/2005/8/layout/cycle1"/>
    <dgm:cxn modelId="{92D17CAC-156F-4FB2-ADA6-A46EC11E55CE}" type="presParOf" srcId="{CC983887-4C52-43F0-AC31-1B1B33467214}" destId="{4F2AA7F7-27D6-456C-AB94-393F596975E8}" srcOrd="3" destOrd="0" presId="urn:microsoft.com/office/officeart/2005/8/layout/cycle1"/>
    <dgm:cxn modelId="{0F9E861D-8617-4F0B-8BD9-599C2F6F80C9}" type="presParOf" srcId="{CC983887-4C52-43F0-AC31-1B1B33467214}" destId="{4042EC4E-79CA-451C-8E3B-F1FB16A38BAD}" srcOrd="4" destOrd="0" presId="urn:microsoft.com/office/officeart/2005/8/layout/cycle1"/>
    <dgm:cxn modelId="{A23EB3E1-52EC-46F0-9CE9-84AE7B50D982}" type="presParOf" srcId="{CC983887-4C52-43F0-AC31-1B1B33467214}" destId="{72D22260-8E95-42FE-B0AC-5927B5E8FFE4}" srcOrd="5" destOrd="0" presId="urn:microsoft.com/office/officeart/2005/8/layout/cycle1"/>
    <dgm:cxn modelId="{8373291F-B1A5-4023-B89A-95F3162C8686}" type="presParOf" srcId="{CC983887-4C52-43F0-AC31-1B1B33467214}" destId="{8FF893B0-AB2F-4307-82AC-F35D4A2E4C80}" srcOrd="6" destOrd="0" presId="urn:microsoft.com/office/officeart/2005/8/layout/cycle1"/>
    <dgm:cxn modelId="{FC5B5E85-D9A0-4C5F-94F1-1DFF97E690E1}" type="presParOf" srcId="{CC983887-4C52-43F0-AC31-1B1B33467214}" destId="{9708B7FB-7D1A-4F2C-AA77-EFC05FDD57F9}" srcOrd="7" destOrd="0" presId="urn:microsoft.com/office/officeart/2005/8/layout/cycle1"/>
    <dgm:cxn modelId="{EDCF6F8E-5369-4747-9D8F-312E8CC39B76}" type="presParOf" srcId="{CC983887-4C52-43F0-AC31-1B1B33467214}" destId="{422A80F0-A124-475D-8A38-6374B8BD3C4A}" srcOrd="8" destOrd="0" presId="urn:microsoft.com/office/officeart/2005/8/layout/cycle1"/>
    <dgm:cxn modelId="{FA3AA6A1-8CAB-4B1A-8D2A-266FA35A0F3B}" type="presParOf" srcId="{CC983887-4C52-43F0-AC31-1B1B33467214}" destId="{33812AD4-0FF5-4D36-95B7-BE4C2377DFEE}" srcOrd="9" destOrd="0" presId="urn:microsoft.com/office/officeart/2005/8/layout/cycle1"/>
    <dgm:cxn modelId="{1E4EE898-ED1A-4D6D-96E1-ED238FC396AA}" type="presParOf" srcId="{CC983887-4C52-43F0-AC31-1B1B33467214}" destId="{25EBBC4F-EC77-44DB-AD60-D248C012A6BD}" srcOrd="10" destOrd="0" presId="urn:microsoft.com/office/officeart/2005/8/layout/cycle1"/>
    <dgm:cxn modelId="{B282718A-852F-4C2C-AA88-46FB3E96E191}" type="presParOf" srcId="{CC983887-4C52-43F0-AC31-1B1B33467214}" destId="{CD1AE56C-19B0-4875-845B-C3EA0BEC291C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532BB4-312E-4E1C-9CE9-4ABEEFA0015F}" type="doc">
      <dgm:prSet loTypeId="urn:microsoft.com/office/officeart/2005/8/layout/chevron2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F6E431E-A2B2-42DA-A523-A791AE7ABDDD}">
      <dgm:prSet phldrT="[Text]"/>
      <dgm:spPr/>
      <dgm:t>
        <a:bodyPr/>
        <a:lstStyle/>
        <a:p>
          <a:r>
            <a:rPr lang="en-US" dirty="0"/>
            <a:t>S1</a:t>
          </a:r>
        </a:p>
      </dgm:t>
    </dgm:pt>
    <dgm:pt modelId="{F9856F8E-5F4D-4854-9162-3C438252D2FB}" type="parTrans" cxnId="{0A501C13-59C3-4077-A9FA-F63EC31A93E0}">
      <dgm:prSet/>
      <dgm:spPr/>
      <dgm:t>
        <a:bodyPr/>
        <a:lstStyle/>
        <a:p>
          <a:endParaRPr lang="en-US"/>
        </a:p>
      </dgm:t>
    </dgm:pt>
    <dgm:pt modelId="{0826C168-33B3-4E5E-A585-D461DA020C79}" type="sibTrans" cxnId="{0A501C13-59C3-4077-A9FA-F63EC31A93E0}">
      <dgm:prSet/>
      <dgm:spPr/>
      <dgm:t>
        <a:bodyPr/>
        <a:lstStyle/>
        <a:p>
          <a:endParaRPr lang="en-US"/>
        </a:p>
      </dgm:t>
    </dgm:pt>
    <dgm:pt modelId="{57C3E66B-91E1-463F-8C80-40A1412EA42D}">
      <dgm:prSet phldrT="[Text]" custT="1"/>
      <dgm:spPr/>
      <dgm:t>
        <a:bodyPr/>
        <a:lstStyle/>
        <a:p>
          <a:r>
            <a:rPr lang="en-US" sz="4000" b="1" u="sng" dirty="0">
              <a:solidFill>
                <a:schemeClr val="accent1">
                  <a:lumMod val="75000"/>
                </a:schemeClr>
              </a:solidFill>
              <a:latin typeface="FiendstarW01-Regular" panose="02000503030000020003" pitchFamily="2" charset="0"/>
            </a:rPr>
            <a:t>Steps to Work (Level 4)</a:t>
          </a:r>
        </a:p>
      </dgm:t>
    </dgm:pt>
    <dgm:pt modelId="{6D679BFD-E211-43CF-89CA-9A2FACF83F8F}" type="parTrans" cxnId="{FF992EF2-3B6E-4E6C-BA0D-69A79679EDAE}">
      <dgm:prSet/>
      <dgm:spPr/>
      <dgm:t>
        <a:bodyPr/>
        <a:lstStyle/>
        <a:p>
          <a:endParaRPr lang="en-US"/>
        </a:p>
      </dgm:t>
    </dgm:pt>
    <dgm:pt modelId="{98B9B4DD-88BB-4423-888F-4B45093BE20A}" type="sibTrans" cxnId="{FF992EF2-3B6E-4E6C-BA0D-69A79679EDAE}">
      <dgm:prSet/>
      <dgm:spPr/>
      <dgm:t>
        <a:bodyPr/>
        <a:lstStyle/>
        <a:p>
          <a:endParaRPr lang="en-US"/>
        </a:p>
      </dgm:t>
    </dgm:pt>
    <dgm:pt modelId="{FE62921A-584D-45C4-8D36-0AA897BEB87E}">
      <dgm:prSet phldrT="[Text]" custT="1"/>
      <dgm:spPr/>
      <dgm:t>
        <a:bodyPr/>
        <a:lstStyle/>
        <a:p>
          <a:r>
            <a:rPr lang="en-US" sz="2800" i="1" dirty="0">
              <a:solidFill>
                <a:schemeClr val="accent1">
                  <a:lumMod val="75000"/>
                </a:schemeClr>
              </a:solidFill>
              <a:latin typeface="FiendstarW01-Regular" panose="02000503030000020003" pitchFamily="2" charset="0"/>
            </a:rPr>
            <a:t>Preparing for Employment – First steps</a:t>
          </a:r>
        </a:p>
      </dgm:t>
    </dgm:pt>
    <dgm:pt modelId="{9A7CEFDC-60C6-4341-A185-7493750CA213}" type="parTrans" cxnId="{32FAE4E3-FE2D-4172-94C2-ADA49952F3F9}">
      <dgm:prSet/>
      <dgm:spPr/>
      <dgm:t>
        <a:bodyPr/>
        <a:lstStyle/>
        <a:p>
          <a:endParaRPr lang="en-US"/>
        </a:p>
      </dgm:t>
    </dgm:pt>
    <dgm:pt modelId="{E06EB681-4A04-4DE9-A1CD-1D12F88431F9}" type="sibTrans" cxnId="{32FAE4E3-FE2D-4172-94C2-ADA49952F3F9}">
      <dgm:prSet/>
      <dgm:spPr/>
      <dgm:t>
        <a:bodyPr/>
        <a:lstStyle/>
        <a:p>
          <a:endParaRPr lang="en-US"/>
        </a:p>
      </dgm:t>
    </dgm:pt>
    <dgm:pt modelId="{89E8CB86-6D36-4014-BCA2-8ABD0337BD4C}">
      <dgm:prSet phldrT="[Text]"/>
      <dgm:spPr/>
      <dgm:t>
        <a:bodyPr/>
        <a:lstStyle/>
        <a:p>
          <a:r>
            <a:rPr lang="en-US" dirty="0"/>
            <a:t>S2</a:t>
          </a:r>
        </a:p>
      </dgm:t>
    </dgm:pt>
    <dgm:pt modelId="{0A4909D3-24CC-492F-BE10-3BDCDACC92BC}" type="parTrans" cxnId="{C61EA009-30AB-4FDC-9DBC-3F359CDBDA1D}">
      <dgm:prSet/>
      <dgm:spPr/>
      <dgm:t>
        <a:bodyPr/>
        <a:lstStyle/>
        <a:p>
          <a:endParaRPr lang="en-US"/>
        </a:p>
      </dgm:t>
    </dgm:pt>
    <dgm:pt modelId="{A9D0F0C6-1C84-4497-84D1-AA7C033320EC}" type="sibTrans" cxnId="{C61EA009-30AB-4FDC-9DBC-3F359CDBDA1D}">
      <dgm:prSet/>
      <dgm:spPr/>
      <dgm:t>
        <a:bodyPr/>
        <a:lstStyle/>
        <a:p>
          <a:endParaRPr lang="en-US"/>
        </a:p>
      </dgm:t>
    </dgm:pt>
    <dgm:pt modelId="{C3A4B7DB-6B1F-443C-AAF7-FD14289ABCBB}">
      <dgm:prSet phldrT="[Text]" custT="1"/>
      <dgm:spPr/>
      <dgm:t>
        <a:bodyPr/>
        <a:lstStyle/>
        <a:p>
          <a:endParaRPr lang="en-US" sz="3600" b="1" u="sng" dirty="0">
            <a:solidFill>
              <a:srgbClr val="FFC000"/>
            </a:solidFill>
            <a:latin typeface="FiendstarW01-Regular" panose="02000503030000020003" pitchFamily="2" charset="0"/>
          </a:endParaRPr>
        </a:p>
      </dgm:t>
    </dgm:pt>
    <dgm:pt modelId="{8C31996F-E892-44D7-8C38-DF0FA81248C6}" type="sibTrans" cxnId="{79ABE59D-E058-4194-B38A-28F02066BE73}">
      <dgm:prSet/>
      <dgm:spPr/>
      <dgm:t>
        <a:bodyPr/>
        <a:lstStyle/>
        <a:p>
          <a:endParaRPr lang="en-US"/>
        </a:p>
      </dgm:t>
    </dgm:pt>
    <dgm:pt modelId="{37134370-7F97-4826-B743-D6964379BE73}" type="parTrans" cxnId="{79ABE59D-E058-4194-B38A-28F02066BE73}">
      <dgm:prSet/>
      <dgm:spPr/>
      <dgm:t>
        <a:bodyPr/>
        <a:lstStyle/>
        <a:p>
          <a:endParaRPr lang="en-US"/>
        </a:p>
      </dgm:t>
    </dgm:pt>
    <dgm:pt modelId="{82E6D884-48C6-49B3-8A18-95175487153F}" type="pres">
      <dgm:prSet presAssocID="{3E532BB4-312E-4E1C-9CE9-4ABEEFA0015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0AFDCC-03BC-449C-BF84-4A6234D8E125}" type="pres">
      <dgm:prSet presAssocID="{6F6E431E-A2B2-42DA-A523-A791AE7ABDDD}" presName="composite" presStyleCnt="0"/>
      <dgm:spPr/>
    </dgm:pt>
    <dgm:pt modelId="{D6D0BC09-4AF0-4579-8C89-58C7AB2F6196}" type="pres">
      <dgm:prSet presAssocID="{6F6E431E-A2B2-42DA-A523-A791AE7ABDDD}" presName="parentText" presStyleLbl="alignNode1" presStyleIdx="0" presStyleCnt="2" custLinFactNeighborX="-4599" custLinFactNeighborY="914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C4135E-2FB1-4894-A65E-5C3AAF11EEC4}" type="pres">
      <dgm:prSet presAssocID="{6F6E431E-A2B2-42DA-A523-A791AE7ABDDD}" presName="descendantText" presStyleLbl="alignAcc1" presStyleIdx="0" presStyleCnt="2" custScaleX="73604" custScaleY="100000" custLinFactNeighborX="650" custLinFactNeighborY="208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DDB233-B086-476F-89F6-D097FD24FC4D}" type="pres">
      <dgm:prSet presAssocID="{0826C168-33B3-4E5E-A585-D461DA020C79}" presName="sp" presStyleCnt="0"/>
      <dgm:spPr/>
    </dgm:pt>
    <dgm:pt modelId="{295ABCCF-47E7-4A2B-840D-6B4B4A67EE27}" type="pres">
      <dgm:prSet presAssocID="{89E8CB86-6D36-4014-BCA2-8ABD0337BD4C}" presName="composite" presStyleCnt="0"/>
      <dgm:spPr/>
    </dgm:pt>
    <dgm:pt modelId="{A83612A9-855C-4E69-90DC-0FFFF1775321}" type="pres">
      <dgm:prSet presAssocID="{89E8CB86-6D36-4014-BCA2-8ABD0337BD4C}" presName="parentText" presStyleLbl="alignNode1" presStyleIdx="1" presStyleCnt="2" custLinFactNeighborX="2491" custLinFactNeighborY="-1233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13FF8A-E754-4C6A-82DB-64A2A2E45D1D}" type="pres">
      <dgm:prSet presAssocID="{89E8CB86-6D36-4014-BCA2-8ABD0337BD4C}" presName="descendantText" presStyleLbl="alignAcc1" presStyleIdx="1" presStyleCnt="2" custScaleY="226276" custLinFactNeighborX="379" custLinFactNeighborY="-123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7745870-AB82-415B-B26D-673494D0291B}" type="presOf" srcId="{89E8CB86-6D36-4014-BCA2-8ABD0337BD4C}" destId="{A83612A9-855C-4E69-90DC-0FFFF1775321}" srcOrd="0" destOrd="0" presId="urn:microsoft.com/office/officeart/2005/8/layout/chevron2"/>
    <dgm:cxn modelId="{FF992EF2-3B6E-4E6C-BA0D-69A79679EDAE}" srcId="{6F6E431E-A2B2-42DA-A523-A791AE7ABDDD}" destId="{57C3E66B-91E1-463F-8C80-40A1412EA42D}" srcOrd="0" destOrd="0" parTransId="{6D679BFD-E211-43CF-89CA-9A2FACF83F8F}" sibTransId="{98B9B4DD-88BB-4423-888F-4B45093BE20A}"/>
    <dgm:cxn modelId="{79ABE59D-E058-4194-B38A-28F02066BE73}" srcId="{89E8CB86-6D36-4014-BCA2-8ABD0337BD4C}" destId="{C3A4B7DB-6B1F-443C-AAF7-FD14289ABCBB}" srcOrd="0" destOrd="0" parTransId="{37134370-7F97-4826-B743-D6964379BE73}" sibTransId="{8C31996F-E892-44D7-8C38-DF0FA81248C6}"/>
    <dgm:cxn modelId="{8AAC6E0D-5C04-44D8-B256-36C2AD745716}" type="presOf" srcId="{6F6E431E-A2B2-42DA-A523-A791AE7ABDDD}" destId="{D6D0BC09-4AF0-4579-8C89-58C7AB2F6196}" srcOrd="0" destOrd="0" presId="urn:microsoft.com/office/officeart/2005/8/layout/chevron2"/>
    <dgm:cxn modelId="{32FAE4E3-FE2D-4172-94C2-ADA49952F3F9}" srcId="{6F6E431E-A2B2-42DA-A523-A791AE7ABDDD}" destId="{FE62921A-584D-45C4-8D36-0AA897BEB87E}" srcOrd="1" destOrd="0" parTransId="{9A7CEFDC-60C6-4341-A185-7493750CA213}" sibTransId="{E06EB681-4A04-4DE9-A1CD-1D12F88431F9}"/>
    <dgm:cxn modelId="{D4259820-8F5D-4DA5-AA2F-027A86178205}" type="presOf" srcId="{3E532BB4-312E-4E1C-9CE9-4ABEEFA0015F}" destId="{82E6D884-48C6-49B3-8A18-95175487153F}" srcOrd="0" destOrd="0" presId="urn:microsoft.com/office/officeart/2005/8/layout/chevron2"/>
    <dgm:cxn modelId="{2239C8AD-E301-4089-8543-31E5C7C7E840}" type="presOf" srcId="{C3A4B7DB-6B1F-443C-AAF7-FD14289ABCBB}" destId="{D813FF8A-E754-4C6A-82DB-64A2A2E45D1D}" srcOrd="0" destOrd="0" presId="urn:microsoft.com/office/officeart/2005/8/layout/chevron2"/>
    <dgm:cxn modelId="{1D463079-A738-410E-8899-F0DD0B3D1A6F}" type="presOf" srcId="{57C3E66B-91E1-463F-8C80-40A1412EA42D}" destId="{26C4135E-2FB1-4894-A65E-5C3AAF11EEC4}" srcOrd="0" destOrd="0" presId="urn:microsoft.com/office/officeart/2005/8/layout/chevron2"/>
    <dgm:cxn modelId="{C61EA009-30AB-4FDC-9DBC-3F359CDBDA1D}" srcId="{3E532BB4-312E-4E1C-9CE9-4ABEEFA0015F}" destId="{89E8CB86-6D36-4014-BCA2-8ABD0337BD4C}" srcOrd="1" destOrd="0" parTransId="{0A4909D3-24CC-492F-BE10-3BDCDACC92BC}" sibTransId="{A9D0F0C6-1C84-4497-84D1-AA7C033320EC}"/>
    <dgm:cxn modelId="{0A501C13-59C3-4077-A9FA-F63EC31A93E0}" srcId="{3E532BB4-312E-4E1C-9CE9-4ABEEFA0015F}" destId="{6F6E431E-A2B2-42DA-A523-A791AE7ABDDD}" srcOrd="0" destOrd="0" parTransId="{F9856F8E-5F4D-4854-9162-3C438252D2FB}" sibTransId="{0826C168-33B3-4E5E-A585-D461DA020C79}"/>
    <dgm:cxn modelId="{96889329-C099-47E0-BF3D-C55A2B4F86FC}" type="presOf" srcId="{FE62921A-584D-45C4-8D36-0AA897BEB87E}" destId="{26C4135E-2FB1-4894-A65E-5C3AAF11EEC4}" srcOrd="0" destOrd="1" presId="urn:microsoft.com/office/officeart/2005/8/layout/chevron2"/>
    <dgm:cxn modelId="{2FB4267F-4036-4310-9955-8727A56422D5}" type="presParOf" srcId="{82E6D884-48C6-49B3-8A18-95175487153F}" destId="{D30AFDCC-03BC-449C-BF84-4A6234D8E125}" srcOrd="0" destOrd="0" presId="urn:microsoft.com/office/officeart/2005/8/layout/chevron2"/>
    <dgm:cxn modelId="{BFB6E48C-0540-433B-8A87-36AE4ADEA2D9}" type="presParOf" srcId="{D30AFDCC-03BC-449C-BF84-4A6234D8E125}" destId="{D6D0BC09-4AF0-4579-8C89-58C7AB2F6196}" srcOrd="0" destOrd="0" presId="urn:microsoft.com/office/officeart/2005/8/layout/chevron2"/>
    <dgm:cxn modelId="{84B8B4ED-2C91-4D4F-A71D-EAD7F1532988}" type="presParOf" srcId="{D30AFDCC-03BC-449C-BF84-4A6234D8E125}" destId="{26C4135E-2FB1-4894-A65E-5C3AAF11EEC4}" srcOrd="1" destOrd="0" presId="urn:microsoft.com/office/officeart/2005/8/layout/chevron2"/>
    <dgm:cxn modelId="{B38E74D5-A703-4FC1-B52B-DF4E0A0D647A}" type="presParOf" srcId="{82E6D884-48C6-49B3-8A18-95175487153F}" destId="{3EDDB233-B086-476F-89F6-D097FD24FC4D}" srcOrd="1" destOrd="0" presId="urn:microsoft.com/office/officeart/2005/8/layout/chevron2"/>
    <dgm:cxn modelId="{041BF0CF-99CD-43BB-842F-91BBCC1D0976}" type="presParOf" srcId="{82E6D884-48C6-49B3-8A18-95175487153F}" destId="{295ABCCF-47E7-4A2B-840D-6B4B4A67EE27}" srcOrd="2" destOrd="0" presId="urn:microsoft.com/office/officeart/2005/8/layout/chevron2"/>
    <dgm:cxn modelId="{8199B842-874A-4A37-AF63-6D4F80D723BE}" type="presParOf" srcId="{295ABCCF-47E7-4A2B-840D-6B4B4A67EE27}" destId="{A83612A9-855C-4E69-90DC-0FFFF1775321}" srcOrd="0" destOrd="0" presId="urn:microsoft.com/office/officeart/2005/8/layout/chevron2"/>
    <dgm:cxn modelId="{489975D9-A20C-4FF1-A432-328F95A63DA8}" type="presParOf" srcId="{295ABCCF-47E7-4A2B-840D-6B4B4A67EE27}" destId="{D813FF8A-E754-4C6A-82DB-64A2A2E45D1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E532BB4-312E-4E1C-9CE9-4ABEEFA0015F}" type="doc">
      <dgm:prSet loTypeId="urn:microsoft.com/office/officeart/2005/8/layout/chevron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1D9BC87-53D9-439D-9E6F-DF25A724DFC0}">
      <dgm:prSet phldrT="[Text]"/>
      <dgm:spPr/>
      <dgm:t>
        <a:bodyPr/>
        <a:lstStyle/>
        <a:p>
          <a:r>
            <a:rPr lang="en-US" dirty="0"/>
            <a:t>S3</a:t>
          </a:r>
        </a:p>
      </dgm:t>
    </dgm:pt>
    <dgm:pt modelId="{F3D745C9-09BB-42AC-B0D8-2B045A80809E}" type="parTrans" cxnId="{8E532748-381A-4221-8CBF-E34A84B6442A}">
      <dgm:prSet/>
      <dgm:spPr/>
      <dgm:t>
        <a:bodyPr/>
        <a:lstStyle/>
        <a:p>
          <a:endParaRPr lang="en-US"/>
        </a:p>
      </dgm:t>
    </dgm:pt>
    <dgm:pt modelId="{86CEF98E-6765-45EC-A4B6-BB9477C753B8}" type="sibTrans" cxnId="{8E532748-381A-4221-8CBF-E34A84B6442A}">
      <dgm:prSet/>
      <dgm:spPr/>
      <dgm:t>
        <a:bodyPr/>
        <a:lstStyle/>
        <a:p>
          <a:endParaRPr lang="en-US"/>
        </a:p>
      </dgm:t>
    </dgm:pt>
    <dgm:pt modelId="{F93E590B-F4DF-4989-9ED3-B2A7284A5B26}">
      <dgm:prSet phldrT="[Text]" custT="1"/>
      <dgm:spPr/>
      <dgm:t>
        <a:bodyPr/>
        <a:lstStyle/>
        <a:p>
          <a:r>
            <a:rPr lang="en-US" sz="3200" b="1" u="sng" dirty="0">
              <a:latin typeface="FiendstarW01-Regular" panose="02000503030000020003" pitchFamily="2" charset="0"/>
            </a:rPr>
            <a:t>Employability and Enterprise (level 5)</a:t>
          </a:r>
        </a:p>
      </dgm:t>
    </dgm:pt>
    <dgm:pt modelId="{85120E44-CE98-4CB1-9561-CD01A88056BE}" type="parTrans" cxnId="{023CDAAD-1B7E-444E-A64D-742670265C0C}">
      <dgm:prSet/>
      <dgm:spPr/>
      <dgm:t>
        <a:bodyPr/>
        <a:lstStyle/>
        <a:p>
          <a:endParaRPr lang="en-US"/>
        </a:p>
      </dgm:t>
    </dgm:pt>
    <dgm:pt modelId="{85445C77-4B97-42A0-B795-F666F6287211}" type="sibTrans" cxnId="{023CDAAD-1B7E-444E-A64D-742670265C0C}">
      <dgm:prSet/>
      <dgm:spPr/>
      <dgm:t>
        <a:bodyPr/>
        <a:lstStyle/>
        <a:p>
          <a:endParaRPr lang="en-US"/>
        </a:p>
      </dgm:t>
    </dgm:pt>
    <dgm:pt modelId="{93718512-0E4A-4B9E-863E-F3C6754333BB}">
      <dgm:prSet phldrT="[Text]" custT="1"/>
      <dgm:spPr/>
      <dgm:t>
        <a:bodyPr/>
        <a:lstStyle/>
        <a:p>
          <a:r>
            <a:rPr lang="en-US" sz="3200" dirty="0">
              <a:latin typeface="FiendstarW01-Regular" panose="02000503030000020003" pitchFamily="2" charset="0"/>
            </a:rPr>
            <a:t>Enterprise Activity</a:t>
          </a:r>
        </a:p>
      </dgm:t>
    </dgm:pt>
    <dgm:pt modelId="{0C54AC55-BF91-4E4B-B45F-90EAC3FDE664}" type="parTrans" cxnId="{B965940C-0F91-447B-843F-8E011E076E6B}">
      <dgm:prSet/>
      <dgm:spPr/>
      <dgm:t>
        <a:bodyPr/>
        <a:lstStyle/>
        <a:p>
          <a:endParaRPr lang="en-US"/>
        </a:p>
      </dgm:t>
    </dgm:pt>
    <dgm:pt modelId="{4756D52D-F6F4-439C-9C19-F8C402FF6636}" type="sibTrans" cxnId="{B965940C-0F91-447B-843F-8E011E076E6B}">
      <dgm:prSet/>
      <dgm:spPr/>
      <dgm:t>
        <a:bodyPr/>
        <a:lstStyle/>
        <a:p>
          <a:endParaRPr lang="en-US"/>
        </a:p>
      </dgm:t>
    </dgm:pt>
    <dgm:pt modelId="{6EB6E27C-11D1-4BF4-9102-60B5C022A051}">
      <dgm:prSet/>
      <dgm:spPr/>
      <dgm:t>
        <a:bodyPr/>
        <a:lstStyle/>
        <a:p>
          <a:r>
            <a:rPr lang="en-US" dirty="0"/>
            <a:t>S4</a:t>
          </a:r>
        </a:p>
      </dgm:t>
    </dgm:pt>
    <dgm:pt modelId="{28B3C776-2042-4127-84E3-771535C254D5}" type="parTrans" cxnId="{3BD9BACA-1107-43D8-B2B8-6216AFF8E6D6}">
      <dgm:prSet/>
      <dgm:spPr/>
      <dgm:t>
        <a:bodyPr/>
        <a:lstStyle/>
        <a:p>
          <a:endParaRPr lang="en-US"/>
        </a:p>
      </dgm:t>
    </dgm:pt>
    <dgm:pt modelId="{B48E650C-A1CE-4D35-81F8-752D59791F98}" type="sibTrans" cxnId="{3BD9BACA-1107-43D8-B2B8-6216AFF8E6D6}">
      <dgm:prSet/>
      <dgm:spPr/>
      <dgm:t>
        <a:bodyPr/>
        <a:lstStyle/>
        <a:p>
          <a:endParaRPr lang="en-US"/>
        </a:p>
      </dgm:t>
    </dgm:pt>
    <dgm:pt modelId="{1725AFE8-EAAB-4490-886A-474572AF48CF}">
      <dgm:prSet phldrT="[Text]"/>
      <dgm:spPr/>
      <dgm:t>
        <a:bodyPr/>
        <a:lstStyle/>
        <a:p>
          <a:endParaRPr lang="en-US" sz="1300" dirty="0"/>
        </a:p>
      </dgm:t>
    </dgm:pt>
    <dgm:pt modelId="{B91C0B07-0F7C-4536-81B6-05BB4282B0C2}" type="parTrans" cxnId="{37F6459E-293A-4C0B-A925-46D391583774}">
      <dgm:prSet/>
      <dgm:spPr/>
      <dgm:t>
        <a:bodyPr/>
        <a:lstStyle/>
        <a:p>
          <a:endParaRPr lang="en-US"/>
        </a:p>
      </dgm:t>
    </dgm:pt>
    <dgm:pt modelId="{8B25DD8A-568D-4EB7-A9A1-66BFDDDC25E9}" type="sibTrans" cxnId="{37F6459E-293A-4C0B-A925-46D391583774}">
      <dgm:prSet/>
      <dgm:spPr/>
      <dgm:t>
        <a:bodyPr/>
        <a:lstStyle/>
        <a:p>
          <a:endParaRPr lang="en-US"/>
        </a:p>
      </dgm:t>
    </dgm:pt>
    <dgm:pt modelId="{F417742B-FF4E-4318-B0EB-80AFCC22ACEE}">
      <dgm:prSet phldrT="[Text]" custT="1"/>
      <dgm:spPr/>
      <dgm:t>
        <a:bodyPr/>
        <a:lstStyle/>
        <a:p>
          <a:r>
            <a:rPr lang="en-US" sz="3200" dirty="0">
              <a:latin typeface="FiendstarW01-Regular" panose="02000503030000020003" pitchFamily="2" charset="0"/>
            </a:rPr>
            <a:t>Personal Development : Self and Work</a:t>
          </a:r>
        </a:p>
      </dgm:t>
    </dgm:pt>
    <dgm:pt modelId="{0C813DA1-4908-4DEF-A08D-225950454D43}" type="parTrans" cxnId="{97316350-AC07-4869-900B-81B3339DA1D3}">
      <dgm:prSet/>
      <dgm:spPr/>
      <dgm:t>
        <a:bodyPr/>
        <a:lstStyle/>
        <a:p>
          <a:endParaRPr lang="en-US"/>
        </a:p>
      </dgm:t>
    </dgm:pt>
    <dgm:pt modelId="{353DB02F-17CA-4AA1-A5FE-4127E0E3D627}" type="sibTrans" cxnId="{97316350-AC07-4869-900B-81B3339DA1D3}">
      <dgm:prSet/>
      <dgm:spPr/>
      <dgm:t>
        <a:bodyPr/>
        <a:lstStyle/>
        <a:p>
          <a:endParaRPr lang="en-US"/>
        </a:p>
      </dgm:t>
    </dgm:pt>
    <dgm:pt modelId="{6DECF760-7BED-49A1-B572-9BC01B7C510A}">
      <dgm:prSet custT="1"/>
      <dgm:spPr/>
      <dgm:t>
        <a:bodyPr/>
        <a:lstStyle/>
        <a:p>
          <a:r>
            <a:rPr lang="en-US" sz="3200" b="1" u="sng" dirty="0">
              <a:latin typeface="FiendstarW01-Regular" panose="02000503030000020003" pitchFamily="2" charset="0"/>
            </a:rPr>
            <a:t>Employability and Enterprise</a:t>
          </a:r>
        </a:p>
      </dgm:t>
    </dgm:pt>
    <dgm:pt modelId="{691FD546-F752-4BE7-B93F-86D8E8C0DA97}" type="parTrans" cxnId="{DC745761-7532-4E98-AA16-6D75D4FD4533}">
      <dgm:prSet/>
      <dgm:spPr/>
      <dgm:t>
        <a:bodyPr/>
        <a:lstStyle/>
        <a:p>
          <a:endParaRPr lang="en-US"/>
        </a:p>
      </dgm:t>
    </dgm:pt>
    <dgm:pt modelId="{F9F23118-6945-4D29-8A55-46C8994593ED}" type="sibTrans" cxnId="{DC745761-7532-4E98-AA16-6D75D4FD4533}">
      <dgm:prSet/>
      <dgm:spPr/>
      <dgm:t>
        <a:bodyPr/>
        <a:lstStyle/>
        <a:p>
          <a:endParaRPr lang="en-US"/>
        </a:p>
      </dgm:t>
    </dgm:pt>
    <dgm:pt modelId="{AE30F2D7-0200-4BD0-929C-69D7ECF4C108}">
      <dgm:prSet custT="1"/>
      <dgm:spPr/>
      <dgm:t>
        <a:bodyPr/>
        <a:lstStyle/>
        <a:p>
          <a:r>
            <a:rPr lang="en-US" sz="3200" dirty="0">
              <a:latin typeface="FiendstarW01-Regular" panose="02000503030000020003" pitchFamily="2" charset="0"/>
            </a:rPr>
            <a:t>Work Placement</a:t>
          </a:r>
        </a:p>
      </dgm:t>
    </dgm:pt>
    <dgm:pt modelId="{1303A8F2-5ECE-42B3-9B3B-4FD7F484DCF5}" type="parTrans" cxnId="{C7CB7530-899F-4B18-B813-C8B829B00F38}">
      <dgm:prSet/>
      <dgm:spPr/>
      <dgm:t>
        <a:bodyPr/>
        <a:lstStyle/>
        <a:p>
          <a:endParaRPr lang="en-US"/>
        </a:p>
      </dgm:t>
    </dgm:pt>
    <dgm:pt modelId="{10C6E40D-188F-4666-B86B-74851CD15DD6}" type="sibTrans" cxnId="{C7CB7530-899F-4B18-B813-C8B829B00F38}">
      <dgm:prSet/>
      <dgm:spPr/>
      <dgm:t>
        <a:bodyPr/>
        <a:lstStyle/>
        <a:p>
          <a:endParaRPr lang="en-US"/>
        </a:p>
      </dgm:t>
    </dgm:pt>
    <dgm:pt modelId="{CF69BF5A-DB5C-4753-84ED-CC327350DE6E}">
      <dgm:prSet custT="1"/>
      <dgm:spPr/>
      <dgm:t>
        <a:bodyPr/>
        <a:lstStyle/>
        <a:p>
          <a:r>
            <a:rPr lang="en-US" sz="3200" dirty="0">
              <a:latin typeface="FiendstarW01-Regular" panose="02000503030000020003" pitchFamily="2" charset="0"/>
            </a:rPr>
            <a:t>Working with others</a:t>
          </a:r>
        </a:p>
      </dgm:t>
    </dgm:pt>
    <dgm:pt modelId="{28CDF87B-8FB1-4BFB-98CC-98878003B7EF}" type="parTrans" cxnId="{5D8BD7B8-16AF-4FEC-B60E-2FDC5CEBEB38}">
      <dgm:prSet/>
      <dgm:spPr/>
      <dgm:t>
        <a:bodyPr/>
        <a:lstStyle/>
        <a:p>
          <a:endParaRPr lang="en-US"/>
        </a:p>
      </dgm:t>
    </dgm:pt>
    <dgm:pt modelId="{23213824-93D1-4B0B-AAC2-AA8E781E04A6}" type="sibTrans" cxnId="{5D8BD7B8-16AF-4FEC-B60E-2FDC5CEBEB38}">
      <dgm:prSet/>
      <dgm:spPr/>
      <dgm:t>
        <a:bodyPr/>
        <a:lstStyle/>
        <a:p>
          <a:endParaRPr lang="en-US"/>
        </a:p>
      </dgm:t>
    </dgm:pt>
    <dgm:pt modelId="{0AA87637-57F2-40A4-B611-A15E902B47BF}">
      <dgm:prSet custT="1"/>
      <dgm:spPr/>
      <dgm:t>
        <a:bodyPr/>
        <a:lstStyle/>
        <a:p>
          <a:r>
            <a:rPr lang="en-GB" sz="3200" b="1" u="sng" dirty="0">
              <a:solidFill>
                <a:srgbClr val="FF0000"/>
              </a:solidFill>
              <a:latin typeface="FiendstarW01-Regular" panose="02000503030000020003" pitchFamily="2" charset="0"/>
            </a:rPr>
            <a:t>Princess Trust Award </a:t>
          </a:r>
          <a:r>
            <a:rPr lang="en-GB" sz="3200" b="1" u="none" dirty="0">
              <a:solidFill>
                <a:srgbClr val="FF0000"/>
              </a:solidFill>
              <a:latin typeface="FiendstarW01-Regular" panose="02000503030000020003" pitchFamily="2" charset="0"/>
            </a:rPr>
            <a:t>(</a:t>
          </a:r>
          <a:r>
            <a:rPr lang="en-GB" sz="3200" b="1" dirty="0">
              <a:solidFill>
                <a:srgbClr val="FF0000"/>
              </a:solidFill>
              <a:latin typeface="FiendstarW01-Regular" panose="02000503030000020003" pitchFamily="2" charset="0"/>
            </a:rPr>
            <a:t>Level 4) Meaningful May!</a:t>
          </a:r>
          <a:endParaRPr lang="en-US" sz="3200" dirty="0">
            <a:latin typeface="FiendstarW01-Regular" panose="02000503030000020003" pitchFamily="2" charset="0"/>
          </a:endParaRPr>
        </a:p>
      </dgm:t>
    </dgm:pt>
    <dgm:pt modelId="{3EB8FD14-4115-4A7C-A393-D52F5B00AEA5}" type="parTrans" cxnId="{960300A1-F039-461C-A84E-E9AF4223B499}">
      <dgm:prSet/>
      <dgm:spPr/>
    </dgm:pt>
    <dgm:pt modelId="{13DE4E3E-C9DC-4349-8F55-C042D56E007F}" type="sibTrans" cxnId="{960300A1-F039-461C-A84E-E9AF4223B499}">
      <dgm:prSet/>
      <dgm:spPr/>
    </dgm:pt>
    <dgm:pt modelId="{82E6D884-48C6-49B3-8A18-95175487153F}" type="pres">
      <dgm:prSet presAssocID="{3E532BB4-312E-4E1C-9CE9-4ABEEFA0015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0FBD5F4-81C6-4B59-B8FD-12BF2846500D}" type="pres">
      <dgm:prSet presAssocID="{91D9BC87-53D9-439D-9E6F-DF25A724DFC0}" presName="composite" presStyleCnt="0"/>
      <dgm:spPr/>
    </dgm:pt>
    <dgm:pt modelId="{A769B31D-B8C2-4306-A073-4F5F93982790}" type="pres">
      <dgm:prSet presAssocID="{91D9BC87-53D9-439D-9E6F-DF25A724DFC0}" presName="parentText" presStyleLbl="alignNode1" presStyleIdx="0" presStyleCnt="2" custLinFactNeighborY="734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C74A4E-02C3-491D-9141-51235F2C4D8E}" type="pres">
      <dgm:prSet presAssocID="{91D9BC87-53D9-439D-9E6F-DF25A724DFC0}" presName="descendantText" presStyleLbl="alignAcc1" presStyleIdx="0" presStyleCnt="2" custScaleY="132691" custLinFactNeighborX="-174" custLinFactNeighborY="304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58F2D8-81CA-4A10-B1DA-5FABC11399AF}" type="pres">
      <dgm:prSet presAssocID="{86CEF98E-6765-45EC-A4B6-BB9477C753B8}" presName="sp" presStyleCnt="0"/>
      <dgm:spPr/>
    </dgm:pt>
    <dgm:pt modelId="{5DF3D08B-746A-4914-8546-8C594915E627}" type="pres">
      <dgm:prSet presAssocID="{6EB6E27C-11D1-4BF4-9102-60B5C022A051}" presName="composite" presStyleCnt="0"/>
      <dgm:spPr/>
    </dgm:pt>
    <dgm:pt modelId="{54A2BFD7-6AC5-4816-BF89-26BF45791EA0}" type="pres">
      <dgm:prSet presAssocID="{6EB6E27C-11D1-4BF4-9102-60B5C022A051}" presName="parentText" presStyleLbl="alignNode1" presStyleIdx="1" presStyleCnt="2" custLinFactNeighborX="-4197" custLinFactNeighborY="26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F176DE-C34C-4EC8-8F8C-0A1471023133}" type="pres">
      <dgm:prSet presAssocID="{6EB6E27C-11D1-4BF4-9102-60B5C022A051}" presName="descendantText" presStyleLbl="alignAcc1" presStyleIdx="1" presStyleCnt="2" custScaleY="138577" custLinFactNeighborY="404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543290D-611F-4717-82E1-EBA51984BB8A}" type="presOf" srcId="{0AA87637-57F2-40A4-B611-A15E902B47BF}" destId="{A7F176DE-C34C-4EC8-8F8C-0A1471023133}" srcOrd="0" destOrd="3" presId="urn:microsoft.com/office/officeart/2005/8/layout/chevron2"/>
    <dgm:cxn modelId="{291F55D7-FBE2-44AA-B020-1CBD7BBD5307}" type="presOf" srcId="{6DECF760-7BED-49A1-B572-9BC01B7C510A}" destId="{A7F176DE-C34C-4EC8-8F8C-0A1471023133}" srcOrd="0" destOrd="0" presId="urn:microsoft.com/office/officeart/2005/8/layout/chevron2"/>
    <dgm:cxn modelId="{C7CB7530-899F-4B18-B813-C8B829B00F38}" srcId="{6EB6E27C-11D1-4BF4-9102-60B5C022A051}" destId="{AE30F2D7-0200-4BD0-929C-69D7ECF4C108}" srcOrd="1" destOrd="0" parTransId="{1303A8F2-5ECE-42B3-9B3B-4FD7F484DCF5}" sibTransId="{10C6E40D-188F-4666-B86B-74851CD15DD6}"/>
    <dgm:cxn modelId="{5D8BD7B8-16AF-4FEC-B60E-2FDC5CEBEB38}" srcId="{6EB6E27C-11D1-4BF4-9102-60B5C022A051}" destId="{CF69BF5A-DB5C-4753-84ED-CC327350DE6E}" srcOrd="2" destOrd="0" parTransId="{28CDF87B-8FB1-4BFB-98CC-98878003B7EF}" sibTransId="{23213824-93D1-4B0B-AAC2-AA8E781E04A6}"/>
    <dgm:cxn modelId="{DC745761-7532-4E98-AA16-6D75D4FD4533}" srcId="{6EB6E27C-11D1-4BF4-9102-60B5C022A051}" destId="{6DECF760-7BED-49A1-B572-9BC01B7C510A}" srcOrd="0" destOrd="0" parTransId="{691FD546-F752-4BE7-B93F-86D8E8C0DA97}" sibTransId="{F9F23118-6945-4D29-8A55-46C8994593ED}"/>
    <dgm:cxn modelId="{D4259820-8F5D-4DA5-AA2F-027A86178205}" type="presOf" srcId="{3E532BB4-312E-4E1C-9CE9-4ABEEFA0015F}" destId="{82E6D884-48C6-49B3-8A18-95175487153F}" srcOrd="0" destOrd="0" presId="urn:microsoft.com/office/officeart/2005/8/layout/chevron2"/>
    <dgm:cxn modelId="{3BD9BACA-1107-43D8-B2B8-6216AFF8E6D6}" srcId="{3E532BB4-312E-4E1C-9CE9-4ABEEFA0015F}" destId="{6EB6E27C-11D1-4BF4-9102-60B5C022A051}" srcOrd="1" destOrd="0" parTransId="{28B3C776-2042-4127-84E3-771535C254D5}" sibTransId="{B48E650C-A1CE-4D35-81F8-752D59791F98}"/>
    <dgm:cxn modelId="{68929924-9F7A-4EFF-B2A3-99336C539770}" type="presOf" srcId="{AE30F2D7-0200-4BD0-929C-69D7ECF4C108}" destId="{A7F176DE-C34C-4EC8-8F8C-0A1471023133}" srcOrd="0" destOrd="1" presId="urn:microsoft.com/office/officeart/2005/8/layout/chevron2"/>
    <dgm:cxn modelId="{82683025-6327-4B44-B6E8-E852E595EA34}" type="presOf" srcId="{F93E590B-F4DF-4989-9ED3-B2A7284A5B26}" destId="{4DC74A4E-02C3-491D-9141-51235F2C4D8E}" srcOrd="0" destOrd="0" presId="urn:microsoft.com/office/officeart/2005/8/layout/chevron2"/>
    <dgm:cxn modelId="{D0A43102-ADB3-4074-929D-C8B430DE2DC3}" type="presOf" srcId="{F417742B-FF4E-4318-B0EB-80AFCC22ACEE}" destId="{4DC74A4E-02C3-491D-9141-51235F2C4D8E}" srcOrd="0" destOrd="2" presId="urn:microsoft.com/office/officeart/2005/8/layout/chevron2"/>
    <dgm:cxn modelId="{8E532748-381A-4221-8CBF-E34A84B6442A}" srcId="{3E532BB4-312E-4E1C-9CE9-4ABEEFA0015F}" destId="{91D9BC87-53D9-439D-9E6F-DF25A724DFC0}" srcOrd="0" destOrd="0" parTransId="{F3D745C9-09BB-42AC-B0D8-2B045A80809E}" sibTransId="{86CEF98E-6765-45EC-A4B6-BB9477C753B8}"/>
    <dgm:cxn modelId="{960300A1-F039-461C-A84E-E9AF4223B499}" srcId="{6EB6E27C-11D1-4BF4-9102-60B5C022A051}" destId="{0AA87637-57F2-40A4-B611-A15E902B47BF}" srcOrd="3" destOrd="0" parTransId="{3EB8FD14-4115-4A7C-A393-D52F5B00AEA5}" sibTransId="{13DE4E3E-C9DC-4349-8F55-C042D56E007F}"/>
    <dgm:cxn modelId="{023CDAAD-1B7E-444E-A64D-742670265C0C}" srcId="{91D9BC87-53D9-439D-9E6F-DF25A724DFC0}" destId="{F93E590B-F4DF-4989-9ED3-B2A7284A5B26}" srcOrd="0" destOrd="0" parTransId="{85120E44-CE98-4CB1-9561-CD01A88056BE}" sibTransId="{85445C77-4B97-42A0-B795-F666F6287211}"/>
    <dgm:cxn modelId="{97316350-AC07-4869-900B-81B3339DA1D3}" srcId="{91D9BC87-53D9-439D-9E6F-DF25A724DFC0}" destId="{F417742B-FF4E-4318-B0EB-80AFCC22ACEE}" srcOrd="2" destOrd="0" parTransId="{0C813DA1-4908-4DEF-A08D-225950454D43}" sibTransId="{353DB02F-17CA-4AA1-A5FE-4127E0E3D627}"/>
    <dgm:cxn modelId="{D259427A-0A18-4841-94C6-04FBEEDA60AB}" type="presOf" srcId="{6EB6E27C-11D1-4BF4-9102-60B5C022A051}" destId="{54A2BFD7-6AC5-4816-BF89-26BF45791EA0}" srcOrd="0" destOrd="0" presId="urn:microsoft.com/office/officeart/2005/8/layout/chevron2"/>
    <dgm:cxn modelId="{37F6459E-293A-4C0B-A925-46D391583774}" srcId="{91D9BC87-53D9-439D-9E6F-DF25A724DFC0}" destId="{1725AFE8-EAAB-4490-886A-474572AF48CF}" srcOrd="3" destOrd="0" parTransId="{B91C0B07-0F7C-4536-81B6-05BB4282B0C2}" sibTransId="{8B25DD8A-568D-4EB7-A9A1-66BFDDDC25E9}"/>
    <dgm:cxn modelId="{3224E335-E095-4295-869F-1F1BA0B19F02}" type="presOf" srcId="{CF69BF5A-DB5C-4753-84ED-CC327350DE6E}" destId="{A7F176DE-C34C-4EC8-8F8C-0A1471023133}" srcOrd="0" destOrd="2" presId="urn:microsoft.com/office/officeart/2005/8/layout/chevron2"/>
    <dgm:cxn modelId="{3E94884D-57AA-433C-9567-62166A014A1D}" type="presOf" srcId="{91D9BC87-53D9-439D-9E6F-DF25A724DFC0}" destId="{A769B31D-B8C2-4306-A073-4F5F93982790}" srcOrd="0" destOrd="0" presId="urn:microsoft.com/office/officeart/2005/8/layout/chevron2"/>
    <dgm:cxn modelId="{799E1BAB-8D06-44B5-92F5-1E585E9F071F}" type="presOf" srcId="{1725AFE8-EAAB-4490-886A-474572AF48CF}" destId="{4DC74A4E-02C3-491D-9141-51235F2C4D8E}" srcOrd="0" destOrd="3" presId="urn:microsoft.com/office/officeart/2005/8/layout/chevron2"/>
    <dgm:cxn modelId="{B965940C-0F91-447B-843F-8E011E076E6B}" srcId="{91D9BC87-53D9-439D-9E6F-DF25A724DFC0}" destId="{93718512-0E4A-4B9E-863E-F3C6754333BB}" srcOrd="1" destOrd="0" parTransId="{0C54AC55-BF91-4E4B-B45F-90EAC3FDE664}" sibTransId="{4756D52D-F6F4-439C-9C19-F8C402FF6636}"/>
    <dgm:cxn modelId="{D44186AE-83A9-4915-BDA2-5478BFB15582}" type="presOf" srcId="{93718512-0E4A-4B9E-863E-F3C6754333BB}" destId="{4DC74A4E-02C3-491D-9141-51235F2C4D8E}" srcOrd="0" destOrd="1" presId="urn:microsoft.com/office/officeart/2005/8/layout/chevron2"/>
    <dgm:cxn modelId="{3B075468-2611-4C8F-9425-056C7F491B9C}" type="presParOf" srcId="{82E6D884-48C6-49B3-8A18-95175487153F}" destId="{30FBD5F4-81C6-4B59-B8FD-12BF2846500D}" srcOrd="0" destOrd="0" presId="urn:microsoft.com/office/officeart/2005/8/layout/chevron2"/>
    <dgm:cxn modelId="{6CDCE974-782B-4AE8-867B-70A753848337}" type="presParOf" srcId="{30FBD5F4-81C6-4B59-B8FD-12BF2846500D}" destId="{A769B31D-B8C2-4306-A073-4F5F93982790}" srcOrd="0" destOrd="0" presId="urn:microsoft.com/office/officeart/2005/8/layout/chevron2"/>
    <dgm:cxn modelId="{E10BE52C-0F49-452C-AEB9-7FA8B5A8DCE4}" type="presParOf" srcId="{30FBD5F4-81C6-4B59-B8FD-12BF2846500D}" destId="{4DC74A4E-02C3-491D-9141-51235F2C4D8E}" srcOrd="1" destOrd="0" presId="urn:microsoft.com/office/officeart/2005/8/layout/chevron2"/>
    <dgm:cxn modelId="{ADDE7264-CF0E-4252-9DF3-AA4AECAD55ED}" type="presParOf" srcId="{82E6D884-48C6-49B3-8A18-95175487153F}" destId="{A758F2D8-81CA-4A10-B1DA-5FABC11399AF}" srcOrd="1" destOrd="0" presId="urn:microsoft.com/office/officeart/2005/8/layout/chevron2"/>
    <dgm:cxn modelId="{CE8B1E5F-5D47-4506-A36C-EE07BB92362A}" type="presParOf" srcId="{82E6D884-48C6-49B3-8A18-95175487153F}" destId="{5DF3D08B-746A-4914-8546-8C594915E627}" srcOrd="2" destOrd="0" presId="urn:microsoft.com/office/officeart/2005/8/layout/chevron2"/>
    <dgm:cxn modelId="{8A52CB8E-3970-4ACA-B187-C3A2E2484746}" type="presParOf" srcId="{5DF3D08B-746A-4914-8546-8C594915E627}" destId="{54A2BFD7-6AC5-4816-BF89-26BF45791EA0}" srcOrd="0" destOrd="0" presId="urn:microsoft.com/office/officeart/2005/8/layout/chevron2"/>
    <dgm:cxn modelId="{DD4A4909-C79F-41CE-A3B9-58BE5D620B27}" type="presParOf" srcId="{5DF3D08B-746A-4914-8546-8C594915E627}" destId="{A7F176DE-C34C-4EC8-8F8C-0A147102313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9C3A0B-D10C-45FF-A666-92F5CB80B1DB}">
      <dsp:nvSpPr>
        <dsp:cNvPr id="0" name=""/>
        <dsp:cNvSpPr/>
      </dsp:nvSpPr>
      <dsp:spPr>
        <a:xfrm>
          <a:off x="1104303" y="0"/>
          <a:ext cx="4727435" cy="4727435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2323B1-05F0-4BBF-81AE-C62A6CC0986E}">
      <dsp:nvSpPr>
        <dsp:cNvPr id="0" name=""/>
        <dsp:cNvSpPr/>
      </dsp:nvSpPr>
      <dsp:spPr>
        <a:xfrm>
          <a:off x="1411586" y="307283"/>
          <a:ext cx="1890974" cy="1890974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Substance Misuse</a:t>
          </a:r>
        </a:p>
      </dsp:txBody>
      <dsp:txXfrm>
        <a:off x="1503896" y="399593"/>
        <a:ext cx="1706354" cy="1706354"/>
      </dsp:txXfrm>
    </dsp:sp>
    <dsp:sp modelId="{46739EE7-F68C-4958-B476-19D91509D62F}">
      <dsp:nvSpPr>
        <dsp:cNvPr id="0" name=""/>
        <dsp:cNvSpPr/>
      </dsp:nvSpPr>
      <dsp:spPr>
        <a:xfrm>
          <a:off x="3633480" y="307283"/>
          <a:ext cx="1890974" cy="189097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Sexual Health, relationships and parenthood</a:t>
          </a:r>
        </a:p>
      </dsp:txBody>
      <dsp:txXfrm>
        <a:off x="3725790" y="399593"/>
        <a:ext cx="1706354" cy="1706354"/>
      </dsp:txXfrm>
    </dsp:sp>
    <dsp:sp modelId="{A508AD65-2ADC-4954-AE5A-841BF4E99AD4}">
      <dsp:nvSpPr>
        <dsp:cNvPr id="0" name=""/>
        <dsp:cNvSpPr/>
      </dsp:nvSpPr>
      <dsp:spPr>
        <a:xfrm>
          <a:off x="1411586" y="2529177"/>
          <a:ext cx="1890974" cy="189097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Mental Emotional Social and Physical Wellbeing</a:t>
          </a:r>
        </a:p>
      </dsp:txBody>
      <dsp:txXfrm>
        <a:off x="1503896" y="2621487"/>
        <a:ext cx="1706354" cy="1706354"/>
      </dsp:txXfrm>
    </dsp:sp>
    <dsp:sp modelId="{B7AEB5F5-D4B3-48A2-8123-E069B6619CA1}">
      <dsp:nvSpPr>
        <dsp:cNvPr id="0" name=""/>
        <dsp:cNvSpPr/>
      </dsp:nvSpPr>
      <dsp:spPr>
        <a:xfrm>
          <a:off x="3633480" y="2529177"/>
          <a:ext cx="1890974" cy="1890974"/>
        </a:xfrm>
        <a:prstGeom prst="roundRect">
          <a:avLst/>
        </a:prstGeom>
        <a:solidFill>
          <a:schemeClr val="bg1">
            <a:lumMod val="6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Planning for choices and changes</a:t>
          </a:r>
        </a:p>
      </dsp:txBody>
      <dsp:txXfrm>
        <a:off x="3725790" y="2621487"/>
        <a:ext cx="1706354" cy="17063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796FB7-4BE2-42C0-9468-251EB00DDFF8}">
      <dsp:nvSpPr>
        <dsp:cNvPr id="0" name=""/>
        <dsp:cNvSpPr/>
      </dsp:nvSpPr>
      <dsp:spPr>
        <a:xfrm>
          <a:off x="5779860" y="336448"/>
          <a:ext cx="1628339" cy="16283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/>
            <a:t>Explore</a:t>
          </a:r>
        </a:p>
      </dsp:txBody>
      <dsp:txXfrm>
        <a:off x="5779860" y="336448"/>
        <a:ext cx="1628339" cy="1628339"/>
      </dsp:txXfrm>
    </dsp:sp>
    <dsp:sp modelId="{9A47AD45-E441-4177-ACBC-B9FE14FE585C}">
      <dsp:nvSpPr>
        <dsp:cNvPr id="0" name=""/>
        <dsp:cNvSpPr/>
      </dsp:nvSpPr>
      <dsp:spPr>
        <a:xfrm>
          <a:off x="2755618" y="-105795"/>
          <a:ext cx="4604067" cy="4604067"/>
        </a:xfrm>
        <a:prstGeom prst="circularArrow">
          <a:avLst>
            <a:gd name="adj1" fmla="val 6897"/>
            <a:gd name="adj2" fmla="val 464922"/>
            <a:gd name="adj3" fmla="val 588597"/>
            <a:gd name="adj4" fmla="val 21309535"/>
            <a:gd name="adj5" fmla="val 8046"/>
          </a:avLst>
        </a:prstGeom>
        <a:solidFill>
          <a:schemeClr val="bg1">
            <a:lumMod val="6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42EC4E-79CA-451C-8E3B-F1FB16A38BAD}">
      <dsp:nvSpPr>
        <dsp:cNvPr id="0" name=""/>
        <dsp:cNvSpPr/>
      </dsp:nvSpPr>
      <dsp:spPr>
        <a:xfrm>
          <a:off x="5626393" y="2720738"/>
          <a:ext cx="1628339" cy="16283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/>
            <a:t>Engage</a:t>
          </a:r>
        </a:p>
      </dsp:txBody>
      <dsp:txXfrm>
        <a:off x="5626393" y="2720738"/>
        <a:ext cx="1628339" cy="1628339"/>
      </dsp:txXfrm>
    </dsp:sp>
    <dsp:sp modelId="{72D22260-8E95-42FE-B0AC-5927B5E8FFE4}">
      <dsp:nvSpPr>
        <dsp:cNvPr id="0" name=""/>
        <dsp:cNvSpPr/>
      </dsp:nvSpPr>
      <dsp:spPr>
        <a:xfrm>
          <a:off x="2653904" y="-74672"/>
          <a:ext cx="4604067" cy="4604067"/>
        </a:xfrm>
        <a:prstGeom prst="circularArrow">
          <a:avLst>
            <a:gd name="adj1" fmla="val 6897"/>
            <a:gd name="adj2" fmla="val 464922"/>
            <a:gd name="adj3" fmla="val 6043117"/>
            <a:gd name="adj4" fmla="val 4198571"/>
            <a:gd name="adj5" fmla="val 8046"/>
          </a:avLst>
        </a:prstGeom>
        <a:solidFill>
          <a:schemeClr val="bg1">
            <a:lumMod val="6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08B7FB-7D1A-4F2C-AA77-EFC05FDD57F9}">
      <dsp:nvSpPr>
        <dsp:cNvPr id="0" name=""/>
        <dsp:cNvSpPr/>
      </dsp:nvSpPr>
      <dsp:spPr>
        <a:xfrm>
          <a:off x="2707360" y="2649249"/>
          <a:ext cx="1628339" cy="16283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/>
            <a:t>Execute</a:t>
          </a:r>
        </a:p>
      </dsp:txBody>
      <dsp:txXfrm>
        <a:off x="2707360" y="2649249"/>
        <a:ext cx="1628339" cy="1628339"/>
      </dsp:txXfrm>
    </dsp:sp>
    <dsp:sp modelId="{422A80F0-A124-475D-8A38-6374B8BD3C4A}">
      <dsp:nvSpPr>
        <dsp:cNvPr id="0" name=""/>
        <dsp:cNvSpPr/>
      </dsp:nvSpPr>
      <dsp:spPr>
        <a:xfrm>
          <a:off x="2771718" y="-75563"/>
          <a:ext cx="4604067" cy="4604067"/>
        </a:xfrm>
        <a:prstGeom prst="circularArrow">
          <a:avLst>
            <a:gd name="adj1" fmla="val 6897"/>
            <a:gd name="adj2" fmla="val 464922"/>
            <a:gd name="adj3" fmla="val 11216106"/>
            <a:gd name="adj4" fmla="val 10051832"/>
            <a:gd name="adj5" fmla="val 8046"/>
          </a:avLst>
        </a:prstGeom>
        <a:solidFill>
          <a:schemeClr val="bg1">
            <a:lumMod val="6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EBBC4F-EC77-44DB-AD60-D248C012A6BD}">
      <dsp:nvSpPr>
        <dsp:cNvPr id="0" name=""/>
        <dsp:cNvSpPr/>
      </dsp:nvSpPr>
      <dsp:spPr>
        <a:xfrm>
          <a:off x="2854067" y="101796"/>
          <a:ext cx="1628339" cy="16283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/>
            <a:t>Embed</a:t>
          </a:r>
        </a:p>
      </dsp:txBody>
      <dsp:txXfrm>
        <a:off x="2854067" y="101796"/>
        <a:ext cx="1628339" cy="1628339"/>
      </dsp:txXfrm>
    </dsp:sp>
    <dsp:sp modelId="{CD1AE56C-19B0-4875-845B-C3EA0BEC291C}">
      <dsp:nvSpPr>
        <dsp:cNvPr id="0" name=""/>
        <dsp:cNvSpPr/>
      </dsp:nvSpPr>
      <dsp:spPr>
        <a:xfrm>
          <a:off x="2712465" y="60016"/>
          <a:ext cx="4604067" cy="4604067"/>
        </a:xfrm>
        <a:prstGeom prst="circularArrow">
          <a:avLst>
            <a:gd name="adj1" fmla="val 6897"/>
            <a:gd name="adj2" fmla="val 464922"/>
            <a:gd name="adj3" fmla="val 17144931"/>
            <a:gd name="adj4" fmla="val 15281845"/>
            <a:gd name="adj5" fmla="val 8046"/>
          </a:avLst>
        </a:prstGeom>
        <a:solidFill>
          <a:schemeClr val="bg1">
            <a:lumMod val="6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D0BC09-4AF0-4579-8C89-58C7AB2F6196}">
      <dsp:nvSpPr>
        <dsp:cNvPr id="0" name=""/>
        <dsp:cNvSpPr/>
      </dsp:nvSpPr>
      <dsp:spPr>
        <a:xfrm rot="5400000">
          <a:off x="-390745" y="631917"/>
          <a:ext cx="2604968" cy="1823477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/>
            <a:t>S1</a:t>
          </a:r>
        </a:p>
      </dsp:txBody>
      <dsp:txXfrm rot="-5400000">
        <a:off x="1" y="1152911"/>
        <a:ext cx="1823477" cy="781491"/>
      </dsp:txXfrm>
    </dsp:sp>
    <dsp:sp modelId="{26C4135E-2FB1-4894-A65E-5C3AAF11EEC4}">
      <dsp:nvSpPr>
        <dsp:cNvPr id="0" name=""/>
        <dsp:cNvSpPr/>
      </dsp:nvSpPr>
      <dsp:spPr>
        <a:xfrm rot="5400000">
          <a:off x="5354219" y="-2439014"/>
          <a:ext cx="1693229" cy="728391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b="1" u="sng" kern="1200" dirty="0">
              <a:solidFill>
                <a:schemeClr val="accent1">
                  <a:lumMod val="75000"/>
                </a:schemeClr>
              </a:solidFill>
              <a:latin typeface="FiendstarW01-Regular" panose="02000503030000020003" pitchFamily="2" charset="0"/>
            </a:rPr>
            <a:t>Steps to Work (Level 4)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i="1" kern="1200" dirty="0">
              <a:solidFill>
                <a:schemeClr val="accent1">
                  <a:lumMod val="75000"/>
                </a:schemeClr>
              </a:solidFill>
              <a:latin typeface="FiendstarW01-Regular" panose="02000503030000020003" pitchFamily="2" charset="0"/>
            </a:rPr>
            <a:t>Preparing for Employment – First steps</a:t>
          </a:r>
        </a:p>
      </dsp:txBody>
      <dsp:txXfrm rot="-5400000">
        <a:off x="2558879" y="438983"/>
        <a:ext cx="7201254" cy="1527915"/>
      </dsp:txXfrm>
    </dsp:sp>
    <dsp:sp modelId="{A83612A9-855C-4E69-90DC-0FFFF1775321}">
      <dsp:nvSpPr>
        <dsp:cNvPr id="0" name=""/>
        <dsp:cNvSpPr/>
      </dsp:nvSpPr>
      <dsp:spPr>
        <a:xfrm rot="5400000">
          <a:off x="-345322" y="3522093"/>
          <a:ext cx="2604968" cy="1823477"/>
        </a:xfrm>
        <a:prstGeom prst="chevron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/>
            <a:t>S2</a:t>
          </a:r>
        </a:p>
      </dsp:txBody>
      <dsp:txXfrm rot="-5400000">
        <a:off x="45424" y="4043087"/>
        <a:ext cx="1823477" cy="781491"/>
      </dsp:txXfrm>
    </dsp:sp>
    <dsp:sp modelId="{D813FF8A-E754-4C6A-82DB-64A2A2E45D1D}">
      <dsp:nvSpPr>
        <dsp:cNvPr id="0" name=""/>
        <dsp:cNvSpPr/>
      </dsp:nvSpPr>
      <dsp:spPr>
        <a:xfrm rot="5400000">
          <a:off x="4855832" y="-857666"/>
          <a:ext cx="3831371" cy="98960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b="1" u="sng" kern="1200" dirty="0">
            <a:solidFill>
              <a:srgbClr val="FFC000"/>
            </a:solidFill>
            <a:latin typeface="FiendstarW01-Regular" panose="02000503030000020003" pitchFamily="2" charset="0"/>
          </a:endParaRPr>
        </a:p>
      </dsp:txBody>
      <dsp:txXfrm rot="-5400000">
        <a:off x="1823477" y="2361721"/>
        <a:ext cx="9709049" cy="345730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69B31D-B8C2-4306-A073-4F5F93982790}">
      <dsp:nvSpPr>
        <dsp:cNvPr id="0" name=""/>
        <dsp:cNvSpPr/>
      </dsp:nvSpPr>
      <dsp:spPr>
        <a:xfrm rot="5400000">
          <a:off x="-385798" y="852445"/>
          <a:ext cx="2571992" cy="1800395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0" kern="1200" dirty="0"/>
            <a:t>S3</a:t>
          </a:r>
        </a:p>
      </dsp:txBody>
      <dsp:txXfrm rot="-5400000">
        <a:off x="1" y="1366845"/>
        <a:ext cx="1800395" cy="771597"/>
      </dsp:txXfrm>
    </dsp:sp>
    <dsp:sp modelId="{4DC74A4E-02C3-491D-9141-51235F2C4D8E}">
      <dsp:nvSpPr>
        <dsp:cNvPr id="0" name=""/>
        <dsp:cNvSpPr/>
      </dsp:nvSpPr>
      <dsp:spPr>
        <a:xfrm rot="5400000">
          <a:off x="5698101" y="-3402086"/>
          <a:ext cx="2218322" cy="1004870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b="1" u="sng" kern="1200" dirty="0">
              <a:latin typeface="FiendstarW01-Regular" panose="02000503030000020003" pitchFamily="2" charset="0"/>
            </a:rPr>
            <a:t>Employability and Enterprise (level 5)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>
              <a:latin typeface="FiendstarW01-Regular" panose="02000503030000020003" pitchFamily="2" charset="0"/>
            </a:rPr>
            <a:t>Enterprise Activity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>
              <a:latin typeface="FiendstarW01-Regular" panose="02000503030000020003" pitchFamily="2" charset="0"/>
            </a:rPr>
            <a:t>Personal Development : Self and Work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 rot="-5400000">
        <a:off x="1782910" y="621395"/>
        <a:ext cx="9940414" cy="2001742"/>
      </dsp:txXfrm>
    </dsp:sp>
    <dsp:sp modelId="{54A2BFD7-6AC5-4816-BF89-26BF45791EA0}">
      <dsp:nvSpPr>
        <dsp:cNvPr id="0" name=""/>
        <dsp:cNvSpPr/>
      </dsp:nvSpPr>
      <dsp:spPr>
        <a:xfrm rot="5400000">
          <a:off x="-385798" y="3311814"/>
          <a:ext cx="2571992" cy="1800395"/>
        </a:xfrm>
        <a:prstGeom prst="chevron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0" kern="1200" dirty="0"/>
            <a:t>S4</a:t>
          </a:r>
        </a:p>
      </dsp:txBody>
      <dsp:txXfrm rot="-5400000">
        <a:off x="1" y="3826214"/>
        <a:ext cx="1800395" cy="771597"/>
      </dsp:txXfrm>
    </dsp:sp>
    <dsp:sp modelId="{A7F176DE-C34C-4EC8-8F8C-0A1471023133}">
      <dsp:nvSpPr>
        <dsp:cNvPr id="0" name=""/>
        <dsp:cNvSpPr/>
      </dsp:nvSpPr>
      <dsp:spPr>
        <a:xfrm rot="5400000">
          <a:off x="5666385" y="-684705"/>
          <a:ext cx="2316723" cy="1004870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b="1" u="sng" kern="1200" dirty="0">
              <a:latin typeface="FiendstarW01-Regular" panose="02000503030000020003" pitchFamily="2" charset="0"/>
            </a:rPr>
            <a:t>Employability and Enterprise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>
              <a:latin typeface="FiendstarW01-Regular" panose="02000503030000020003" pitchFamily="2" charset="0"/>
            </a:rPr>
            <a:t>Work Placement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>
              <a:latin typeface="FiendstarW01-Regular" panose="02000503030000020003" pitchFamily="2" charset="0"/>
            </a:rPr>
            <a:t>Working with others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3200" b="1" u="sng" kern="1200" dirty="0">
              <a:solidFill>
                <a:srgbClr val="FF0000"/>
              </a:solidFill>
              <a:latin typeface="FiendstarW01-Regular" panose="02000503030000020003" pitchFamily="2" charset="0"/>
            </a:rPr>
            <a:t>Princess Trust Award </a:t>
          </a:r>
          <a:r>
            <a:rPr lang="en-GB" sz="3200" b="1" u="none" kern="1200" dirty="0">
              <a:solidFill>
                <a:srgbClr val="FF0000"/>
              </a:solidFill>
              <a:latin typeface="FiendstarW01-Regular" panose="02000503030000020003" pitchFamily="2" charset="0"/>
            </a:rPr>
            <a:t>(</a:t>
          </a:r>
          <a:r>
            <a:rPr lang="en-GB" sz="3200" b="1" kern="1200" dirty="0">
              <a:solidFill>
                <a:srgbClr val="FF0000"/>
              </a:solidFill>
              <a:latin typeface="FiendstarW01-Regular" panose="02000503030000020003" pitchFamily="2" charset="0"/>
            </a:rPr>
            <a:t>Level 4) Meaningful May!</a:t>
          </a:r>
          <a:endParaRPr lang="en-US" sz="3200" kern="1200" dirty="0">
            <a:latin typeface="FiendstarW01-Regular" panose="02000503030000020003" pitchFamily="2" charset="0"/>
          </a:endParaRPr>
        </a:p>
      </dsp:txBody>
      <dsp:txXfrm rot="-5400000">
        <a:off x="1800395" y="3294378"/>
        <a:ext cx="9935611" cy="20905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458" tIns="45729" rIns="91458" bIns="4572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8" y="0"/>
            <a:ext cx="2950475" cy="498773"/>
          </a:xfrm>
          <a:prstGeom prst="rect">
            <a:avLst/>
          </a:prstGeom>
        </p:spPr>
        <p:txBody>
          <a:bodyPr vert="horz" lIns="91458" tIns="45729" rIns="91458" bIns="45729" rtlCol="0"/>
          <a:lstStyle>
            <a:lvl1pPr algn="r">
              <a:defRPr sz="1200"/>
            </a:lvl1pPr>
          </a:lstStyle>
          <a:p>
            <a:fld id="{08A2594C-E809-4EF6-BA07-B46E871C9BDA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4238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58" tIns="45729" rIns="91458" bIns="4572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80" y="4784071"/>
            <a:ext cx="5447030" cy="3914239"/>
          </a:xfrm>
          <a:prstGeom prst="rect">
            <a:avLst/>
          </a:prstGeom>
        </p:spPr>
        <p:txBody>
          <a:bodyPr vert="horz" lIns="91458" tIns="45729" rIns="91458" bIns="4572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8772"/>
          </a:xfrm>
          <a:prstGeom prst="rect">
            <a:avLst/>
          </a:prstGeom>
        </p:spPr>
        <p:txBody>
          <a:bodyPr vert="horz" lIns="91458" tIns="45729" rIns="91458" bIns="4572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8" y="9442154"/>
            <a:ext cx="2950475" cy="498772"/>
          </a:xfrm>
          <a:prstGeom prst="rect">
            <a:avLst/>
          </a:prstGeom>
        </p:spPr>
        <p:txBody>
          <a:bodyPr vert="horz" lIns="91458" tIns="45729" rIns="91458" bIns="45729" rtlCol="0" anchor="b"/>
          <a:lstStyle>
            <a:lvl1pPr algn="r">
              <a:defRPr sz="1200"/>
            </a:lvl1pPr>
          </a:lstStyle>
          <a:p>
            <a:fld id="{96F0B58D-AE73-43C8-BA35-115EEAEC4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676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4638" cy="37258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6D0928-4E68-4A66-BA0E-88D82E56050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120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DC837-1E17-4CB3-B41D-A47041729674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F20C-9F5C-4648-B37A-B06E5ECDD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744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DC837-1E17-4CB3-B41D-A47041729674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F20C-9F5C-4648-B37A-B06E5ECDD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785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DC837-1E17-4CB3-B41D-A47041729674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F20C-9F5C-4648-B37A-B06E5ECDD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814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DC837-1E17-4CB3-B41D-A47041729674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F20C-9F5C-4648-B37A-B06E5ECDD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194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DC837-1E17-4CB3-B41D-A47041729674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F20C-9F5C-4648-B37A-B06E5ECDD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884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DC837-1E17-4CB3-B41D-A47041729674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F20C-9F5C-4648-B37A-B06E5ECDD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464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DC837-1E17-4CB3-B41D-A47041729674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F20C-9F5C-4648-B37A-B06E5ECDD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34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DC837-1E17-4CB3-B41D-A47041729674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F20C-9F5C-4648-B37A-B06E5ECDD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28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DC837-1E17-4CB3-B41D-A47041729674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F20C-9F5C-4648-B37A-B06E5ECDD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135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DC837-1E17-4CB3-B41D-A47041729674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F20C-9F5C-4648-B37A-B06E5ECDD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012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DC837-1E17-4CB3-B41D-A47041729674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F20C-9F5C-4648-B37A-B06E5ECDD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826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A607D-5DA9-4EA0-8269-A1F216B766F1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12/07/2018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5A7EC7-AC13-44FF-9D44-4DDD62AC95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18619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A607D-5DA9-4EA0-8269-A1F216B766F1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12/07/2018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5A7EC7-AC13-44FF-9D44-4DDD62AC95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33797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A607D-5DA9-4EA0-8269-A1F216B766F1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12/07/2018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5A7EC7-AC13-44FF-9D44-4DDD62AC95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55057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A607D-5DA9-4EA0-8269-A1F216B766F1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12/07/2018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5A7EC7-AC13-44FF-9D44-4DDD62AC95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3145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A607D-5DA9-4EA0-8269-A1F216B766F1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12/07/2018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5A7EC7-AC13-44FF-9D44-4DDD62AC95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86277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A607D-5DA9-4EA0-8269-A1F216B766F1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12/07/2018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5A7EC7-AC13-44FF-9D44-4DDD62AC95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66500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A607D-5DA9-4EA0-8269-A1F216B766F1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12/07/2018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5A7EC7-AC13-44FF-9D44-4DDD62AC95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1256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A607D-5DA9-4EA0-8269-A1F216B766F1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12/07/2018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5A7EC7-AC13-44FF-9D44-4DDD62AC95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76859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A607D-5DA9-4EA0-8269-A1F216B766F1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12/07/2018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5A7EC7-AC13-44FF-9D44-4DDD62AC95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90306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A607D-5DA9-4EA0-8269-A1F216B766F1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12/07/2018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5A7EC7-AC13-44FF-9D44-4DDD62AC95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21006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A607D-5DA9-4EA0-8269-A1F216B766F1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12/07/2018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5A7EC7-AC13-44FF-9D44-4DDD62AC95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390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DC837-1E17-4CB3-B41D-A47041729674}" type="datetimeFigureOut">
              <a:rPr lang="en-GB" smtClean="0"/>
              <a:t>12/07/2018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1F20C-9F5C-4648-B37A-B06E5ECDD8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850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A607D-5DA9-4EA0-8269-A1F216B766F1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12/07/2018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5A7EC7-AC13-44FF-9D44-4DDD62AC95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5559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541849" y="478478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2017/18 Enhanced Trans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5036" y="165023"/>
            <a:ext cx="4642580" cy="42484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5023"/>
            <a:ext cx="6671256" cy="146926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2049212"/>
            <a:ext cx="9325766" cy="43704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>
                <a:latin typeface="FiendstarW01-Regular" panose="02000503030000020003" pitchFamily="2" charset="0"/>
              </a:rPr>
              <a:t>Embedding Health and Wellbeing into Personal and Social Education</a:t>
            </a:r>
          </a:p>
          <a:p>
            <a:pPr algn="ctr"/>
            <a:r>
              <a:rPr 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iendstarW01-Regular" panose="02000503030000020003" pitchFamily="2" charset="0"/>
              </a:rPr>
              <a:t>LI – </a:t>
            </a:r>
            <a:r>
              <a:rPr lang="en-US" sz="2800" b="1" dirty="0">
                <a:ln w="0"/>
                <a:latin typeface="FiendstarW01-Regular" panose="02000503030000020003" pitchFamily="2" charset="0"/>
              </a:rPr>
              <a:t>To highlight a journey of good practice using </a:t>
            </a:r>
          </a:p>
          <a:p>
            <a:pPr algn="ctr"/>
            <a:r>
              <a:rPr lang="en-US" sz="2800" b="1" dirty="0">
                <a:ln w="0"/>
                <a:latin typeface="FiendstarW01-Regular" panose="02000503030000020003" pitchFamily="2" charset="0"/>
              </a:rPr>
              <a:t>Wider Achievement</a:t>
            </a:r>
          </a:p>
          <a:p>
            <a:pPr algn="ctr"/>
            <a:endParaRPr lang="en-US" sz="2800" b="1" dirty="0">
              <a:ln w="0"/>
              <a:latin typeface="FiendstarW01-Regular" panose="02000503030000020003" pitchFamily="2" charset="0"/>
            </a:endParaRPr>
          </a:p>
          <a:p>
            <a:pPr algn="ctr"/>
            <a:r>
              <a:rPr lang="en-US" sz="2800" b="1" i="1" dirty="0">
                <a:ln w="0"/>
                <a:latin typeface="FiendstarW01-Regular" panose="02000503030000020003" pitchFamily="2" charset="0"/>
              </a:rPr>
              <a:t>What impact has this had on supporting Mental Wellbeing?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6326" y="4784786"/>
            <a:ext cx="1875951" cy="1908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89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6700">
        <p:fade/>
      </p:transition>
    </mc:Choice>
    <mc:Fallback xmlns="">
      <p:transition spd="slow" advClick="0" advTm="67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FiendstarW01-Regular" panose="02000503030000020003" pitchFamily="2" charset="0"/>
              </a:rPr>
              <a:t>PSE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1405806">
            <a:off x="2315653" y="1718878"/>
            <a:ext cx="1011937" cy="47078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HOTS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74280189"/>
              </p:ext>
            </p:extLst>
          </p:nvPr>
        </p:nvGraphicFramePr>
        <p:xfrm>
          <a:off x="2433918" y="1523340"/>
          <a:ext cx="6936041" cy="47274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2423609" y="2325683"/>
            <a:ext cx="14366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prstClr val="black"/>
                </a:solidFill>
                <a:latin typeface="FiendstarW01-Regular" panose="02000503030000020003" pitchFamily="2" charset="0"/>
              </a:rPr>
              <a:t>Junction</a:t>
            </a:r>
            <a:endParaRPr lang="en-GB" sz="2000" b="1" dirty="0">
              <a:solidFill>
                <a:prstClr val="black"/>
              </a:solidFill>
              <a:latin typeface="FiendstarW01-Regular" panose="02000503030000020003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 rot="1745580">
            <a:off x="38953" y="2105331"/>
            <a:ext cx="2645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prstClr val="black"/>
                </a:solidFill>
                <a:latin typeface="FiendstarW01-Regular" panose="02000503030000020003" pitchFamily="2" charset="0"/>
              </a:rPr>
              <a:t>Smokefreeyouth</a:t>
            </a:r>
          </a:p>
        </p:txBody>
      </p:sp>
      <p:sp>
        <p:nvSpPr>
          <p:cNvPr id="8" name="Rectangle 7"/>
          <p:cNvSpPr/>
          <p:nvPr/>
        </p:nvSpPr>
        <p:spPr>
          <a:xfrm>
            <a:off x="8371311" y="1338674"/>
            <a:ext cx="31693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prstClr val="black"/>
                </a:solidFill>
                <a:latin typeface="FiendstarW01-Regular" panose="02000503030000020003" pitchFamily="2" charset="0"/>
              </a:rPr>
              <a:t>Rape Crisis Scotland</a:t>
            </a:r>
          </a:p>
        </p:txBody>
      </p:sp>
      <p:sp>
        <p:nvSpPr>
          <p:cNvPr id="9" name="Rectangle 8"/>
          <p:cNvSpPr/>
          <p:nvPr/>
        </p:nvSpPr>
        <p:spPr>
          <a:xfrm>
            <a:off x="8311683" y="2443884"/>
            <a:ext cx="1223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  <a:latin typeface="FiendstarW01-Regular" panose="02000503030000020003" pitchFamily="2" charset="0"/>
              </a:rPr>
              <a:t>SHARE</a:t>
            </a:r>
            <a:endParaRPr lang="en-GB" sz="2800" b="1" dirty="0">
              <a:latin typeface="FiendstarW01-Regular" panose="02000503030000020003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45265" y="5989165"/>
            <a:ext cx="17179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prstClr val="black"/>
                </a:solidFill>
                <a:latin typeface="FiendstarW01-Regular" panose="02000503030000020003" pitchFamily="2" charset="0"/>
              </a:rPr>
              <a:t>Penumbra</a:t>
            </a:r>
          </a:p>
        </p:txBody>
      </p:sp>
      <p:sp>
        <p:nvSpPr>
          <p:cNvPr id="11" name="Rectangle 10"/>
          <p:cNvSpPr/>
          <p:nvPr/>
        </p:nvSpPr>
        <p:spPr>
          <a:xfrm rot="1174088">
            <a:off x="1511498" y="4974608"/>
            <a:ext cx="22668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prstClr val="black"/>
                </a:solidFill>
                <a:latin typeface="FiendstarW01-Regular" panose="02000503030000020003" pitchFamily="2" charset="0"/>
              </a:rPr>
              <a:t>Bright choices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99632" y="3935293"/>
            <a:ext cx="26715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400" b="1" dirty="0">
                <a:solidFill>
                  <a:prstClr val="black"/>
                </a:solidFill>
                <a:latin typeface="FiendstarW01-Regular" panose="02000503030000020003" pitchFamily="2" charset="0"/>
              </a:rPr>
              <a:t>Emergency services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293679" y="5583150"/>
            <a:ext cx="1133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FiendstarW01-Regular" panose="02000503030000020003" pitchFamily="2" charset="0"/>
              </a:rPr>
              <a:t>LEAPS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899344" y="4458952"/>
            <a:ext cx="28675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prstClr val="black"/>
                </a:solidFill>
                <a:latin typeface="FiendstarW01-Regular" panose="02000503030000020003" pitchFamily="2" charset="0"/>
              </a:rPr>
              <a:t>Edinburgh College</a:t>
            </a:r>
          </a:p>
        </p:txBody>
      </p:sp>
      <p:sp>
        <p:nvSpPr>
          <p:cNvPr id="15" name="Rectangle 14"/>
          <p:cNvSpPr/>
          <p:nvPr/>
        </p:nvSpPr>
        <p:spPr>
          <a:xfrm rot="19501269">
            <a:off x="8137691" y="5433785"/>
            <a:ext cx="1189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FiendstarW01-Regular" panose="02000503030000020003" pitchFamily="2" charset="0"/>
              </a:rPr>
              <a:t>Napier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371311" y="3325847"/>
            <a:ext cx="21996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prstClr val="black"/>
                </a:solidFill>
                <a:latin typeface="FiendstarW01-Regular" panose="02000503030000020003" pitchFamily="2" charset="0"/>
              </a:rPr>
              <a:t>Young Carers</a:t>
            </a:r>
          </a:p>
        </p:txBody>
      </p:sp>
      <p:sp>
        <p:nvSpPr>
          <p:cNvPr id="18" name="Rectangle 17"/>
          <p:cNvSpPr/>
          <p:nvPr/>
        </p:nvSpPr>
        <p:spPr>
          <a:xfrm rot="21047232">
            <a:off x="10042283" y="2559640"/>
            <a:ext cx="19239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FiendstarW01-Regular" panose="02000503030000020003" pitchFamily="2" charset="0"/>
              </a:rPr>
              <a:t>LGBT youth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58818" y="6139760"/>
            <a:ext cx="28862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400" b="1" dirty="0">
                <a:solidFill>
                  <a:prstClr val="black"/>
                </a:solidFill>
              </a:rPr>
              <a:t>Teenage Cancer Trust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161095" y="996177"/>
            <a:ext cx="21018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b="1" dirty="0">
                <a:solidFill>
                  <a:prstClr val="black"/>
                </a:solidFill>
                <a:latin typeface="FiendstarW01-Regular" panose="02000503030000020003" pitchFamily="2" charset="0"/>
              </a:rPr>
              <a:t>Project Trust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8685" y="5253685"/>
            <a:ext cx="1415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FiendstarW01-Regular" panose="02000503030000020003" pitchFamily="2" charset="0"/>
              </a:rPr>
              <a:t>CAHMS</a:t>
            </a:r>
            <a:endParaRPr lang="en-GB" b="1" dirty="0">
              <a:latin typeface="FiendstarW01-Regular" panose="0200050303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898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914400" lvl="2" indent="0" algn="ctr">
              <a:buNone/>
            </a:pPr>
            <a:r>
              <a:rPr lang="en-GB" sz="8000" dirty="0">
                <a:latin typeface="FiendstarW01-Regular" panose="02000503030000020003" pitchFamily="2" charset="0"/>
              </a:rPr>
              <a:t>How is this relevant to improving Mental Wellbeing?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7932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164" y="0"/>
            <a:ext cx="10515600" cy="1325563"/>
          </a:xfrm>
        </p:spPr>
        <p:txBody>
          <a:bodyPr/>
          <a:lstStyle/>
          <a:p>
            <a:r>
              <a:rPr lang="en-GB" dirty="0"/>
              <a:t>Steps to Work Award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9439806"/>
              </p:ext>
            </p:extLst>
          </p:nvPr>
        </p:nvGraphicFramePr>
        <p:xfrm>
          <a:off x="695932" y="1548287"/>
          <a:ext cx="10105571" cy="4601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93371" y="2278743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9253898" y="150743"/>
            <a:ext cx="307521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Visit to our Lady’s High School (Lyn Zambonini)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Investigate possible Awards to fit PSE Curriculum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Decide possible units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7941419" y="4900337"/>
            <a:ext cx="1534305" cy="406400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9666515" y="4760686"/>
            <a:ext cx="22932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Staff (HT,DHT, Teaching)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Foxlake to create unit of work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Pupils</a:t>
            </a:r>
          </a:p>
        </p:txBody>
      </p:sp>
      <p:sp>
        <p:nvSpPr>
          <p:cNvPr id="15" name="Right Arrow 14"/>
          <p:cNvSpPr/>
          <p:nvPr/>
        </p:nvSpPr>
        <p:spPr>
          <a:xfrm rot="20197528">
            <a:off x="7701934" y="1809060"/>
            <a:ext cx="1534305" cy="406400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ight Arrow 15"/>
          <p:cNvSpPr/>
          <p:nvPr/>
        </p:nvSpPr>
        <p:spPr>
          <a:xfrm rot="8725472">
            <a:off x="1998087" y="5299800"/>
            <a:ext cx="1534305" cy="406400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43164" y="4291074"/>
            <a:ext cx="268514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Approval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Lessons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Student booklet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Staff resource booklet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QA / Verification procedures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Foxlake Fridays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Parental engagement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42132" y="1275293"/>
            <a:ext cx="177074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Partnership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Progression of Awards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FiendstarW01-Regular" panose="02000503030000020003" pitchFamily="2" charset="0"/>
              </a:rPr>
              <a:t>Staff development</a:t>
            </a:r>
          </a:p>
        </p:txBody>
      </p:sp>
      <p:sp>
        <p:nvSpPr>
          <p:cNvPr id="19" name="Right Arrow 18"/>
          <p:cNvSpPr/>
          <p:nvPr/>
        </p:nvSpPr>
        <p:spPr>
          <a:xfrm rot="12065909">
            <a:off x="1834199" y="1832233"/>
            <a:ext cx="1534305" cy="406400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10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8" grpId="0"/>
      <p:bldP spid="13" grpId="0" animBg="1"/>
      <p:bldP spid="14" grpId="0"/>
      <p:bldP spid="15" grpId="0" animBg="1"/>
      <p:bldP spid="16" grpId="0" animBg="1"/>
      <p:bldP spid="17" grpId="0"/>
      <p:bldP spid="18" grpId="0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FiendstarW01-Regular" panose="02000503030000020003" pitchFamily="2" charset="0"/>
              </a:rPr>
              <a:t>Excellence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800" dirty="0">
                <a:latin typeface="FiendstarW01-Regular" panose="02000503030000020003" pitchFamily="2" charset="0"/>
              </a:rPr>
              <a:t>Expect more than anyone thinks is possible…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2909" y="2520496"/>
            <a:ext cx="4474634" cy="379140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31785" y="3539035"/>
            <a:ext cx="567014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FiendstarW01-Regular" panose="02000503030000020003" pitchFamily="2" charset="0"/>
              </a:rPr>
              <a:t>Aim of attainment </a:t>
            </a:r>
          </a:p>
          <a:p>
            <a:r>
              <a:rPr lang="en-GB" sz="5400" dirty="0">
                <a:latin typeface="FiendstarW01-Regular" panose="02000503030000020003" pitchFamily="2" charset="0"/>
              </a:rPr>
              <a:t>challenge =</a:t>
            </a:r>
          </a:p>
        </p:txBody>
      </p:sp>
    </p:spTree>
    <p:extLst>
      <p:ext uri="{BB962C8B-B14F-4D97-AF65-F5344CB8AC3E}">
        <p14:creationId xmlns:p14="http://schemas.microsoft.com/office/powerpoint/2010/main" val="4000879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0" y="677932"/>
            <a:ext cx="6720840" cy="1325563"/>
          </a:xfrm>
        </p:spPr>
        <p:txBody>
          <a:bodyPr>
            <a:noAutofit/>
          </a:bodyPr>
          <a:lstStyle/>
          <a:p>
            <a:pPr algn="ctr"/>
            <a:r>
              <a:rPr lang="en-GB" sz="6000" b="1" u="sng" dirty="0" err="1">
                <a:latin typeface="FiendstarW01-Regular" panose="02000503030000020003" pitchFamily="2" charset="0"/>
              </a:rPr>
              <a:t>Marysia</a:t>
            </a:r>
            <a:r>
              <a:rPr lang="en-GB" sz="6000" b="1" u="sng" dirty="0">
                <a:latin typeface="FiendstarW01-Regular" panose="02000503030000020003" pitchFamily="2" charset="0"/>
              </a:rPr>
              <a:t> and </a:t>
            </a:r>
            <a:r>
              <a:rPr lang="en-GB" sz="6000" b="1" u="sng" dirty="0" err="1">
                <a:latin typeface="FiendstarW01-Regular" panose="02000503030000020003" pitchFamily="2" charset="0"/>
              </a:rPr>
              <a:t>Kainat</a:t>
            </a:r>
            <a:endParaRPr lang="en-GB" sz="6000" b="1" u="sng" dirty="0">
              <a:latin typeface="FiendstarW01-Regular" panose="02000503030000020003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7955" y="2268962"/>
            <a:ext cx="2749534" cy="28592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4072" y="2268962"/>
            <a:ext cx="2289755" cy="312473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9841" y="98871"/>
            <a:ext cx="1652159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433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S2 journey: Columba1400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4301" y="2724150"/>
            <a:ext cx="9428449" cy="2015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410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50" y="60445"/>
            <a:ext cx="10515600" cy="1325563"/>
          </a:xfrm>
        </p:spPr>
        <p:txBody>
          <a:bodyPr/>
          <a:lstStyle/>
          <a:p>
            <a:r>
              <a:rPr lang="en-GB" dirty="0" err="1"/>
              <a:t>Marysia</a:t>
            </a:r>
            <a:r>
              <a:rPr lang="en-GB" dirty="0"/>
              <a:t>- Foxlake Friday’s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77891" y="203248"/>
            <a:ext cx="1953492" cy="6972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dirty="0"/>
              <a:t>Foxlake Adventures is Scotland’s first cable wakeboarding park along with the UK’s only ropes course constructed over water</a:t>
            </a:r>
            <a:r>
              <a:rPr lang="en-GB" sz="2000" dirty="0"/>
              <a:t>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7710" y="3407360"/>
            <a:ext cx="3547509" cy="21976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0653700">
            <a:off x="5337680" y="3717596"/>
            <a:ext cx="19858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/>
              <a:t>Social Enterprise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6893" y="4171536"/>
            <a:ext cx="1428750" cy="142875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21135434">
            <a:off x="148262" y="1299027"/>
            <a:ext cx="32848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/>
              <a:t>8 week programme = Level 4 </a:t>
            </a:r>
          </a:p>
          <a:p>
            <a:r>
              <a:rPr lang="en-GB" sz="2000" b="1" dirty="0"/>
              <a:t>Steps to Work Award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0052" y="2289114"/>
            <a:ext cx="2098963" cy="271341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244027" y="1334855"/>
            <a:ext cx="74026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/>
              <a:t>1</a:t>
            </a:r>
            <a:r>
              <a:rPr lang="en-GB" sz="4000" baseline="30000" dirty="0"/>
              <a:t>st</a:t>
            </a:r>
            <a:r>
              <a:rPr lang="en-GB" dirty="0"/>
              <a:t>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867" y="2043291"/>
            <a:ext cx="1945656" cy="178202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571268" y="5784952"/>
            <a:ext cx="44209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Life skills, first aid, assisting an activity (foxfall), Briefing, risk assessments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7723" y="517440"/>
            <a:ext cx="3408217" cy="1917122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202240" y="5600286"/>
            <a:ext cx="27367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Armageddon (emergency situations = training in action)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2748" y="5131858"/>
            <a:ext cx="3034145" cy="1525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30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8" grpId="0"/>
      <p:bldP spid="10" grpId="0"/>
      <p:bldP spid="12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Marysia</a:t>
            </a:r>
            <a:r>
              <a:rPr lang="en-GB" dirty="0"/>
              <a:t> – Working Wednesday’s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6304" y="2061152"/>
            <a:ext cx="3726873" cy="1568739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sz="62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 Employability Units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763" y="1629808"/>
            <a:ext cx="3810318" cy="28577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8191" y="573545"/>
            <a:ext cx="2979046" cy="22342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05331">
            <a:off x="7280882" y="4006127"/>
            <a:ext cx="4232564" cy="23808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58579">
            <a:off x="2022378" y="4327760"/>
            <a:ext cx="3882446" cy="218387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/>
          <p:nvPr/>
        </p:nvSpPr>
        <p:spPr>
          <a:xfrm>
            <a:off x="134763" y="4628497"/>
            <a:ext cx="19988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Transferring skills from Foxlake to the classroom</a:t>
            </a:r>
          </a:p>
        </p:txBody>
      </p:sp>
      <p:sp>
        <p:nvSpPr>
          <p:cNvPr id="9" name="Rectangle 8"/>
          <p:cNvSpPr/>
          <p:nvPr/>
        </p:nvSpPr>
        <p:spPr>
          <a:xfrm>
            <a:off x="7183474" y="3106671"/>
            <a:ext cx="50853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Producing Excellent work = essay</a:t>
            </a:r>
          </a:p>
        </p:txBody>
      </p:sp>
    </p:spTree>
    <p:extLst>
      <p:ext uri="{BB962C8B-B14F-4D97-AF65-F5344CB8AC3E}">
        <p14:creationId xmlns:p14="http://schemas.microsoft.com/office/powerpoint/2010/main" val="1295675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Steps to work Units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Have a look through the level 4 units and see if you think any of the units can fit into your BGE/Senior curriculum.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05846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FiendstarW01-Regular" panose="02000503030000020003" pitchFamily="2" charset="0"/>
              </a:rPr>
              <a:t>Learners Experiences</a:t>
            </a:r>
            <a:r>
              <a:rPr lang="en-US" b="1" dirty="0">
                <a:latin typeface="Open Sans Light" panose="020B0306030504020204"/>
              </a:rPr>
              <a:t>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9534" y="201826"/>
            <a:ext cx="1652159" cy="16521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732"/>
          <a:stretch/>
        </p:blipFill>
        <p:spPr>
          <a:xfrm>
            <a:off x="838200" y="2191657"/>
            <a:ext cx="3855697" cy="41607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5142" y="2627086"/>
            <a:ext cx="2554515" cy="2438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10902" y="2240019"/>
            <a:ext cx="3580068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292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FiendstarW01-Regular" panose="02000503030000020003" pitchFamily="2" charset="0"/>
              </a:rPr>
              <a:t>Learners Feedback </a:t>
            </a:r>
            <a:r>
              <a:rPr lang="en-US" b="1" dirty="0">
                <a:latin typeface="Open Sans Light" panose="020B0306030504020204"/>
              </a:rPr>
              <a:t>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0243491">
            <a:off x="270009" y="1890545"/>
            <a:ext cx="4087781" cy="1452976"/>
          </a:xfrm>
        </p:spPr>
        <p:txBody>
          <a:bodyPr>
            <a:noAutofit/>
          </a:bodyPr>
          <a:lstStyle/>
          <a:p>
            <a:r>
              <a:rPr lang="en-GB" sz="3600" dirty="0">
                <a:latin typeface="FiendstarW01-Regular" panose="02000503030000020003" pitchFamily="2" charset="0"/>
              </a:rPr>
              <a:t>86% of pupils stated their </a:t>
            </a:r>
            <a:r>
              <a:rPr lang="en-GB" sz="3200" dirty="0">
                <a:latin typeface="FiendstarW01-Regular" panose="02000503030000020003" pitchFamily="2" charset="0"/>
              </a:rPr>
              <a:t>confidence</a:t>
            </a:r>
            <a:r>
              <a:rPr lang="en-GB" sz="3600" dirty="0">
                <a:latin typeface="FiendstarW01-Regular" panose="02000503030000020003" pitchFamily="2" charset="0"/>
              </a:rPr>
              <a:t> has improved throughout the JAL programme</a:t>
            </a:r>
          </a:p>
        </p:txBody>
      </p:sp>
      <p:sp>
        <p:nvSpPr>
          <p:cNvPr id="4" name="TextBox 3"/>
          <p:cNvSpPr txBox="1"/>
          <p:nvPr/>
        </p:nvSpPr>
        <p:spPr>
          <a:xfrm rot="293119">
            <a:off x="9100457" y="1339759"/>
            <a:ext cx="229325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FiendstarW01-Regular" panose="02000503030000020003" pitchFamily="2" charset="0"/>
              </a:rPr>
              <a:t>“I’ve learnt skills to save someone's life”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37943" y="365125"/>
            <a:ext cx="3048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FiendstarW01-Regular" panose="02000503030000020003" pitchFamily="2" charset="0"/>
              </a:rPr>
              <a:t>83% of pupils </a:t>
            </a:r>
            <a:r>
              <a:rPr lang="en-GB" sz="2800" dirty="0">
                <a:latin typeface="FiendstarW01-Regular" panose="02000503030000020003" pitchFamily="2" charset="0"/>
              </a:rPr>
              <a:t>feel</a:t>
            </a:r>
            <a:r>
              <a:rPr lang="en-GB" sz="3200" dirty="0">
                <a:latin typeface="FiendstarW01-Regular" panose="02000503030000020003" pitchFamily="2" charset="0"/>
              </a:rPr>
              <a:t> they have better communication skills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9534" y="201826"/>
            <a:ext cx="1652159" cy="165215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80010" y="3591668"/>
            <a:ext cx="35995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FiendstarW01-Regular" panose="02000503030000020003" pitchFamily="2" charset="0"/>
              </a:rPr>
              <a:t>“The programme has made me persevere, step out my comfort zone and help others”</a:t>
            </a:r>
          </a:p>
        </p:txBody>
      </p:sp>
      <p:sp>
        <p:nvSpPr>
          <p:cNvPr id="8" name="TextBox 7"/>
          <p:cNvSpPr txBox="1"/>
          <p:nvPr/>
        </p:nvSpPr>
        <p:spPr>
          <a:xfrm rot="1713748">
            <a:off x="8504684" y="4228710"/>
            <a:ext cx="318969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FiendstarW01-Regular" panose="02000503030000020003" pitchFamily="2" charset="0"/>
              </a:rPr>
              <a:t>“I hope to work at </a:t>
            </a:r>
            <a:r>
              <a:rPr lang="en-GB" sz="3200" dirty="0" err="1">
                <a:latin typeface="FiendstarW01-Regular" panose="02000503030000020003" pitchFamily="2" charset="0"/>
              </a:rPr>
              <a:t>Foxlake</a:t>
            </a:r>
            <a:r>
              <a:rPr lang="en-GB" sz="3200" dirty="0">
                <a:latin typeface="FiendstarW01-Regular" panose="02000503030000020003" pitchFamily="2" charset="0"/>
              </a:rPr>
              <a:t> in the future and I will miss the place”</a:t>
            </a:r>
          </a:p>
        </p:txBody>
      </p:sp>
    </p:spTree>
    <p:extLst>
      <p:ext uri="{BB962C8B-B14F-4D97-AF65-F5344CB8AC3E}">
        <p14:creationId xmlns:p14="http://schemas.microsoft.com/office/powerpoint/2010/main" val="14224132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680" y="25604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 Rounded MT Bold" charset="0"/>
                <a:ea typeface="Arial Rounded MT Bold" charset="0"/>
                <a:cs typeface="Arial Rounded MT Bold" charset="0"/>
              </a:rPr>
              <a:t>	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endstarW01-Regular" panose="02000503030000020003" pitchFamily="2" charset="0"/>
                <a:ea typeface="Arial Rounded MT Bold" charset="0"/>
                <a:cs typeface="Arial Rounded MT Bold" charset="0"/>
              </a:rPr>
              <a:t>Parental Engagement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5406"/>
            <a:ext cx="5097779" cy="406598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en-GB" sz="2000" b="1" u="sng" dirty="0">
              <a:latin typeface="Arial Rounded MT Bold" charset="0"/>
            </a:endParaRPr>
          </a:p>
          <a:p>
            <a:pPr marL="0" indent="0">
              <a:buNone/>
            </a:pPr>
            <a:endParaRPr lang="en-GB" sz="2000" b="1" u="sng" dirty="0">
              <a:latin typeface="Arial Rounded MT Bold" charset="0"/>
            </a:endParaRPr>
          </a:p>
          <a:p>
            <a:pPr marL="0" indent="0">
              <a:buNone/>
            </a:pPr>
            <a:endParaRPr lang="en-GB" sz="2000" dirty="0">
              <a:latin typeface="Arial Rounded MT Bold" charset="0"/>
            </a:endParaRP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9841" y="38529"/>
            <a:ext cx="1652159" cy="16521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4761" y="1558344"/>
            <a:ext cx="4198512" cy="45230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838200" y="1049972"/>
            <a:ext cx="7437334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FiendstarW01-Regular" panose="02000503030000020003" pitchFamily="2" charset="0"/>
            </a:endParaRPr>
          </a:p>
          <a:p>
            <a:r>
              <a:rPr lang="en-GB" sz="3200" dirty="0">
                <a:latin typeface="FiendstarW01-Regular" panose="02000503030000020003" pitchFamily="2" charset="0"/>
              </a:rPr>
              <a:t>7 S2 family members attended the Friday sessions @ Foxlake.</a:t>
            </a:r>
          </a:p>
          <a:p>
            <a:endParaRPr lang="en-GB" sz="3200" dirty="0">
              <a:latin typeface="FiendstarW01-Regular" panose="02000503030000020003" pitchFamily="2" charset="0"/>
            </a:endParaRPr>
          </a:p>
          <a:p>
            <a:r>
              <a:rPr lang="en-GB" sz="3200" dirty="0">
                <a:latin typeface="FiendstarW01-Regular" panose="02000503030000020003" pitchFamily="2" charset="0"/>
              </a:rPr>
              <a:t>27 out of 30 parents came to our Celebration breakfast =     </a:t>
            </a:r>
            <a:r>
              <a:rPr lang="en-GB" sz="4800" dirty="0">
                <a:latin typeface="FiendstarW01-Regular" panose="02000503030000020003" pitchFamily="2" charset="0"/>
              </a:rPr>
              <a:t>90%</a:t>
            </a:r>
          </a:p>
          <a:p>
            <a:endParaRPr lang="en-GB" sz="3200" dirty="0">
              <a:latin typeface="FiendstarW01-Regular" panose="02000503030000020003" pitchFamily="2" charset="0"/>
            </a:endParaRPr>
          </a:p>
          <a:p>
            <a:r>
              <a:rPr lang="en-GB" sz="3200" dirty="0">
                <a:latin typeface="FiendstarW01-Regular" panose="02000503030000020003" pitchFamily="2" charset="0"/>
              </a:rPr>
              <a:t>Average 34% at CCHS parents evening.</a:t>
            </a:r>
          </a:p>
          <a:p>
            <a:endParaRPr lang="en-GB" sz="3200" dirty="0">
              <a:latin typeface="FiendstarW01-Regular" panose="02000503030000020003" pitchFamily="2" charset="0"/>
            </a:endParaRPr>
          </a:p>
          <a:p>
            <a:r>
              <a:rPr lang="en-GB" sz="3200" dirty="0">
                <a:latin typeface="FiendstarW01-Regular" panose="02000503030000020003" pitchFamily="2" charset="0"/>
              </a:rPr>
              <a:t>Feedback from parents has been overwhelmingly positive.</a:t>
            </a:r>
          </a:p>
          <a:p>
            <a:endParaRPr lang="en-GB" sz="60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9278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655" y="47680"/>
            <a:ext cx="10515600" cy="1325563"/>
          </a:xfrm>
        </p:spPr>
        <p:txBody>
          <a:bodyPr>
            <a:normAutofit/>
          </a:bodyPr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Attendance</a:t>
            </a:r>
          </a:p>
        </p:txBody>
      </p:sp>
      <p:sp>
        <p:nvSpPr>
          <p:cNvPr id="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30655" y="1607434"/>
            <a:ext cx="4589688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Overall attendance in S2 has gone up by nearly 2%, which doesn’t seem a great deal, but it moves them from 93% to 95% over the 8 week </a:t>
            </a:r>
            <a:r>
              <a:rPr kumimoji="0" lang="en-GB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Foxlake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period.  Those who have significantly improved have gone up by 10%.</a:t>
            </a:r>
            <a:endParaRPr kumimoji="0" lang="en-GB" altLang="en-US" sz="4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60000">
            <a:off x="5882695" y="263452"/>
            <a:ext cx="5508000" cy="3098250"/>
          </a:xfrm>
          <a:prstGeom prst="rect">
            <a:avLst/>
          </a:prstGeom>
          <a:ln cap="rnd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1200000" scaled="0"/>
            </a:gra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0299" y="3704702"/>
            <a:ext cx="4869543" cy="281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7391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7486154"/>
              </p:ext>
            </p:extLst>
          </p:nvPr>
        </p:nvGraphicFramePr>
        <p:xfrm>
          <a:off x="40641" y="640080"/>
          <a:ext cx="11719559" cy="6217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897172"/>
              </p:ext>
            </p:extLst>
          </p:nvPr>
        </p:nvGraphicFramePr>
        <p:xfrm>
          <a:off x="4890770" y="2895599"/>
          <a:ext cx="3277870" cy="3688080"/>
        </p:xfrm>
        <a:graphic>
          <a:graphicData uri="http://schemas.openxmlformats.org/drawingml/2006/table">
            <a:tbl>
              <a:tblPr/>
              <a:tblGrid>
                <a:gridCol w="3277870">
                  <a:extLst>
                    <a:ext uri="{9D8B030D-6E8A-4147-A177-3AD203B41FA5}">
                      <a16:colId xmlns:a16="http://schemas.microsoft.com/office/drawing/2014/main" val="2077818162"/>
                    </a:ext>
                  </a:extLst>
                </a:gridCol>
              </a:tblGrid>
              <a:tr h="3688080">
                <a:tc>
                  <a:txBody>
                    <a:bodyPr/>
                    <a:lstStyle/>
                    <a:p>
                      <a:pPr lvl="0"/>
                      <a:r>
                        <a:rPr lang="en-US" sz="3200" b="1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FiendstarW01-Regular" panose="02000503030000020003" pitchFamily="2" charset="0"/>
                        </a:rPr>
                        <a:t>Steps to Work</a:t>
                      </a:r>
                    </a:p>
                    <a:p>
                      <a:pPr marL="457200" lvl="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400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FiendstarW01-Regular" panose="02000503030000020003" pitchFamily="2" charset="0"/>
                        </a:rPr>
                        <a:t>Responsibilities of Employment</a:t>
                      </a:r>
                    </a:p>
                    <a:p>
                      <a:pPr marL="457200" lvl="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400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FiendstarW01-Regular" panose="02000503030000020003" pitchFamily="2" charset="0"/>
                        </a:rPr>
                        <a:t>Assisting a Leisure Activity</a:t>
                      </a:r>
                    </a:p>
                    <a:p>
                      <a:pPr marL="457200" lvl="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400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FiendstarW01-Regular" panose="02000503030000020003" pitchFamily="2" charset="0"/>
                        </a:rPr>
                        <a:t>Building Own Employability Skills</a:t>
                      </a:r>
                    </a:p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13191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547320"/>
              </p:ext>
            </p:extLst>
          </p:nvPr>
        </p:nvGraphicFramePr>
        <p:xfrm>
          <a:off x="8373110" y="2895599"/>
          <a:ext cx="3017520" cy="3688080"/>
        </p:xfrm>
        <a:graphic>
          <a:graphicData uri="http://schemas.openxmlformats.org/drawingml/2006/table">
            <a:tbl>
              <a:tblPr/>
              <a:tblGrid>
                <a:gridCol w="3017520">
                  <a:extLst>
                    <a:ext uri="{9D8B030D-6E8A-4147-A177-3AD203B41FA5}">
                      <a16:colId xmlns:a16="http://schemas.microsoft.com/office/drawing/2014/main" val="3207655101"/>
                    </a:ext>
                  </a:extLst>
                </a:gridCol>
              </a:tblGrid>
              <a:tr h="3629103">
                <a:tc>
                  <a:txBody>
                    <a:bodyPr/>
                    <a:lstStyle/>
                    <a:p>
                      <a:r>
                        <a:rPr lang="en-US" sz="2800" b="1" u="sng" dirty="0">
                          <a:solidFill>
                            <a:srgbClr val="00B050"/>
                          </a:solidFill>
                          <a:latin typeface="FiendstarW01-Regular" panose="02000503030000020003" pitchFamily="2" charset="0"/>
                        </a:rPr>
                        <a:t>Health and Wellbeing Award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400" b="0" u="none" dirty="0">
                          <a:solidFill>
                            <a:srgbClr val="00B050"/>
                          </a:solidFill>
                          <a:latin typeface="FiendstarW01-Regular" panose="02000503030000020003" pitchFamily="2" charset="0"/>
                        </a:rPr>
                        <a:t>Improving</a:t>
                      </a:r>
                      <a:r>
                        <a:rPr lang="en-US" sz="2400" b="0" u="none" baseline="0" dirty="0">
                          <a:solidFill>
                            <a:srgbClr val="00B050"/>
                          </a:solidFill>
                          <a:latin typeface="FiendstarW01-Regular" panose="02000503030000020003" pitchFamily="2" charset="0"/>
                        </a:rPr>
                        <a:t> wellbeing</a:t>
                      </a:r>
                      <a:r>
                        <a:rPr lang="en-US" sz="2400" b="0" u="none" dirty="0">
                          <a:latin typeface="FiendstarW01-Regular" panose="02000503030000020003" pitchFamily="2" charset="0"/>
                        </a:rPr>
                        <a:t> (</a:t>
                      </a:r>
                      <a:r>
                        <a:rPr lang="en-US" sz="2400" b="0" u="none" dirty="0">
                          <a:solidFill>
                            <a:srgbClr val="00B050"/>
                          </a:solidFill>
                          <a:latin typeface="FiendstarW01-Regular" panose="02000503030000020003" pitchFamily="2" charset="0"/>
                        </a:rPr>
                        <a:t>Level 4)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2800" b="1" u="sng" dirty="0">
                          <a:solidFill>
                            <a:srgbClr val="7030A0"/>
                          </a:solidFill>
                          <a:latin typeface="FiendstarW01-Regular" panose="02000503030000020003" pitchFamily="2" charset="0"/>
                        </a:rPr>
                        <a:t>Work placement</a:t>
                      </a:r>
                      <a:endParaRPr lang="en-GB" sz="2800" dirty="0"/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="0" u="none" dirty="0">
                          <a:solidFill>
                            <a:srgbClr val="7030A0"/>
                          </a:solidFill>
                        </a:rPr>
                        <a:t>(Level 4)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2400" b="0" u="none" baseline="0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800" b="1" u="sng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FiendstarW01-Regular" panose="02000503030000020003" pitchFamily="2" charset="0"/>
                        </a:rPr>
                        <a:t>Emergency First Aid at work</a:t>
                      </a:r>
                      <a:endParaRPr lang="en-GB" sz="28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u="non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(Level 4)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3524410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6172" y="3352800"/>
            <a:ext cx="2620128" cy="259476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852812" y="137160"/>
            <a:ext cx="80074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accent5"/>
                </a:solidFill>
                <a:latin typeface="FiendstarW01-Regular" panose="02000503030000020003" pitchFamily="2" charset="0"/>
              </a:rPr>
              <a:t>Foxlake Adventures</a:t>
            </a:r>
          </a:p>
        </p:txBody>
      </p:sp>
    </p:spTree>
    <p:extLst>
      <p:ext uri="{BB962C8B-B14F-4D97-AF65-F5344CB8AC3E}">
        <p14:creationId xmlns:p14="http://schemas.microsoft.com/office/powerpoint/2010/main" val="5704423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1722479" y="1793730"/>
            <a:ext cx="10127974" cy="3814587"/>
            <a:chOff x="1400091" y="1675864"/>
            <a:chExt cx="10319467" cy="4686130"/>
          </a:xfrm>
        </p:grpSpPr>
        <p:sp>
          <p:nvSpPr>
            <p:cNvPr id="13" name="Round Same Side Corner Rectangle 12"/>
            <p:cNvSpPr/>
            <p:nvPr/>
          </p:nvSpPr>
          <p:spPr>
            <a:xfrm rot="5400000">
              <a:off x="4216760" y="-1140805"/>
              <a:ext cx="4686130" cy="10319467"/>
            </a:xfrm>
            <a:prstGeom prst="round2SameRect">
              <a:avLst/>
            </a:prstGeom>
          </p:spPr>
          <p:style>
            <a:lnRef idx="2">
              <a:schemeClr val="accent4">
                <a:hueOff val="10395692"/>
                <a:satOff val="-47968"/>
                <a:lumOff val="176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Round Same Side Corner Rectangle 4"/>
            <p:cNvSpPr txBox="1"/>
            <p:nvPr/>
          </p:nvSpPr>
          <p:spPr>
            <a:xfrm>
              <a:off x="1400092" y="1904621"/>
              <a:ext cx="10090709" cy="4228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6032" tIns="22860" rIns="22860" bIns="22860" numCol="1" spcCol="1270" anchor="ctr" anchorCtr="0">
              <a:noAutofit/>
            </a:bodyPr>
            <a:lstStyle/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3600" b="1" u="sng" kern="1200" dirty="0">
                <a:solidFill>
                  <a:srgbClr val="FFC000"/>
                </a:solidFill>
                <a:latin typeface="FiendstarW01-Regular" panose="02000503030000020003" pitchFamily="2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5982" y="2693067"/>
            <a:ext cx="1798320" cy="1661160"/>
          </a:xfrm>
          <a:prstGeom prst="rect">
            <a:avLst/>
          </a:prstGeom>
        </p:spPr>
      </p:pic>
      <p:sp>
        <p:nvSpPr>
          <p:cNvPr id="11" name="Chevron 4"/>
          <p:cNvSpPr txBox="1"/>
          <p:nvPr/>
        </p:nvSpPr>
        <p:spPr>
          <a:xfrm>
            <a:off x="-2258997" y="3523647"/>
            <a:ext cx="1400091" cy="60003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4765" tIns="24765" rIns="24765" bIns="24765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900" kern="1200" dirty="0"/>
              <a:t>S2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41288" y="2343536"/>
            <a:ext cx="1519475" cy="2325366"/>
            <a:chOff x="52783" y="2551608"/>
            <a:chExt cx="1400092" cy="2000130"/>
          </a:xfrm>
        </p:grpSpPr>
        <p:sp>
          <p:nvSpPr>
            <p:cNvPr id="16" name="Chevron 15"/>
            <p:cNvSpPr/>
            <p:nvPr/>
          </p:nvSpPr>
          <p:spPr>
            <a:xfrm rot="5400000">
              <a:off x="-247236" y="2851627"/>
              <a:ext cx="2000130" cy="1400091"/>
            </a:xfrm>
            <a:prstGeom prst="chevron">
              <a:avLst/>
            </a:prstGeom>
          </p:spPr>
          <p:style>
            <a:lnRef idx="2">
              <a:schemeClr val="accent4">
                <a:hueOff val="10395692"/>
                <a:satOff val="-47968"/>
                <a:lumOff val="1765"/>
                <a:alphaOff val="0"/>
              </a:schemeClr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Chevron 4"/>
            <p:cNvSpPr txBox="1"/>
            <p:nvPr/>
          </p:nvSpPr>
          <p:spPr>
            <a:xfrm>
              <a:off x="52784" y="3251654"/>
              <a:ext cx="1400091" cy="60003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" tIns="24765" rIns="24765" bIns="24765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900" kern="1200" dirty="0"/>
                <a:t>S2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028731" y="198949"/>
            <a:ext cx="9509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FiendstarW01-Regular" panose="02000503030000020003" pitchFamily="2" charset="0"/>
              </a:rPr>
              <a:t>Columba140</a:t>
            </a:r>
            <a:r>
              <a:rPr lang="en-GB" sz="7200" dirty="0"/>
              <a:t>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5502" y="2227337"/>
            <a:ext cx="2385018" cy="2385018"/>
          </a:xfrm>
          <a:prstGeom prst="rect">
            <a:avLst/>
          </a:prstGeom>
        </p:spPr>
      </p:pic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8186093"/>
              </p:ext>
            </p:extLst>
          </p:nvPr>
        </p:nvGraphicFramePr>
        <p:xfrm>
          <a:off x="2045910" y="1916903"/>
          <a:ext cx="2773680" cy="3505200"/>
        </p:xfrm>
        <a:graphic>
          <a:graphicData uri="http://schemas.openxmlformats.org/drawingml/2006/table">
            <a:tbl>
              <a:tblPr/>
              <a:tblGrid>
                <a:gridCol w="2773680">
                  <a:extLst>
                    <a:ext uri="{9D8B030D-6E8A-4147-A177-3AD203B41FA5}">
                      <a16:colId xmlns:a16="http://schemas.microsoft.com/office/drawing/2014/main" val="3635913255"/>
                    </a:ext>
                  </a:extLst>
                </a:gridCol>
              </a:tblGrid>
              <a:tr h="2438400">
                <a:tc>
                  <a:txBody>
                    <a:bodyPr/>
                    <a:lstStyle/>
                    <a:p>
                      <a:r>
                        <a:rPr lang="en-GB" sz="2800" b="1" u="sng" dirty="0">
                          <a:solidFill>
                            <a:srgbClr val="FF0000"/>
                          </a:solidFill>
                          <a:latin typeface="FiendstarW01-Regular" panose="02000503030000020003" pitchFamily="2" charset="0"/>
                        </a:rPr>
                        <a:t>Princess Trust Award </a:t>
                      </a:r>
                      <a:r>
                        <a:rPr lang="en-GB" sz="2800" b="1" u="none" dirty="0">
                          <a:solidFill>
                            <a:srgbClr val="FF0000"/>
                          </a:solidFill>
                          <a:latin typeface="FiendstarW01-Regular" panose="02000503030000020003" pitchFamily="2" charset="0"/>
                        </a:rPr>
                        <a:t>(</a:t>
                      </a:r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FiendstarW01-Regular" panose="02000503030000020003" pitchFamily="2" charset="0"/>
                        </a:rPr>
                        <a:t>Level 4)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solidFill>
                            <a:srgbClr val="FF0000"/>
                          </a:solidFill>
                          <a:latin typeface="FiendstarW01-Regular" panose="02000503030000020003" pitchFamily="2" charset="0"/>
                        </a:rPr>
                        <a:t>Presentation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FiendstarW01-Regular" panose="02000503030000020003" pitchFamily="2" charset="0"/>
                        </a:rPr>
                        <a:t> Skills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FiendstarW01-Regular" panose="02000503030000020003" pitchFamily="2" charset="0"/>
                        </a:rPr>
                        <a:t>Personnel development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FiendstarW01-Regular" panose="02000503030000020003" pitchFamily="2" charset="0"/>
                        </a:rPr>
                        <a:t>Community Project</a:t>
                      </a:r>
                      <a:endParaRPr lang="en-GB" sz="2800" dirty="0">
                        <a:solidFill>
                          <a:srgbClr val="FF0000"/>
                        </a:solidFill>
                        <a:latin typeface="FiendstarW01-Regular" panose="02000503030000020003" pitchFamily="2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8988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45289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57237"/>
            <a:ext cx="10972800" cy="1143000"/>
          </a:xfrm>
        </p:spPr>
        <p:txBody>
          <a:bodyPr>
            <a:normAutofit/>
          </a:bodyPr>
          <a:lstStyle/>
          <a:p>
            <a:pPr algn="l"/>
            <a:r>
              <a:rPr lang="en-GB" sz="5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91417"/>
            <a:ext cx="10972800" cy="2880355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spcAft>
                <a:spcPts val="1200"/>
              </a:spcAft>
              <a:buNone/>
            </a:pPr>
            <a:r>
              <a:rPr lang="en-GB" sz="30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Our vision is to provide a curriculum that will help </a:t>
            </a:r>
            <a:br>
              <a:rPr lang="en-GB" sz="30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lang="en-GB" sz="30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all learners achieve their potential.</a:t>
            </a:r>
          </a:p>
          <a:p>
            <a:pPr marL="0" indent="0">
              <a:lnSpc>
                <a:spcPct val="110000"/>
              </a:lnSpc>
              <a:spcAft>
                <a:spcPts val="1200"/>
              </a:spcAft>
              <a:buNone/>
            </a:pPr>
            <a:r>
              <a:rPr lang="en-GB" sz="30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We encourage our young people to work hard so that they have the confidence and motivation to make the most  of every opportunity and to experience success.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8035" y="718730"/>
            <a:ext cx="1058636" cy="10586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9534" y="201826"/>
            <a:ext cx="1652159" cy="16521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1659" y="4188113"/>
            <a:ext cx="1850798" cy="171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0020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26" y="135819"/>
            <a:ext cx="10029250" cy="6586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8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853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8035" y="718730"/>
            <a:ext cx="1058636" cy="10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62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dirty="0"/>
              <a:t>Achievement</a:t>
            </a:r>
            <a:r>
              <a:rPr lang="en-GB" dirty="0"/>
              <a:t>	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99680"/>
            <a:ext cx="3948611" cy="437728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4100" dirty="0">
                <a:latin typeface="FiendstarW01-Regular" panose="02000503030000020003" pitchFamily="2" charset="0"/>
              </a:rPr>
              <a:t>Pupils in S2 have now completed their Steps to Work level 4 Award, Wellbeing Award and Emergency First Aid.</a:t>
            </a:r>
          </a:p>
          <a:p>
            <a:endParaRPr lang="en-GB" dirty="0">
              <a:latin typeface="FiendstarW01-Regular" panose="02000503030000020003" pitchFamily="2" charset="0"/>
            </a:endParaRPr>
          </a:p>
          <a:p>
            <a:pPr marL="0" indent="0">
              <a:buNone/>
            </a:pPr>
            <a:r>
              <a:rPr lang="en-GB" sz="4600" dirty="0">
                <a:latin typeface="FiendstarW01-Regular" panose="02000503030000020003" pitchFamily="2" charset="0"/>
              </a:rPr>
              <a:t>We need to continue to…</a:t>
            </a:r>
          </a:p>
          <a:p>
            <a:pPr marL="0" indent="0">
              <a:buNone/>
            </a:pPr>
            <a:endParaRPr lang="en-GB" dirty="0">
              <a:latin typeface="FiendstarW01-Regular" panose="02000503030000020003" pitchFamily="2" charset="0"/>
            </a:endParaRPr>
          </a:p>
          <a:p>
            <a:pPr marL="0" indent="0">
              <a:buNone/>
            </a:pPr>
            <a:r>
              <a:rPr lang="en-GB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endstarW01-Regular" panose="02000503030000020003" pitchFamily="2" charset="0"/>
              </a:rPr>
              <a:t>A constant message to pupils and parents…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5657" y="922922"/>
            <a:ext cx="5519654" cy="2976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6811" y="4008664"/>
            <a:ext cx="5065486" cy="284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577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4117071"/>
              </p:ext>
            </p:extLst>
          </p:nvPr>
        </p:nvGraphicFramePr>
        <p:xfrm>
          <a:off x="190500" y="1017091"/>
          <a:ext cx="11849100" cy="54980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57250" y="93761"/>
            <a:ext cx="9067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What next = Progression</a:t>
            </a:r>
          </a:p>
        </p:txBody>
      </p:sp>
    </p:spTree>
    <p:extLst>
      <p:ext uri="{BB962C8B-B14F-4D97-AF65-F5344CB8AC3E}">
        <p14:creationId xmlns:p14="http://schemas.microsoft.com/office/powerpoint/2010/main" val="30054550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541849" y="478478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b="1" dirty="0">
                <a:solidFill>
                  <a:schemeClr val="bg1"/>
                </a:solidFill>
              </a:rPr>
              <a:t>2017/18 Enhanced Trans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5036" y="165023"/>
            <a:ext cx="4642580" cy="42484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5023"/>
            <a:ext cx="6671256" cy="146926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2049212"/>
            <a:ext cx="9325766" cy="43704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/>
              <a:t>Embedding Health and Wellbeing into Personal and Social Education</a:t>
            </a:r>
          </a:p>
          <a:p>
            <a:pPr algn="ctr"/>
            <a:r>
              <a:rPr lang="en-US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 – </a:t>
            </a:r>
            <a:r>
              <a:rPr lang="en-US" sz="2800" b="1" dirty="0">
                <a:ln w="0"/>
              </a:rPr>
              <a:t>To highlight a journey of good practice using </a:t>
            </a:r>
          </a:p>
          <a:p>
            <a:pPr algn="ctr"/>
            <a:r>
              <a:rPr lang="en-US" sz="2800" b="1" dirty="0">
                <a:ln w="0"/>
              </a:rPr>
              <a:t>Wider Achievement</a:t>
            </a:r>
          </a:p>
          <a:p>
            <a:pPr algn="ctr"/>
            <a:endParaRPr lang="en-US" sz="2800" b="1" i="1" dirty="0">
              <a:ln w="0"/>
            </a:endParaRPr>
          </a:p>
          <a:p>
            <a:pPr algn="ctr"/>
            <a:r>
              <a:rPr lang="en-US" sz="2800" b="1" i="1" dirty="0">
                <a:ln w="0"/>
              </a:rPr>
              <a:t>What impact has this had on supporting Mental Wellbeing?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6326" y="4784786"/>
            <a:ext cx="1875951" cy="1908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14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6700">
        <p:fade/>
      </p:transition>
    </mc:Choice>
    <mc:Fallback xmlns="">
      <p:transition spd="slow" advClick="0" advTm="67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3EDB45499E3C4A9CABBFB5D3A49FC1" ma:contentTypeVersion="" ma:contentTypeDescription="Create a new document." ma:contentTypeScope="" ma:versionID="5c5f75ac7c3d579760b9791698263576">
  <xsd:schema xmlns:xsd="http://www.w3.org/2001/XMLSchema" xmlns:xs="http://www.w3.org/2001/XMLSchema" xmlns:p="http://schemas.microsoft.com/office/2006/metadata/properties" xmlns:ns2="1b74abb2-0bc9-42e8-aab0-5e5156035123" targetNamespace="http://schemas.microsoft.com/office/2006/metadata/properties" ma:root="true" ma:fieldsID="b9ac8e7a53c5cc55c3a307b0fefe977b" ns2:_="">
    <xsd:import namespace="1b74abb2-0bc9-42e8-aab0-5e515603512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74abb2-0bc9-42e8-aab0-5e515603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FC105DD-656E-4968-8359-3AB263504EAC}"/>
</file>

<file path=customXml/itemProps2.xml><?xml version="1.0" encoding="utf-8"?>
<ds:datastoreItem xmlns:ds="http://schemas.openxmlformats.org/officeDocument/2006/customXml" ds:itemID="{3D506A0A-4C62-4EC1-960E-E7BEBFF6816A}"/>
</file>

<file path=customXml/itemProps3.xml><?xml version="1.0" encoding="utf-8"?>
<ds:datastoreItem xmlns:ds="http://schemas.openxmlformats.org/officeDocument/2006/customXml" ds:itemID="{9025D2BD-8CEA-404A-B57A-2CB901C4F77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620</Words>
  <Application>Microsoft Office PowerPoint</Application>
  <PresentationFormat>Widescreen</PresentationFormat>
  <Paragraphs>140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Arial</vt:lpstr>
      <vt:lpstr>Arial Rounded MT Bold</vt:lpstr>
      <vt:lpstr>Calibri</vt:lpstr>
      <vt:lpstr>Calibri Light</vt:lpstr>
      <vt:lpstr>FiendstarW01-Regular</vt:lpstr>
      <vt:lpstr>Open Sans Light</vt:lpstr>
      <vt:lpstr>Times New Roman</vt:lpstr>
      <vt:lpstr>Office Theme</vt:lpstr>
      <vt:lpstr>1_Office Theme</vt:lpstr>
      <vt:lpstr>PowerPoint Presentation</vt:lpstr>
      <vt:lpstr>PSE Curriculum</vt:lpstr>
      <vt:lpstr>PowerPoint Presentation</vt:lpstr>
      <vt:lpstr>Steps to Work Award</vt:lpstr>
      <vt:lpstr>Excellence</vt:lpstr>
      <vt:lpstr>Marysia and Kainat</vt:lpstr>
      <vt:lpstr>S2 journey: Columba1400</vt:lpstr>
      <vt:lpstr>Marysia- Foxlake Friday’s</vt:lpstr>
      <vt:lpstr>Marysia – Working Wednesday’s </vt:lpstr>
      <vt:lpstr>Steps to work Units</vt:lpstr>
      <vt:lpstr>Learners Experiences </vt:lpstr>
      <vt:lpstr>Learners Feedback  </vt:lpstr>
      <vt:lpstr> Parental Engagement</vt:lpstr>
      <vt:lpstr>Attendance</vt:lpstr>
      <vt:lpstr>PowerPoint Presentation</vt:lpstr>
      <vt:lpstr>PowerPoint Presentation</vt:lpstr>
      <vt:lpstr>Vision</vt:lpstr>
      <vt:lpstr>PowerPoint Presentation</vt:lpstr>
      <vt:lpstr>PowerPoint Presentation</vt:lpstr>
      <vt:lpstr>Achievement  </vt:lpstr>
      <vt:lpstr>PowerPoint Presentation</vt:lpstr>
      <vt:lpstr>PowerPoint Presentation</vt:lpstr>
    </vt:vector>
  </TitlesOfParts>
  <Company>City of Edinburgh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presentation: Embedding health and wellbeing in Personal and Social Education</dc:title>
  <dc:creator>John Johnstone</dc:creator>
  <cp:lastModifiedBy>Stevenson J (Jeremy)</cp:lastModifiedBy>
  <cp:revision>95</cp:revision>
  <cp:lastPrinted>2017-09-27T12:44:23Z</cp:lastPrinted>
  <dcterms:created xsi:type="dcterms:W3CDTF">2016-06-21T07:29:54Z</dcterms:created>
  <dcterms:modified xsi:type="dcterms:W3CDTF">2018-07-12T10:06:21Z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0x010100403EDB45499E3C4A9CABBFB5D3A49FC1</vt:lpwstr>
  </property>
</Properties>
</file>