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714" y="11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290513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Rectangle"/>
          <p:cNvSpPr/>
          <p:nvPr/>
        </p:nvSpPr>
        <p:spPr>
          <a:xfrm>
            <a:off x="120331" y="5097907"/>
            <a:ext cx="8187017" cy="1905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1" name="Cheeky Cookie Challenge"/>
          <p:cNvSpPr txBox="1"/>
          <p:nvPr/>
        </p:nvSpPr>
        <p:spPr>
          <a:xfrm>
            <a:off x="-889244" y="5616656"/>
            <a:ext cx="10206166" cy="867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800">
                <a:solidFill>
                  <a:srgbClr val="E22400"/>
                </a:solidFill>
              </a:defRPr>
            </a:pPr>
            <a:r>
              <a:rPr sz="4400" b="0">
                <a:latin typeface="Rockwell Bold"/>
                <a:ea typeface="Rockwell Bold"/>
                <a:cs typeface="Rockwell Bold"/>
                <a:sym typeface="Rockwell Bold"/>
              </a:rPr>
              <a:t>Cheeky Cookie Challenge</a:t>
            </a:r>
            <a:r>
              <a:t> </a:t>
            </a:r>
          </a:p>
        </p:txBody>
      </p:sp>
      <p:sp>
        <p:nvSpPr>
          <p:cNvPr id="122" name="Ribbon"/>
          <p:cNvSpPr/>
          <p:nvPr/>
        </p:nvSpPr>
        <p:spPr>
          <a:xfrm>
            <a:off x="20318583" y="8344857"/>
            <a:ext cx="3317588" cy="50117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3" h="21600" extrusionOk="0">
                <a:moveTo>
                  <a:pt x="10250" y="0"/>
                </a:moveTo>
                <a:cubicBezTo>
                  <a:pt x="9814" y="0"/>
                  <a:pt x="9433" y="155"/>
                  <a:pt x="9220" y="385"/>
                </a:cubicBezTo>
                <a:cubicBezTo>
                  <a:pt x="9223" y="388"/>
                  <a:pt x="9226" y="391"/>
                  <a:pt x="9230" y="394"/>
                </a:cubicBezTo>
                <a:cubicBezTo>
                  <a:pt x="9058" y="411"/>
                  <a:pt x="8887" y="431"/>
                  <a:pt x="8717" y="453"/>
                </a:cubicBezTo>
                <a:cubicBezTo>
                  <a:pt x="8396" y="278"/>
                  <a:pt x="7949" y="215"/>
                  <a:pt x="7531" y="316"/>
                </a:cubicBezTo>
                <a:lnTo>
                  <a:pt x="6587" y="545"/>
                </a:lnTo>
                <a:cubicBezTo>
                  <a:pt x="6177" y="644"/>
                  <a:pt x="5899" y="876"/>
                  <a:pt x="5817" y="1141"/>
                </a:cubicBezTo>
                <a:cubicBezTo>
                  <a:pt x="5823" y="1143"/>
                  <a:pt x="5828" y="1147"/>
                  <a:pt x="5835" y="1149"/>
                </a:cubicBezTo>
                <a:cubicBezTo>
                  <a:pt x="5683" y="1204"/>
                  <a:pt x="5533" y="1261"/>
                  <a:pt x="5386" y="1321"/>
                </a:cubicBezTo>
                <a:cubicBezTo>
                  <a:pt x="4992" y="1227"/>
                  <a:pt x="4537" y="1270"/>
                  <a:pt x="4194" y="1462"/>
                </a:cubicBezTo>
                <a:lnTo>
                  <a:pt x="3426" y="1891"/>
                </a:lnTo>
                <a:cubicBezTo>
                  <a:pt x="3092" y="2078"/>
                  <a:pt x="2949" y="2358"/>
                  <a:pt x="3008" y="2627"/>
                </a:cubicBezTo>
                <a:cubicBezTo>
                  <a:pt x="3018" y="2628"/>
                  <a:pt x="3026" y="2630"/>
                  <a:pt x="3036" y="2632"/>
                </a:cubicBezTo>
                <a:cubicBezTo>
                  <a:pt x="2922" y="2717"/>
                  <a:pt x="2810" y="2805"/>
                  <a:pt x="2702" y="2895"/>
                </a:cubicBezTo>
                <a:cubicBezTo>
                  <a:pt x="2281" y="2894"/>
                  <a:pt x="1873" y="3038"/>
                  <a:pt x="1648" y="3297"/>
                </a:cubicBezTo>
                <a:lnTo>
                  <a:pt x="1146" y="3876"/>
                </a:lnTo>
                <a:cubicBezTo>
                  <a:pt x="928" y="4128"/>
                  <a:pt x="937" y="4424"/>
                  <a:pt x="1130" y="4662"/>
                </a:cubicBezTo>
                <a:cubicBezTo>
                  <a:pt x="1140" y="4661"/>
                  <a:pt x="1149" y="4662"/>
                  <a:pt x="1159" y="4661"/>
                </a:cubicBezTo>
                <a:cubicBezTo>
                  <a:pt x="1095" y="4767"/>
                  <a:pt x="1035" y="4874"/>
                  <a:pt x="980" y="4983"/>
                </a:cubicBezTo>
                <a:cubicBezTo>
                  <a:pt x="585" y="5078"/>
                  <a:pt x="275" y="5307"/>
                  <a:pt x="197" y="5601"/>
                </a:cubicBezTo>
                <a:lnTo>
                  <a:pt x="23" y="6260"/>
                </a:lnTo>
                <a:cubicBezTo>
                  <a:pt x="-52" y="6546"/>
                  <a:pt x="109" y="6822"/>
                  <a:pt x="414" y="7002"/>
                </a:cubicBezTo>
                <a:cubicBezTo>
                  <a:pt x="423" y="6998"/>
                  <a:pt x="432" y="6997"/>
                  <a:pt x="442" y="6993"/>
                </a:cubicBezTo>
                <a:cubicBezTo>
                  <a:pt x="439" y="7058"/>
                  <a:pt x="437" y="7123"/>
                  <a:pt x="437" y="7189"/>
                </a:cubicBezTo>
                <a:cubicBezTo>
                  <a:pt x="437" y="7238"/>
                  <a:pt x="440" y="7287"/>
                  <a:pt x="442" y="7336"/>
                </a:cubicBezTo>
                <a:cubicBezTo>
                  <a:pt x="118" y="7516"/>
                  <a:pt x="-60" y="7802"/>
                  <a:pt x="18" y="8097"/>
                </a:cubicBezTo>
                <a:lnTo>
                  <a:pt x="194" y="8756"/>
                </a:lnTo>
                <a:cubicBezTo>
                  <a:pt x="270" y="9042"/>
                  <a:pt x="563" y="9265"/>
                  <a:pt x="942" y="9365"/>
                </a:cubicBezTo>
                <a:cubicBezTo>
                  <a:pt x="947" y="9361"/>
                  <a:pt x="954" y="9356"/>
                  <a:pt x="960" y="9352"/>
                </a:cubicBezTo>
                <a:cubicBezTo>
                  <a:pt x="1014" y="9461"/>
                  <a:pt x="1073" y="9569"/>
                  <a:pt x="1136" y="9676"/>
                </a:cubicBezTo>
                <a:cubicBezTo>
                  <a:pt x="927" y="9918"/>
                  <a:pt x="912" y="10224"/>
                  <a:pt x="1136" y="10483"/>
                </a:cubicBezTo>
                <a:lnTo>
                  <a:pt x="1636" y="11061"/>
                </a:lnTo>
                <a:cubicBezTo>
                  <a:pt x="1854" y="11313"/>
                  <a:pt x="2246" y="11456"/>
                  <a:pt x="2653" y="11464"/>
                </a:cubicBezTo>
                <a:cubicBezTo>
                  <a:pt x="2656" y="11459"/>
                  <a:pt x="2661" y="11454"/>
                  <a:pt x="2664" y="11449"/>
                </a:cubicBezTo>
                <a:cubicBezTo>
                  <a:pt x="2771" y="11539"/>
                  <a:pt x="2881" y="11629"/>
                  <a:pt x="2995" y="11715"/>
                </a:cubicBezTo>
                <a:cubicBezTo>
                  <a:pt x="2924" y="11989"/>
                  <a:pt x="3066" y="12279"/>
                  <a:pt x="3409" y="12471"/>
                </a:cubicBezTo>
                <a:lnTo>
                  <a:pt x="4176" y="12900"/>
                </a:lnTo>
                <a:cubicBezTo>
                  <a:pt x="4511" y="13087"/>
                  <a:pt x="4953" y="13131"/>
                  <a:pt x="5340" y="13046"/>
                </a:cubicBezTo>
                <a:cubicBezTo>
                  <a:pt x="5340" y="13043"/>
                  <a:pt x="5340" y="13040"/>
                  <a:pt x="5340" y="13036"/>
                </a:cubicBezTo>
                <a:cubicBezTo>
                  <a:pt x="5487" y="13097"/>
                  <a:pt x="5639" y="13155"/>
                  <a:pt x="5791" y="13211"/>
                </a:cubicBezTo>
                <a:cubicBezTo>
                  <a:pt x="5868" y="13482"/>
                  <a:pt x="6150" y="13721"/>
                  <a:pt x="6567" y="13822"/>
                </a:cubicBezTo>
                <a:lnTo>
                  <a:pt x="7511" y="14050"/>
                </a:lnTo>
                <a:cubicBezTo>
                  <a:pt x="7920" y="14149"/>
                  <a:pt x="8357" y="14090"/>
                  <a:pt x="8676" y="13922"/>
                </a:cubicBezTo>
                <a:cubicBezTo>
                  <a:pt x="8676" y="13921"/>
                  <a:pt x="8675" y="13921"/>
                  <a:pt x="8674" y="13919"/>
                </a:cubicBezTo>
                <a:cubicBezTo>
                  <a:pt x="8844" y="13942"/>
                  <a:pt x="9016" y="13962"/>
                  <a:pt x="9189" y="13980"/>
                </a:cubicBezTo>
                <a:cubicBezTo>
                  <a:pt x="9402" y="14215"/>
                  <a:pt x="9789" y="14372"/>
                  <a:pt x="10230" y="14372"/>
                </a:cubicBezTo>
                <a:lnTo>
                  <a:pt x="11233" y="14372"/>
                </a:lnTo>
                <a:cubicBezTo>
                  <a:pt x="11669" y="14372"/>
                  <a:pt x="12049" y="14217"/>
                  <a:pt x="12263" y="13987"/>
                </a:cubicBezTo>
                <a:cubicBezTo>
                  <a:pt x="12263" y="13987"/>
                  <a:pt x="12263" y="13985"/>
                  <a:pt x="12263" y="13985"/>
                </a:cubicBezTo>
                <a:cubicBezTo>
                  <a:pt x="12437" y="13968"/>
                  <a:pt x="12610" y="13948"/>
                  <a:pt x="12781" y="13926"/>
                </a:cubicBezTo>
                <a:cubicBezTo>
                  <a:pt x="13101" y="14095"/>
                  <a:pt x="13541" y="14154"/>
                  <a:pt x="13952" y="14055"/>
                </a:cubicBezTo>
                <a:lnTo>
                  <a:pt x="14896" y="13827"/>
                </a:lnTo>
                <a:cubicBezTo>
                  <a:pt x="15303" y="13729"/>
                  <a:pt x="15582" y="13498"/>
                  <a:pt x="15666" y="13235"/>
                </a:cubicBezTo>
                <a:cubicBezTo>
                  <a:pt x="15823" y="13178"/>
                  <a:pt x="15979" y="13118"/>
                  <a:pt x="16131" y="13056"/>
                </a:cubicBezTo>
                <a:cubicBezTo>
                  <a:pt x="16516" y="13141"/>
                  <a:pt x="16955" y="13097"/>
                  <a:pt x="17289" y="12910"/>
                </a:cubicBezTo>
                <a:lnTo>
                  <a:pt x="18059" y="12481"/>
                </a:lnTo>
                <a:cubicBezTo>
                  <a:pt x="18391" y="12296"/>
                  <a:pt x="18533" y="12017"/>
                  <a:pt x="18477" y="11751"/>
                </a:cubicBezTo>
                <a:cubicBezTo>
                  <a:pt x="18597" y="11662"/>
                  <a:pt x="18712" y="11569"/>
                  <a:pt x="18824" y="11476"/>
                </a:cubicBezTo>
                <a:cubicBezTo>
                  <a:pt x="19229" y="11467"/>
                  <a:pt x="19620" y="11325"/>
                  <a:pt x="19837" y="11075"/>
                </a:cubicBezTo>
                <a:lnTo>
                  <a:pt x="20337" y="10496"/>
                </a:lnTo>
                <a:cubicBezTo>
                  <a:pt x="20552" y="10248"/>
                  <a:pt x="20546" y="9955"/>
                  <a:pt x="20360" y="9718"/>
                </a:cubicBezTo>
                <a:cubicBezTo>
                  <a:pt x="20427" y="9606"/>
                  <a:pt x="20491" y="9493"/>
                  <a:pt x="20549" y="9377"/>
                </a:cubicBezTo>
                <a:cubicBezTo>
                  <a:pt x="20922" y="9276"/>
                  <a:pt x="21211" y="9052"/>
                  <a:pt x="21286" y="8769"/>
                </a:cubicBezTo>
                <a:lnTo>
                  <a:pt x="21460" y="8112"/>
                </a:lnTo>
                <a:cubicBezTo>
                  <a:pt x="21534" y="7829"/>
                  <a:pt x="21377" y="7554"/>
                  <a:pt x="21080" y="7374"/>
                </a:cubicBezTo>
                <a:cubicBezTo>
                  <a:pt x="21082" y="7312"/>
                  <a:pt x="21082" y="7251"/>
                  <a:pt x="21082" y="7189"/>
                </a:cubicBezTo>
                <a:cubicBezTo>
                  <a:pt x="21082" y="7130"/>
                  <a:pt x="21082" y="7072"/>
                  <a:pt x="21080" y="7014"/>
                </a:cubicBezTo>
                <a:cubicBezTo>
                  <a:pt x="21380" y="6834"/>
                  <a:pt x="21540" y="6557"/>
                  <a:pt x="21465" y="6274"/>
                </a:cubicBezTo>
                <a:lnTo>
                  <a:pt x="21289" y="5616"/>
                </a:lnTo>
                <a:cubicBezTo>
                  <a:pt x="21214" y="5334"/>
                  <a:pt x="20924" y="5112"/>
                  <a:pt x="20551" y="5010"/>
                </a:cubicBezTo>
                <a:cubicBezTo>
                  <a:pt x="20494" y="4896"/>
                  <a:pt x="20434" y="4783"/>
                  <a:pt x="20368" y="4671"/>
                </a:cubicBezTo>
                <a:cubicBezTo>
                  <a:pt x="20557" y="4433"/>
                  <a:pt x="20567" y="4138"/>
                  <a:pt x="20350" y="3888"/>
                </a:cubicBezTo>
                <a:lnTo>
                  <a:pt x="19847" y="3309"/>
                </a:lnTo>
                <a:cubicBezTo>
                  <a:pt x="19630" y="3059"/>
                  <a:pt x="19240" y="2917"/>
                  <a:pt x="18835" y="2908"/>
                </a:cubicBezTo>
                <a:cubicBezTo>
                  <a:pt x="18725" y="2816"/>
                  <a:pt x="18610" y="2726"/>
                  <a:pt x="18493" y="2638"/>
                </a:cubicBezTo>
                <a:cubicBezTo>
                  <a:pt x="18553" y="2370"/>
                  <a:pt x="18409" y="2087"/>
                  <a:pt x="18074" y="1900"/>
                </a:cubicBezTo>
                <a:lnTo>
                  <a:pt x="17307" y="1470"/>
                </a:lnTo>
                <a:cubicBezTo>
                  <a:pt x="16972" y="1284"/>
                  <a:pt x="16530" y="1239"/>
                  <a:pt x="16143" y="1324"/>
                </a:cubicBezTo>
                <a:cubicBezTo>
                  <a:pt x="16143" y="1325"/>
                  <a:pt x="16143" y="1326"/>
                  <a:pt x="16143" y="1326"/>
                </a:cubicBezTo>
                <a:cubicBezTo>
                  <a:pt x="15994" y="1265"/>
                  <a:pt x="15843" y="1207"/>
                  <a:pt x="15689" y="1151"/>
                </a:cubicBezTo>
                <a:cubicBezTo>
                  <a:pt x="15609" y="884"/>
                  <a:pt x="15328" y="650"/>
                  <a:pt x="14916" y="550"/>
                </a:cubicBezTo>
                <a:lnTo>
                  <a:pt x="13972" y="321"/>
                </a:lnTo>
                <a:cubicBezTo>
                  <a:pt x="13562" y="222"/>
                  <a:pt x="13126" y="280"/>
                  <a:pt x="12807" y="448"/>
                </a:cubicBezTo>
                <a:cubicBezTo>
                  <a:pt x="12808" y="450"/>
                  <a:pt x="12808" y="452"/>
                  <a:pt x="12809" y="453"/>
                </a:cubicBezTo>
                <a:cubicBezTo>
                  <a:pt x="12639" y="431"/>
                  <a:pt x="12466" y="411"/>
                  <a:pt x="12294" y="394"/>
                </a:cubicBezTo>
                <a:cubicBezTo>
                  <a:pt x="12082" y="158"/>
                  <a:pt x="11697" y="0"/>
                  <a:pt x="11256" y="0"/>
                </a:cubicBezTo>
                <a:lnTo>
                  <a:pt x="10250" y="0"/>
                </a:lnTo>
                <a:close/>
                <a:moveTo>
                  <a:pt x="10761" y="2494"/>
                </a:moveTo>
                <a:cubicBezTo>
                  <a:pt x="14153" y="2494"/>
                  <a:pt x="16984" y="4085"/>
                  <a:pt x="17666" y="6207"/>
                </a:cubicBezTo>
                <a:cubicBezTo>
                  <a:pt x="17678" y="6243"/>
                  <a:pt x="17689" y="6280"/>
                  <a:pt x="17699" y="6316"/>
                </a:cubicBezTo>
                <a:cubicBezTo>
                  <a:pt x="17710" y="6352"/>
                  <a:pt x="17718" y="6388"/>
                  <a:pt x="17727" y="6425"/>
                </a:cubicBezTo>
                <a:cubicBezTo>
                  <a:pt x="17735" y="6454"/>
                  <a:pt x="17744" y="6482"/>
                  <a:pt x="17750" y="6511"/>
                </a:cubicBezTo>
                <a:cubicBezTo>
                  <a:pt x="17762" y="6564"/>
                  <a:pt x="17770" y="6616"/>
                  <a:pt x="17778" y="6669"/>
                </a:cubicBezTo>
                <a:cubicBezTo>
                  <a:pt x="17785" y="6707"/>
                  <a:pt x="17791" y="6744"/>
                  <a:pt x="17796" y="6781"/>
                </a:cubicBezTo>
                <a:cubicBezTo>
                  <a:pt x="17800" y="6805"/>
                  <a:pt x="17801" y="6830"/>
                  <a:pt x="17804" y="6854"/>
                </a:cubicBezTo>
                <a:cubicBezTo>
                  <a:pt x="17812" y="6927"/>
                  <a:pt x="17817" y="6999"/>
                  <a:pt x="17819" y="7072"/>
                </a:cubicBezTo>
                <a:cubicBezTo>
                  <a:pt x="17820" y="7082"/>
                  <a:pt x="17822" y="7093"/>
                  <a:pt x="17822" y="7104"/>
                </a:cubicBezTo>
                <a:cubicBezTo>
                  <a:pt x="17826" y="7244"/>
                  <a:pt x="17819" y="7385"/>
                  <a:pt x="17804" y="7523"/>
                </a:cubicBezTo>
                <a:lnTo>
                  <a:pt x="17807" y="7523"/>
                </a:lnTo>
                <a:cubicBezTo>
                  <a:pt x="17796" y="7624"/>
                  <a:pt x="17780" y="7723"/>
                  <a:pt x="17761" y="7822"/>
                </a:cubicBezTo>
                <a:lnTo>
                  <a:pt x="17756" y="7822"/>
                </a:lnTo>
                <a:cubicBezTo>
                  <a:pt x="17743" y="7882"/>
                  <a:pt x="17731" y="7943"/>
                  <a:pt x="17715" y="8004"/>
                </a:cubicBezTo>
                <a:cubicBezTo>
                  <a:pt x="17611" y="8394"/>
                  <a:pt x="17437" y="8765"/>
                  <a:pt x="17205" y="9111"/>
                </a:cubicBezTo>
                <a:lnTo>
                  <a:pt x="17212" y="9111"/>
                </a:lnTo>
                <a:cubicBezTo>
                  <a:pt x="17151" y="9202"/>
                  <a:pt x="17086" y="9294"/>
                  <a:pt x="17016" y="9382"/>
                </a:cubicBezTo>
                <a:lnTo>
                  <a:pt x="17006" y="9381"/>
                </a:lnTo>
                <a:cubicBezTo>
                  <a:pt x="16963" y="9435"/>
                  <a:pt x="16919" y="9489"/>
                  <a:pt x="16873" y="9542"/>
                </a:cubicBezTo>
                <a:cubicBezTo>
                  <a:pt x="16575" y="9885"/>
                  <a:pt x="16224" y="10193"/>
                  <a:pt x="15827" y="10466"/>
                </a:cubicBezTo>
                <a:lnTo>
                  <a:pt x="15832" y="10467"/>
                </a:lnTo>
                <a:cubicBezTo>
                  <a:pt x="15727" y="10539"/>
                  <a:pt x="15620" y="10610"/>
                  <a:pt x="15508" y="10678"/>
                </a:cubicBezTo>
                <a:lnTo>
                  <a:pt x="15500" y="10674"/>
                </a:lnTo>
                <a:cubicBezTo>
                  <a:pt x="15433" y="10715"/>
                  <a:pt x="15365" y="10755"/>
                  <a:pt x="15294" y="10795"/>
                </a:cubicBezTo>
                <a:cubicBezTo>
                  <a:pt x="14838" y="11049"/>
                  <a:pt x="14347" y="11259"/>
                  <a:pt x="13835" y="11425"/>
                </a:cubicBezTo>
                <a:lnTo>
                  <a:pt x="13840" y="11430"/>
                </a:lnTo>
                <a:cubicBezTo>
                  <a:pt x="13704" y="11474"/>
                  <a:pt x="13564" y="11512"/>
                  <a:pt x="13424" y="11550"/>
                </a:cubicBezTo>
                <a:lnTo>
                  <a:pt x="13421" y="11547"/>
                </a:lnTo>
                <a:cubicBezTo>
                  <a:pt x="13337" y="11570"/>
                  <a:pt x="13251" y="11592"/>
                  <a:pt x="13164" y="11613"/>
                </a:cubicBezTo>
                <a:cubicBezTo>
                  <a:pt x="12604" y="11749"/>
                  <a:pt x="12037" y="11834"/>
                  <a:pt x="11470" y="11873"/>
                </a:cubicBezTo>
                <a:lnTo>
                  <a:pt x="11470" y="11875"/>
                </a:lnTo>
                <a:cubicBezTo>
                  <a:pt x="11269" y="11888"/>
                  <a:pt x="11066" y="11895"/>
                  <a:pt x="10860" y="11897"/>
                </a:cubicBezTo>
                <a:cubicBezTo>
                  <a:pt x="10824" y="11897"/>
                  <a:pt x="10786" y="11898"/>
                  <a:pt x="10750" y="11899"/>
                </a:cubicBezTo>
                <a:cubicBezTo>
                  <a:pt x="6853" y="11895"/>
                  <a:pt x="3697" y="9792"/>
                  <a:pt x="3697" y="7197"/>
                </a:cubicBezTo>
                <a:cubicBezTo>
                  <a:pt x="3697" y="4600"/>
                  <a:pt x="6859" y="2494"/>
                  <a:pt x="10761" y="2494"/>
                </a:cubicBezTo>
                <a:close/>
                <a:moveTo>
                  <a:pt x="10740" y="2745"/>
                </a:moveTo>
                <a:cubicBezTo>
                  <a:pt x="7061" y="2745"/>
                  <a:pt x="4069" y="4737"/>
                  <a:pt x="4069" y="7185"/>
                </a:cubicBezTo>
                <a:cubicBezTo>
                  <a:pt x="4069" y="9634"/>
                  <a:pt x="7061" y="11625"/>
                  <a:pt x="10740" y="11625"/>
                </a:cubicBezTo>
                <a:cubicBezTo>
                  <a:pt x="14419" y="11625"/>
                  <a:pt x="17414" y="9634"/>
                  <a:pt x="17414" y="7185"/>
                </a:cubicBezTo>
                <a:cubicBezTo>
                  <a:pt x="17414" y="4737"/>
                  <a:pt x="14419" y="2745"/>
                  <a:pt x="10740" y="2745"/>
                </a:cubicBezTo>
                <a:close/>
                <a:moveTo>
                  <a:pt x="16115" y="13233"/>
                </a:moveTo>
                <a:lnTo>
                  <a:pt x="16100" y="13289"/>
                </a:lnTo>
                <a:cubicBezTo>
                  <a:pt x="15983" y="13667"/>
                  <a:pt x="15588" y="13971"/>
                  <a:pt x="15046" y="14102"/>
                </a:cubicBezTo>
                <a:lnTo>
                  <a:pt x="14102" y="14332"/>
                </a:lnTo>
                <a:cubicBezTo>
                  <a:pt x="13920" y="14376"/>
                  <a:pt x="13731" y="14398"/>
                  <a:pt x="13539" y="14398"/>
                </a:cubicBezTo>
                <a:cubicBezTo>
                  <a:pt x="13190" y="14398"/>
                  <a:pt x="12858" y="14324"/>
                  <a:pt x="12585" y="14196"/>
                </a:cubicBezTo>
                <a:cubicBezTo>
                  <a:pt x="12381" y="14389"/>
                  <a:pt x="12098" y="14530"/>
                  <a:pt x="11773" y="14605"/>
                </a:cubicBezTo>
                <a:lnTo>
                  <a:pt x="10965" y="16610"/>
                </a:lnTo>
                <a:lnTo>
                  <a:pt x="12975" y="21600"/>
                </a:lnTo>
                <a:lnTo>
                  <a:pt x="15587" y="20004"/>
                </a:lnTo>
                <a:lnTo>
                  <a:pt x="19049" y="20517"/>
                </a:lnTo>
                <a:lnTo>
                  <a:pt x="16115" y="13233"/>
                </a:lnTo>
                <a:close/>
                <a:moveTo>
                  <a:pt x="5365" y="13294"/>
                </a:moveTo>
                <a:lnTo>
                  <a:pt x="2457" y="20517"/>
                </a:lnTo>
                <a:lnTo>
                  <a:pt x="5921" y="20004"/>
                </a:lnTo>
                <a:lnTo>
                  <a:pt x="8534" y="21600"/>
                </a:lnTo>
                <a:lnTo>
                  <a:pt x="11327" y="14663"/>
                </a:lnTo>
                <a:cubicBezTo>
                  <a:pt x="11296" y="14664"/>
                  <a:pt x="11264" y="14664"/>
                  <a:pt x="11233" y="14664"/>
                </a:cubicBezTo>
                <a:lnTo>
                  <a:pt x="10227" y="14664"/>
                </a:lnTo>
                <a:cubicBezTo>
                  <a:pt x="9666" y="14664"/>
                  <a:pt x="9169" y="14476"/>
                  <a:pt x="8870" y="14191"/>
                </a:cubicBezTo>
                <a:cubicBezTo>
                  <a:pt x="8592" y="14320"/>
                  <a:pt x="8260" y="14393"/>
                  <a:pt x="7921" y="14393"/>
                </a:cubicBezTo>
                <a:cubicBezTo>
                  <a:pt x="7729" y="14393"/>
                  <a:pt x="7541" y="14370"/>
                  <a:pt x="7360" y="14326"/>
                </a:cubicBezTo>
                <a:lnTo>
                  <a:pt x="6416" y="14097"/>
                </a:lnTo>
                <a:cubicBezTo>
                  <a:pt x="6002" y="13997"/>
                  <a:pt x="5669" y="13795"/>
                  <a:pt x="5483" y="13528"/>
                </a:cubicBezTo>
                <a:cubicBezTo>
                  <a:pt x="5429" y="13452"/>
                  <a:pt x="5391" y="13374"/>
                  <a:pt x="5365" y="13294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3" name="Certificate of Achievement"/>
          <p:cNvSpPr txBox="1"/>
          <p:nvPr/>
        </p:nvSpPr>
        <p:spPr>
          <a:xfrm>
            <a:off x="8476136" y="277236"/>
            <a:ext cx="15510659" cy="309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000" b="0">
                <a:solidFill>
                  <a:srgbClr val="E22400"/>
                </a:solidFill>
                <a:latin typeface="Zapfino"/>
                <a:ea typeface="Zapfino"/>
                <a:cs typeface="Zapfino"/>
                <a:sym typeface="Zapfino"/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E22400"/>
                </a:solidFill>
              </a:rPr>
              <a:t>Certificate of Achievement</a:t>
            </a:r>
          </a:p>
        </p:txBody>
      </p:sp>
      <p:sp>
        <p:nvSpPr>
          <p:cNvPr id="124" name="Awarded to"/>
          <p:cNvSpPr txBox="1"/>
          <p:nvPr/>
        </p:nvSpPr>
        <p:spPr>
          <a:xfrm>
            <a:off x="12163407" y="4064099"/>
            <a:ext cx="7647358" cy="1117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Awarded to</a:t>
            </a:r>
          </a:p>
        </p:txBody>
      </p:sp>
      <p:sp>
        <p:nvSpPr>
          <p:cNvPr id="125" name="Line"/>
          <p:cNvSpPr/>
          <p:nvPr/>
        </p:nvSpPr>
        <p:spPr>
          <a:xfrm>
            <a:off x="9083202" y="6858000"/>
            <a:ext cx="13807769" cy="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6" name="Date"/>
          <p:cNvSpPr txBox="1"/>
          <p:nvPr/>
        </p:nvSpPr>
        <p:spPr>
          <a:xfrm>
            <a:off x="-1665655" y="12504633"/>
            <a:ext cx="5404807" cy="609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Date</a:t>
            </a:r>
          </a:p>
        </p:txBody>
      </p:sp>
      <p:sp>
        <p:nvSpPr>
          <p:cNvPr id="127" name="Line"/>
          <p:cNvSpPr/>
          <p:nvPr/>
        </p:nvSpPr>
        <p:spPr>
          <a:xfrm>
            <a:off x="2355549" y="12809384"/>
            <a:ext cx="5024859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8" name="By"/>
          <p:cNvSpPr txBox="1"/>
          <p:nvPr/>
        </p:nvSpPr>
        <p:spPr>
          <a:xfrm>
            <a:off x="8224568" y="12489013"/>
            <a:ext cx="2385989" cy="640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By</a:t>
            </a:r>
            <a:r>
              <a:t> </a:t>
            </a:r>
          </a:p>
        </p:txBody>
      </p:sp>
      <p:sp>
        <p:nvSpPr>
          <p:cNvPr id="129" name="Line"/>
          <p:cNvSpPr/>
          <p:nvPr/>
        </p:nvSpPr>
        <p:spPr>
          <a:xfrm>
            <a:off x="10118225" y="12809384"/>
            <a:ext cx="795713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0" name="For being the quickest family at completing the cheeky cookie challenge.…"/>
          <p:cNvSpPr txBox="1"/>
          <p:nvPr/>
        </p:nvSpPr>
        <p:spPr>
          <a:xfrm>
            <a:off x="591478" y="8724027"/>
            <a:ext cx="19852007" cy="12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For being the quickest family at completing the cheeky cookie challenge.</a:t>
            </a:r>
          </a:p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Well done for demonstrating great team work and communication skills.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949584">
                                      <p:cBhvr>
                                        <p:cTn id="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66693 0.168662" pathEditMode="relative">
                                      <p:cBhvr>
                                        <p:cTn id="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1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Rectangle"/>
          <p:cNvSpPr/>
          <p:nvPr/>
        </p:nvSpPr>
        <p:spPr>
          <a:xfrm>
            <a:off x="120331" y="5097907"/>
            <a:ext cx="8187017" cy="1905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5" name="Group the Loop Challenge"/>
          <p:cNvSpPr txBox="1"/>
          <p:nvPr/>
        </p:nvSpPr>
        <p:spPr>
          <a:xfrm>
            <a:off x="-889244" y="5262414"/>
            <a:ext cx="10206166" cy="662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Group the Loop Challenge</a:t>
            </a:r>
          </a:p>
        </p:txBody>
      </p:sp>
      <p:pic>
        <p:nvPicPr>
          <p:cNvPr id="216" name="DFFD47FB-8F87-4F50-AE6A-D3AE7E8E7DBE-L0-001.jpeg" descr="DFFD47FB-8F87-4F50-AE6A-D3AE7E8E7DBE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741" y="6244239"/>
            <a:ext cx="8504640" cy="7314623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Instructions"/>
          <p:cNvSpPr txBox="1"/>
          <p:nvPr/>
        </p:nvSpPr>
        <p:spPr>
          <a:xfrm>
            <a:off x="11645896" y="623448"/>
            <a:ext cx="10191789" cy="1371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Instructions</a:t>
            </a:r>
          </a:p>
        </p:txBody>
      </p:sp>
      <p:sp>
        <p:nvSpPr>
          <p:cNvPr id="218" name="Take the bowl of cereal and chop sticks…"/>
          <p:cNvSpPr txBox="1"/>
          <p:nvPr/>
        </p:nvSpPr>
        <p:spPr>
          <a:xfrm>
            <a:off x="10869628" y="2389655"/>
            <a:ext cx="10924931" cy="10259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Take the bowl of cereal and chop sticks</a:t>
            </a:r>
          </a:p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Work as a family to separate them into  different </a:t>
            </a:r>
            <a:r>
              <a:rPr dirty="0" err="1"/>
              <a:t>colours</a:t>
            </a:r>
            <a:endParaRPr dirty="0"/>
          </a:p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Place the cereal in the correct </a:t>
            </a:r>
            <a:r>
              <a:rPr dirty="0" err="1"/>
              <a:t>colour</a:t>
            </a:r>
            <a:r>
              <a:rPr dirty="0"/>
              <a:t> square quickest family to complete the challenge wins </a:t>
            </a:r>
          </a:p>
          <a:p>
            <a:endParaRPr lang="en-GB" sz="6000" b="0" dirty="0" smtClean="0">
              <a:latin typeface="Rockwell"/>
              <a:ea typeface="Rockwell"/>
              <a:cs typeface="Rockwell"/>
              <a:sym typeface="Rockwell"/>
            </a:endParaRPr>
          </a:p>
          <a:p>
            <a:r>
              <a:rPr sz="6000" b="0" dirty="0" smtClean="0">
                <a:latin typeface="Rockwell"/>
                <a:ea typeface="Rockwell"/>
                <a:cs typeface="Rockwell"/>
                <a:sym typeface="Rockwell"/>
              </a:rPr>
              <a:t>#</a:t>
            </a:r>
            <a:r>
              <a:rPr sz="6000" b="0" dirty="0">
                <a:latin typeface="Rockwell"/>
                <a:ea typeface="Rockwell"/>
                <a:cs typeface="Rockwell"/>
                <a:sym typeface="Rockwell"/>
              </a:rPr>
              <a:t>minute to win it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Rectangle"/>
          <p:cNvSpPr/>
          <p:nvPr/>
        </p:nvSpPr>
        <p:spPr>
          <a:xfrm>
            <a:off x="120331" y="5097907"/>
            <a:ext cx="8187017" cy="1905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4" name="Team Tower Challenge"/>
          <p:cNvSpPr txBox="1"/>
          <p:nvPr/>
        </p:nvSpPr>
        <p:spPr>
          <a:xfrm>
            <a:off x="-889244" y="5718992"/>
            <a:ext cx="10206166" cy="662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Team Tower Challenge </a:t>
            </a:r>
          </a:p>
        </p:txBody>
      </p:sp>
      <p:sp>
        <p:nvSpPr>
          <p:cNvPr id="135" name="Ribbon"/>
          <p:cNvSpPr/>
          <p:nvPr/>
        </p:nvSpPr>
        <p:spPr>
          <a:xfrm>
            <a:off x="20318583" y="8344857"/>
            <a:ext cx="3317588" cy="50117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3" h="21600" extrusionOk="0">
                <a:moveTo>
                  <a:pt x="10250" y="0"/>
                </a:moveTo>
                <a:cubicBezTo>
                  <a:pt x="9814" y="0"/>
                  <a:pt x="9433" y="155"/>
                  <a:pt x="9220" y="385"/>
                </a:cubicBezTo>
                <a:cubicBezTo>
                  <a:pt x="9223" y="388"/>
                  <a:pt x="9226" y="391"/>
                  <a:pt x="9230" y="394"/>
                </a:cubicBezTo>
                <a:cubicBezTo>
                  <a:pt x="9058" y="411"/>
                  <a:pt x="8887" y="431"/>
                  <a:pt x="8717" y="453"/>
                </a:cubicBezTo>
                <a:cubicBezTo>
                  <a:pt x="8396" y="278"/>
                  <a:pt x="7949" y="215"/>
                  <a:pt x="7531" y="316"/>
                </a:cubicBezTo>
                <a:lnTo>
                  <a:pt x="6587" y="545"/>
                </a:lnTo>
                <a:cubicBezTo>
                  <a:pt x="6177" y="644"/>
                  <a:pt x="5899" y="876"/>
                  <a:pt x="5817" y="1141"/>
                </a:cubicBezTo>
                <a:cubicBezTo>
                  <a:pt x="5823" y="1143"/>
                  <a:pt x="5828" y="1147"/>
                  <a:pt x="5835" y="1149"/>
                </a:cubicBezTo>
                <a:cubicBezTo>
                  <a:pt x="5683" y="1204"/>
                  <a:pt x="5533" y="1261"/>
                  <a:pt x="5386" y="1321"/>
                </a:cubicBezTo>
                <a:cubicBezTo>
                  <a:pt x="4992" y="1227"/>
                  <a:pt x="4537" y="1270"/>
                  <a:pt x="4194" y="1462"/>
                </a:cubicBezTo>
                <a:lnTo>
                  <a:pt x="3426" y="1891"/>
                </a:lnTo>
                <a:cubicBezTo>
                  <a:pt x="3092" y="2078"/>
                  <a:pt x="2949" y="2358"/>
                  <a:pt x="3008" y="2627"/>
                </a:cubicBezTo>
                <a:cubicBezTo>
                  <a:pt x="3018" y="2628"/>
                  <a:pt x="3026" y="2630"/>
                  <a:pt x="3036" y="2632"/>
                </a:cubicBezTo>
                <a:cubicBezTo>
                  <a:pt x="2922" y="2717"/>
                  <a:pt x="2810" y="2805"/>
                  <a:pt x="2702" y="2895"/>
                </a:cubicBezTo>
                <a:cubicBezTo>
                  <a:pt x="2281" y="2894"/>
                  <a:pt x="1873" y="3038"/>
                  <a:pt x="1648" y="3297"/>
                </a:cubicBezTo>
                <a:lnTo>
                  <a:pt x="1146" y="3876"/>
                </a:lnTo>
                <a:cubicBezTo>
                  <a:pt x="928" y="4128"/>
                  <a:pt x="937" y="4424"/>
                  <a:pt x="1130" y="4662"/>
                </a:cubicBezTo>
                <a:cubicBezTo>
                  <a:pt x="1140" y="4661"/>
                  <a:pt x="1149" y="4662"/>
                  <a:pt x="1159" y="4661"/>
                </a:cubicBezTo>
                <a:cubicBezTo>
                  <a:pt x="1095" y="4767"/>
                  <a:pt x="1035" y="4874"/>
                  <a:pt x="980" y="4983"/>
                </a:cubicBezTo>
                <a:cubicBezTo>
                  <a:pt x="585" y="5078"/>
                  <a:pt x="275" y="5307"/>
                  <a:pt x="197" y="5601"/>
                </a:cubicBezTo>
                <a:lnTo>
                  <a:pt x="23" y="6260"/>
                </a:lnTo>
                <a:cubicBezTo>
                  <a:pt x="-52" y="6546"/>
                  <a:pt x="109" y="6822"/>
                  <a:pt x="414" y="7002"/>
                </a:cubicBezTo>
                <a:cubicBezTo>
                  <a:pt x="423" y="6998"/>
                  <a:pt x="432" y="6997"/>
                  <a:pt x="442" y="6993"/>
                </a:cubicBezTo>
                <a:cubicBezTo>
                  <a:pt x="439" y="7058"/>
                  <a:pt x="437" y="7123"/>
                  <a:pt x="437" y="7189"/>
                </a:cubicBezTo>
                <a:cubicBezTo>
                  <a:pt x="437" y="7238"/>
                  <a:pt x="440" y="7287"/>
                  <a:pt x="442" y="7336"/>
                </a:cubicBezTo>
                <a:cubicBezTo>
                  <a:pt x="118" y="7516"/>
                  <a:pt x="-60" y="7802"/>
                  <a:pt x="18" y="8097"/>
                </a:cubicBezTo>
                <a:lnTo>
                  <a:pt x="194" y="8756"/>
                </a:lnTo>
                <a:cubicBezTo>
                  <a:pt x="270" y="9042"/>
                  <a:pt x="563" y="9265"/>
                  <a:pt x="942" y="9365"/>
                </a:cubicBezTo>
                <a:cubicBezTo>
                  <a:pt x="947" y="9361"/>
                  <a:pt x="954" y="9356"/>
                  <a:pt x="960" y="9352"/>
                </a:cubicBezTo>
                <a:cubicBezTo>
                  <a:pt x="1014" y="9461"/>
                  <a:pt x="1073" y="9569"/>
                  <a:pt x="1136" y="9676"/>
                </a:cubicBezTo>
                <a:cubicBezTo>
                  <a:pt x="927" y="9918"/>
                  <a:pt x="912" y="10224"/>
                  <a:pt x="1136" y="10483"/>
                </a:cubicBezTo>
                <a:lnTo>
                  <a:pt x="1636" y="11061"/>
                </a:lnTo>
                <a:cubicBezTo>
                  <a:pt x="1854" y="11313"/>
                  <a:pt x="2246" y="11456"/>
                  <a:pt x="2653" y="11464"/>
                </a:cubicBezTo>
                <a:cubicBezTo>
                  <a:pt x="2656" y="11459"/>
                  <a:pt x="2661" y="11454"/>
                  <a:pt x="2664" y="11449"/>
                </a:cubicBezTo>
                <a:cubicBezTo>
                  <a:pt x="2771" y="11539"/>
                  <a:pt x="2881" y="11629"/>
                  <a:pt x="2995" y="11715"/>
                </a:cubicBezTo>
                <a:cubicBezTo>
                  <a:pt x="2924" y="11989"/>
                  <a:pt x="3066" y="12279"/>
                  <a:pt x="3409" y="12471"/>
                </a:cubicBezTo>
                <a:lnTo>
                  <a:pt x="4176" y="12900"/>
                </a:lnTo>
                <a:cubicBezTo>
                  <a:pt x="4511" y="13087"/>
                  <a:pt x="4953" y="13131"/>
                  <a:pt x="5340" y="13046"/>
                </a:cubicBezTo>
                <a:cubicBezTo>
                  <a:pt x="5340" y="13043"/>
                  <a:pt x="5340" y="13040"/>
                  <a:pt x="5340" y="13036"/>
                </a:cubicBezTo>
                <a:cubicBezTo>
                  <a:pt x="5487" y="13097"/>
                  <a:pt x="5639" y="13155"/>
                  <a:pt x="5791" y="13211"/>
                </a:cubicBezTo>
                <a:cubicBezTo>
                  <a:pt x="5868" y="13482"/>
                  <a:pt x="6150" y="13721"/>
                  <a:pt x="6567" y="13822"/>
                </a:cubicBezTo>
                <a:lnTo>
                  <a:pt x="7511" y="14050"/>
                </a:lnTo>
                <a:cubicBezTo>
                  <a:pt x="7920" y="14149"/>
                  <a:pt x="8357" y="14090"/>
                  <a:pt x="8676" y="13922"/>
                </a:cubicBezTo>
                <a:cubicBezTo>
                  <a:pt x="8676" y="13921"/>
                  <a:pt x="8675" y="13921"/>
                  <a:pt x="8674" y="13919"/>
                </a:cubicBezTo>
                <a:cubicBezTo>
                  <a:pt x="8844" y="13942"/>
                  <a:pt x="9016" y="13962"/>
                  <a:pt x="9189" y="13980"/>
                </a:cubicBezTo>
                <a:cubicBezTo>
                  <a:pt x="9402" y="14215"/>
                  <a:pt x="9789" y="14372"/>
                  <a:pt x="10230" y="14372"/>
                </a:cubicBezTo>
                <a:lnTo>
                  <a:pt x="11233" y="14372"/>
                </a:lnTo>
                <a:cubicBezTo>
                  <a:pt x="11669" y="14372"/>
                  <a:pt x="12049" y="14217"/>
                  <a:pt x="12263" y="13987"/>
                </a:cubicBezTo>
                <a:cubicBezTo>
                  <a:pt x="12263" y="13987"/>
                  <a:pt x="12263" y="13985"/>
                  <a:pt x="12263" y="13985"/>
                </a:cubicBezTo>
                <a:cubicBezTo>
                  <a:pt x="12437" y="13968"/>
                  <a:pt x="12610" y="13948"/>
                  <a:pt x="12781" y="13926"/>
                </a:cubicBezTo>
                <a:cubicBezTo>
                  <a:pt x="13101" y="14095"/>
                  <a:pt x="13541" y="14154"/>
                  <a:pt x="13952" y="14055"/>
                </a:cubicBezTo>
                <a:lnTo>
                  <a:pt x="14896" y="13827"/>
                </a:lnTo>
                <a:cubicBezTo>
                  <a:pt x="15303" y="13729"/>
                  <a:pt x="15582" y="13498"/>
                  <a:pt x="15666" y="13235"/>
                </a:cubicBezTo>
                <a:cubicBezTo>
                  <a:pt x="15823" y="13178"/>
                  <a:pt x="15979" y="13118"/>
                  <a:pt x="16131" y="13056"/>
                </a:cubicBezTo>
                <a:cubicBezTo>
                  <a:pt x="16516" y="13141"/>
                  <a:pt x="16955" y="13097"/>
                  <a:pt x="17289" y="12910"/>
                </a:cubicBezTo>
                <a:lnTo>
                  <a:pt x="18059" y="12481"/>
                </a:lnTo>
                <a:cubicBezTo>
                  <a:pt x="18391" y="12296"/>
                  <a:pt x="18533" y="12017"/>
                  <a:pt x="18477" y="11751"/>
                </a:cubicBezTo>
                <a:cubicBezTo>
                  <a:pt x="18597" y="11662"/>
                  <a:pt x="18712" y="11569"/>
                  <a:pt x="18824" y="11476"/>
                </a:cubicBezTo>
                <a:cubicBezTo>
                  <a:pt x="19229" y="11467"/>
                  <a:pt x="19620" y="11325"/>
                  <a:pt x="19837" y="11075"/>
                </a:cubicBezTo>
                <a:lnTo>
                  <a:pt x="20337" y="10496"/>
                </a:lnTo>
                <a:cubicBezTo>
                  <a:pt x="20552" y="10248"/>
                  <a:pt x="20546" y="9955"/>
                  <a:pt x="20360" y="9718"/>
                </a:cubicBezTo>
                <a:cubicBezTo>
                  <a:pt x="20427" y="9606"/>
                  <a:pt x="20491" y="9493"/>
                  <a:pt x="20549" y="9377"/>
                </a:cubicBezTo>
                <a:cubicBezTo>
                  <a:pt x="20922" y="9276"/>
                  <a:pt x="21211" y="9052"/>
                  <a:pt x="21286" y="8769"/>
                </a:cubicBezTo>
                <a:lnTo>
                  <a:pt x="21460" y="8112"/>
                </a:lnTo>
                <a:cubicBezTo>
                  <a:pt x="21534" y="7829"/>
                  <a:pt x="21377" y="7554"/>
                  <a:pt x="21080" y="7374"/>
                </a:cubicBezTo>
                <a:cubicBezTo>
                  <a:pt x="21082" y="7312"/>
                  <a:pt x="21082" y="7251"/>
                  <a:pt x="21082" y="7189"/>
                </a:cubicBezTo>
                <a:cubicBezTo>
                  <a:pt x="21082" y="7130"/>
                  <a:pt x="21082" y="7072"/>
                  <a:pt x="21080" y="7014"/>
                </a:cubicBezTo>
                <a:cubicBezTo>
                  <a:pt x="21380" y="6834"/>
                  <a:pt x="21540" y="6557"/>
                  <a:pt x="21465" y="6274"/>
                </a:cubicBezTo>
                <a:lnTo>
                  <a:pt x="21289" y="5616"/>
                </a:lnTo>
                <a:cubicBezTo>
                  <a:pt x="21214" y="5334"/>
                  <a:pt x="20924" y="5112"/>
                  <a:pt x="20551" y="5010"/>
                </a:cubicBezTo>
                <a:cubicBezTo>
                  <a:pt x="20494" y="4896"/>
                  <a:pt x="20434" y="4783"/>
                  <a:pt x="20368" y="4671"/>
                </a:cubicBezTo>
                <a:cubicBezTo>
                  <a:pt x="20557" y="4433"/>
                  <a:pt x="20567" y="4138"/>
                  <a:pt x="20350" y="3888"/>
                </a:cubicBezTo>
                <a:lnTo>
                  <a:pt x="19847" y="3309"/>
                </a:lnTo>
                <a:cubicBezTo>
                  <a:pt x="19630" y="3059"/>
                  <a:pt x="19240" y="2917"/>
                  <a:pt x="18835" y="2908"/>
                </a:cubicBezTo>
                <a:cubicBezTo>
                  <a:pt x="18725" y="2816"/>
                  <a:pt x="18610" y="2726"/>
                  <a:pt x="18493" y="2638"/>
                </a:cubicBezTo>
                <a:cubicBezTo>
                  <a:pt x="18553" y="2370"/>
                  <a:pt x="18409" y="2087"/>
                  <a:pt x="18074" y="1900"/>
                </a:cubicBezTo>
                <a:lnTo>
                  <a:pt x="17307" y="1470"/>
                </a:lnTo>
                <a:cubicBezTo>
                  <a:pt x="16972" y="1284"/>
                  <a:pt x="16530" y="1239"/>
                  <a:pt x="16143" y="1324"/>
                </a:cubicBezTo>
                <a:cubicBezTo>
                  <a:pt x="16143" y="1325"/>
                  <a:pt x="16143" y="1326"/>
                  <a:pt x="16143" y="1326"/>
                </a:cubicBezTo>
                <a:cubicBezTo>
                  <a:pt x="15994" y="1265"/>
                  <a:pt x="15843" y="1207"/>
                  <a:pt x="15689" y="1151"/>
                </a:cubicBezTo>
                <a:cubicBezTo>
                  <a:pt x="15609" y="884"/>
                  <a:pt x="15328" y="650"/>
                  <a:pt x="14916" y="550"/>
                </a:cubicBezTo>
                <a:lnTo>
                  <a:pt x="13972" y="321"/>
                </a:lnTo>
                <a:cubicBezTo>
                  <a:pt x="13562" y="222"/>
                  <a:pt x="13126" y="280"/>
                  <a:pt x="12807" y="448"/>
                </a:cubicBezTo>
                <a:cubicBezTo>
                  <a:pt x="12808" y="450"/>
                  <a:pt x="12808" y="452"/>
                  <a:pt x="12809" y="453"/>
                </a:cubicBezTo>
                <a:cubicBezTo>
                  <a:pt x="12639" y="431"/>
                  <a:pt x="12466" y="411"/>
                  <a:pt x="12294" y="394"/>
                </a:cubicBezTo>
                <a:cubicBezTo>
                  <a:pt x="12082" y="158"/>
                  <a:pt x="11697" y="0"/>
                  <a:pt x="11256" y="0"/>
                </a:cubicBezTo>
                <a:lnTo>
                  <a:pt x="10250" y="0"/>
                </a:lnTo>
                <a:close/>
                <a:moveTo>
                  <a:pt x="10761" y="2494"/>
                </a:moveTo>
                <a:cubicBezTo>
                  <a:pt x="14153" y="2494"/>
                  <a:pt x="16984" y="4085"/>
                  <a:pt x="17666" y="6207"/>
                </a:cubicBezTo>
                <a:cubicBezTo>
                  <a:pt x="17678" y="6243"/>
                  <a:pt x="17689" y="6280"/>
                  <a:pt x="17699" y="6316"/>
                </a:cubicBezTo>
                <a:cubicBezTo>
                  <a:pt x="17710" y="6352"/>
                  <a:pt x="17718" y="6388"/>
                  <a:pt x="17727" y="6425"/>
                </a:cubicBezTo>
                <a:cubicBezTo>
                  <a:pt x="17735" y="6454"/>
                  <a:pt x="17744" y="6482"/>
                  <a:pt x="17750" y="6511"/>
                </a:cubicBezTo>
                <a:cubicBezTo>
                  <a:pt x="17762" y="6564"/>
                  <a:pt x="17770" y="6616"/>
                  <a:pt x="17778" y="6669"/>
                </a:cubicBezTo>
                <a:cubicBezTo>
                  <a:pt x="17785" y="6707"/>
                  <a:pt x="17791" y="6744"/>
                  <a:pt x="17796" y="6781"/>
                </a:cubicBezTo>
                <a:cubicBezTo>
                  <a:pt x="17800" y="6805"/>
                  <a:pt x="17801" y="6830"/>
                  <a:pt x="17804" y="6854"/>
                </a:cubicBezTo>
                <a:cubicBezTo>
                  <a:pt x="17812" y="6927"/>
                  <a:pt x="17817" y="6999"/>
                  <a:pt x="17819" y="7072"/>
                </a:cubicBezTo>
                <a:cubicBezTo>
                  <a:pt x="17820" y="7082"/>
                  <a:pt x="17822" y="7093"/>
                  <a:pt x="17822" y="7104"/>
                </a:cubicBezTo>
                <a:cubicBezTo>
                  <a:pt x="17826" y="7244"/>
                  <a:pt x="17819" y="7385"/>
                  <a:pt x="17804" y="7523"/>
                </a:cubicBezTo>
                <a:lnTo>
                  <a:pt x="17807" y="7523"/>
                </a:lnTo>
                <a:cubicBezTo>
                  <a:pt x="17796" y="7624"/>
                  <a:pt x="17780" y="7723"/>
                  <a:pt x="17761" y="7822"/>
                </a:cubicBezTo>
                <a:lnTo>
                  <a:pt x="17756" y="7822"/>
                </a:lnTo>
                <a:cubicBezTo>
                  <a:pt x="17743" y="7882"/>
                  <a:pt x="17731" y="7943"/>
                  <a:pt x="17715" y="8004"/>
                </a:cubicBezTo>
                <a:cubicBezTo>
                  <a:pt x="17611" y="8394"/>
                  <a:pt x="17437" y="8765"/>
                  <a:pt x="17205" y="9111"/>
                </a:cubicBezTo>
                <a:lnTo>
                  <a:pt x="17212" y="9111"/>
                </a:lnTo>
                <a:cubicBezTo>
                  <a:pt x="17151" y="9202"/>
                  <a:pt x="17086" y="9294"/>
                  <a:pt x="17016" y="9382"/>
                </a:cubicBezTo>
                <a:lnTo>
                  <a:pt x="17006" y="9381"/>
                </a:lnTo>
                <a:cubicBezTo>
                  <a:pt x="16963" y="9435"/>
                  <a:pt x="16919" y="9489"/>
                  <a:pt x="16873" y="9542"/>
                </a:cubicBezTo>
                <a:cubicBezTo>
                  <a:pt x="16575" y="9885"/>
                  <a:pt x="16224" y="10193"/>
                  <a:pt x="15827" y="10466"/>
                </a:cubicBezTo>
                <a:lnTo>
                  <a:pt x="15832" y="10467"/>
                </a:lnTo>
                <a:cubicBezTo>
                  <a:pt x="15727" y="10539"/>
                  <a:pt x="15620" y="10610"/>
                  <a:pt x="15508" y="10678"/>
                </a:cubicBezTo>
                <a:lnTo>
                  <a:pt x="15500" y="10674"/>
                </a:lnTo>
                <a:cubicBezTo>
                  <a:pt x="15433" y="10715"/>
                  <a:pt x="15365" y="10755"/>
                  <a:pt x="15294" y="10795"/>
                </a:cubicBezTo>
                <a:cubicBezTo>
                  <a:pt x="14838" y="11049"/>
                  <a:pt x="14347" y="11259"/>
                  <a:pt x="13835" y="11425"/>
                </a:cubicBezTo>
                <a:lnTo>
                  <a:pt x="13840" y="11430"/>
                </a:lnTo>
                <a:cubicBezTo>
                  <a:pt x="13704" y="11474"/>
                  <a:pt x="13564" y="11512"/>
                  <a:pt x="13424" y="11550"/>
                </a:cubicBezTo>
                <a:lnTo>
                  <a:pt x="13421" y="11547"/>
                </a:lnTo>
                <a:cubicBezTo>
                  <a:pt x="13337" y="11570"/>
                  <a:pt x="13251" y="11592"/>
                  <a:pt x="13164" y="11613"/>
                </a:cubicBezTo>
                <a:cubicBezTo>
                  <a:pt x="12604" y="11749"/>
                  <a:pt x="12037" y="11834"/>
                  <a:pt x="11470" y="11873"/>
                </a:cubicBezTo>
                <a:lnTo>
                  <a:pt x="11470" y="11875"/>
                </a:lnTo>
                <a:cubicBezTo>
                  <a:pt x="11269" y="11888"/>
                  <a:pt x="11066" y="11895"/>
                  <a:pt x="10860" y="11897"/>
                </a:cubicBezTo>
                <a:cubicBezTo>
                  <a:pt x="10824" y="11897"/>
                  <a:pt x="10786" y="11898"/>
                  <a:pt x="10750" y="11899"/>
                </a:cubicBezTo>
                <a:cubicBezTo>
                  <a:pt x="6853" y="11895"/>
                  <a:pt x="3697" y="9792"/>
                  <a:pt x="3697" y="7197"/>
                </a:cubicBezTo>
                <a:cubicBezTo>
                  <a:pt x="3697" y="4600"/>
                  <a:pt x="6859" y="2494"/>
                  <a:pt x="10761" y="2494"/>
                </a:cubicBezTo>
                <a:close/>
                <a:moveTo>
                  <a:pt x="10740" y="2745"/>
                </a:moveTo>
                <a:cubicBezTo>
                  <a:pt x="7061" y="2745"/>
                  <a:pt x="4069" y="4737"/>
                  <a:pt x="4069" y="7185"/>
                </a:cubicBezTo>
                <a:cubicBezTo>
                  <a:pt x="4069" y="9634"/>
                  <a:pt x="7061" y="11625"/>
                  <a:pt x="10740" y="11625"/>
                </a:cubicBezTo>
                <a:cubicBezTo>
                  <a:pt x="14419" y="11625"/>
                  <a:pt x="17414" y="9634"/>
                  <a:pt x="17414" y="7185"/>
                </a:cubicBezTo>
                <a:cubicBezTo>
                  <a:pt x="17414" y="4737"/>
                  <a:pt x="14419" y="2745"/>
                  <a:pt x="10740" y="2745"/>
                </a:cubicBezTo>
                <a:close/>
                <a:moveTo>
                  <a:pt x="16115" y="13233"/>
                </a:moveTo>
                <a:lnTo>
                  <a:pt x="16100" y="13289"/>
                </a:lnTo>
                <a:cubicBezTo>
                  <a:pt x="15983" y="13667"/>
                  <a:pt x="15588" y="13971"/>
                  <a:pt x="15046" y="14102"/>
                </a:cubicBezTo>
                <a:lnTo>
                  <a:pt x="14102" y="14332"/>
                </a:lnTo>
                <a:cubicBezTo>
                  <a:pt x="13920" y="14376"/>
                  <a:pt x="13731" y="14398"/>
                  <a:pt x="13539" y="14398"/>
                </a:cubicBezTo>
                <a:cubicBezTo>
                  <a:pt x="13190" y="14398"/>
                  <a:pt x="12858" y="14324"/>
                  <a:pt x="12585" y="14196"/>
                </a:cubicBezTo>
                <a:cubicBezTo>
                  <a:pt x="12381" y="14389"/>
                  <a:pt x="12098" y="14530"/>
                  <a:pt x="11773" y="14605"/>
                </a:cubicBezTo>
                <a:lnTo>
                  <a:pt x="10965" y="16610"/>
                </a:lnTo>
                <a:lnTo>
                  <a:pt x="12975" y="21600"/>
                </a:lnTo>
                <a:lnTo>
                  <a:pt x="15587" y="20004"/>
                </a:lnTo>
                <a:lnTo>
                  <a:pt x="19049" y="20517"/>
                </a:lnTo>
                <a:lnTo>
                  <a:pt x="16115" y="13233"/>
                </a:lnTo>
                <a:close/>
                <a:moveTo>
                  <a:pt x="5365" y="13294"/>
                </a:moveTo>
                <a:lnTo>
                  <a:pt x="2457" y="20517"/>
                </a:lnTo>
                <a:lnTo>
                  <a:pt x="5921" y="20004"/>
                </a:lnTo>
                <a:lnTo>
                  <a:pt x="8534" y="21600"/>
                </a:lnTo>
                <a:lnTo>
                  <a:pt x="11327" y="14663"/>
                </a:lnTo>
                <a:cubicBezTo>
                  <a:pt x="11296" y="14664"/>
                  <a:pt x="11264" y="14664"/>
                  <a:pt x="11233" y="14664"/>
                </a:cubicBezTo>
                <a:lnTo>
                  <a:pt x="10227" y="14664"/>
                </a:lnTo>
                <a:cubicBezTo>
                  <a:pt x="9666" y="14664"/>
                  <a:pt x="9169" y="14476"/>
                  <a:pt x="8870" y="14191"/>
                </a:cubicBezTo>
                <a:cubicBezTo>
                  <a:pt x="8592" y="14320"/>
                  <a:pt x="8260" y="14393"/>
                  <a:pt x="7921" y="14393"/>
                </a:cubicBezTo>
                <a:cubicBezTo>
                  <a:pt x="7729" y="14393"/>
                  <a:pt x="7541" y="14370"/>
                  <a:pt x="7360" y="14326"/>
                </a:cubicBezTo>
                <a:lnTo>
                  <a:pt x="6416" y="14097"/>
                </a:lnTo>
                <a:cubicBezTo>
                  <a:pt x="6002" y="13997"/>
                  <a:pt x="5669" y="13795"/>
                  <a:pt x="5483" y="13528"/>
                </a:cubicBezTo>
                <a:cubicBezTo>
                  <a:pt x="5429" y="13452"/>
                  <a:pt x="5391" y="13374"/>
                  <a:pt x="5365" y="13294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6" name="Certificate of Achievement"/>
          <p:cNvSpPr txBox="1"/>
          <p:nvPr/>
        </p:nvSpPr>
        <p:spPr>
          <a:xfrm>
            <a:off x="8476136" y="277236"/>
            <a:ext cx="15510659" cy="309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000" b="0">
                <a:solidFill>
                  <a:srgbClr val="E22400"/>
                </a:solidFill>
                <a:latin typeface="Zapfino"/>
                <a:ea typeface="Zapfino"/>
                <a:cs typeface="Zapfino"/>
                <a:sym typeface="Zapfino"/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E22400"/>
                </a:solidFill>
              </a:rPr>
              <a:t>Certificate of Achievement</a:t>
            </a:r>
          </a:p>
        </p:txBody>
      </p:sp>
      <p:sp>
        <p:nvSpPr>
          <p:cNvPr id="137" name="Awarded to"/>
          <p:cNvSpPr txBox="1"/>
          <p:nvPr/>
        </p:nvSpPr>
        <p:spPr>
          <a:xfrm>
            <a:off x="12163407" y="4064099"/>
            <a:ext cx="7647358" cy="1117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Awarded to</a:t>
            </a:r>
          </a:p>
        </p:txBody>
      </p:sp>
      <p:sp>
        <p:nvSpPr>
          <p:cNvPr id="138" name="Line"/>
          <p:cNvSpPr/>
          <p:nvPr/>
        </p:nvSpPr>
        <p:spPr>
          <a:xfrm>
            <a:off x="9083202" y="6858000"/>
            <a:ext cx="13807769" cy="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9" name="Date"/>
          <p:cNvSpPr txBox="1"/>
          <p:nvPr/>
        </p:nvSpPr>
        <p:spPr>
          <a:xfrm>
            <a:off x="-1665655" y="12504633"/>
            <a:ext cx="5404807" cy="609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Date</a:t>
            </a:r>
          </a:p>
        </p:txBody>
      </p:sp>
      <p:sp>
        <p:nvSpPr>
          <p:cNvPr id="140" name="Line"/>
          <p:cNvSpPr/>
          <p:nvPr/>
        </p:nvSpPr>
        <p:spPr>
          <a:xfrm>
            <a:off x="2355549" y="12809384"/>
            <a:ext cx="5024859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1" name="By"/>
          <p:cNvSpPr txBox="1"/>
          <p:nvPr/>
        </p:nvSpPr>
        <p:spPr>
          <a:xfrm>
            <a:off x="8224568" y="12489013"/>
            <a:ext cx="2385989" cy="640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By</a:t>
            </a:r>
            <a:r>
              <a:t> </a:t>
            </a:r>
          </a:p>
        </p:txBody>
      </p:sp>
      <p:sp>
        <p:nvSpPr>
          <p:cNvPr id="142" name="Line"/>
          <p:cNvSpPr/>
          <p:nvPr/>
        </p:nvSpPr>
        <p:spPr>
          <a:xfrm>
            <a:off x="10118225" y="12809384"/>
            <a:ext cx="795713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3" name="For being the family to build the tallest structure in the team tower challenge.…"/>
          <p:cNvSpPr txBox="1"/>
          <p:nvPr/>
        </p:nvSpPr>
        <p:spPr>
          <a:xfrm>
            <a:off x="188969" y="8106667"/>
            <a:ext cx="20872655" cy="12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For being the family to build the tallest structure in the team tower challenge.</a:t>
            </a:r>
          </a:p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Well done for demonstrating great team work and creativity.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949584">
                                      <p:cBhvr>
                                        <p:cTn id="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66693 0.168662" pathEditMode="relative">
                                      <p:cBhvr>
                                        <p:cTn id="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Rectangle"/>
          <p:cNvSpPr/>
          <p:nvPr/>
        </p:nvSpPr>
        <p:spPr>
          <a:xfrm>
            <a:off x="120331" y="5097907"/>
            <a:ext cx="8187017" cy="1905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7" name="Wrap a Relative Challenge"/>
          <p:cNvSpPr txBox="1"/>
          <p:nvPr/>
        </p:nvSpPr>
        <p:spPr>
          <a:xfrm>
            <a:off x="-889244" y="5718992"/>
            <a:ext cx="10206166" cy="662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Wrap a Relative Challenge</a:t>
            </a:r>
          </a:p>
        </p:txBody>
      </p:sp>
      <p:sp>
        <p:nvSpPr>
          <p:cNvPr id="148" name="Ribbon"/>
          <p:cNvSpPr/>
          <p:nvPr/>
        </p:nvSpPr>
        <p:spPr>
          <a:xfrm>
            <a:off x="20318583" y="8344857"/>
            <a:ext cx="3317588" cy="50117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3" h="21600" extrusionOk="0">
                <a:moveTo>
                  <a:pt x="10250" y="0"/>
                </a:moveTo>
                <a:cubicBezTo>
                  <a:pt x="9814" y="0"/>
                  <a:pt x="9433" y="155"/>
                  <a:pt x="9220" y="385"/>
                </a:cubicBezTo>
                <a:cubicBezTo>
                  <a:pt x="9223" y="388"/>
                  <a:pt x="9226" y="391"/>
                  <a:pt x="9230" y="394"/>
                </a:cubicBezTo>
                <a:cubicBezTo>
                  <a:pt x="9058" y="411"/>
                  <a:pt x="8887" y="431"/>
                  <a:pt x="8717" y="453"/>
                </a:cubicBezTo>
                <a:cubicBezTo>
                  <a:pt x="8396" y="278"/>
                  <a:pt x="7949" y="215"/>
                  <a:pt x="7531" y="316"/>
                </a:cubicBezTo>
                <a:lnTo>
                  <a:pt x="6587" y="545"/>
                </a:lnTo>
                <a:cubicBezTo>
                  <a:pt x="6177" y="644"/>
                  <a:pt x="5899" y="876"/>
                  <a:pt x="5817" y="1141"/>
                </a:cubicBezTo>
                <a:cubicBezTo>
                  <a:pt x="5823" y="1143"/>
                  <a:pt x="5828" y="1147"/>
                  <a:pt x="5835" y="1149"/>
                </a:cubicBezTo>
                <a:cubicBezTo>
                  <a:pt x="5683" y="1204"/>
                  <a:pt x="5533" y="1261"/>
                  <a:pt x="5386" y="1321"/>
                </a:cubicBezTo>
                <a:cubicBezTo>
                  <a:pt x="4992" y="1227"/>
                  <a:pt x="4537" y="1270"/>
                  <a:pt x="4194" y="1462"/>
                </a:cubicBezTo>
                <a:lnTo>
                  <a:pt x="3426" y="1891"/>
                </a:lnTo>
                <a:cubicBezTo>
                  <a:pt x="3092" y="2078"/>
                  <a:pt x="2949" y="2358"/>
                  <a:pt x="3008" y="2627"/>
                </a:cubicBezTo>
                <a:cubicBezTo>
                  <a:pt x="3018" y="2628"/>
                  <a:pt x="3026" y="2630"/>
                  <a:pt x="3036" y="2632"/>
                </a:cubicBezTo>
                <a:cubicBezTo>
                  <a:pt x="2922" y="2717"/>
                  <a:pt x="2810" y="2805"/>
                  <a:pt x="2702" y="2895"/>
                </a:cubicBezTo>
                <a:cubicBezTo>
                  <a:pt x="2281" y="2894"/>
                  <a:pt x="1873" y="3038"/>
                  <a:pt x="1648" y="3297"/>
                </a:cubicBezTo>
                <a:lnTo>
                  <a:pt x="1146" y="3876"/>
                </a:lnTo>
                <a:cubicBezTo>
                  <a:pt x="928" y="4128"/>
                  <a:pt x="937" y="4424"/>
                  <a:pt x="1130" y="4662"/>
                </a:cubicBezTo>
                <a:cubicBezTo>
                  <a:pt x="1140" y="4661"/>
                  <a:pt x="1149" y="4662"/>
                  <a:pt x="1159" y="4661"/>
                </a:cubicBezTo>
                <a:cubicBezTo>
                  <a:pt x="1095" y="4767"/>
                  <a:pt x="1035" y="4874"/>
                  <a:pt x="980" y="4983"/>
                </a:cubicBezTo>
                <a:cubicBezTo>
                  <a:pt x="585" y="5078"/>
                  <a:pt x="275" y="5307"/>
                  <a:pt x="197" y="5601"/>
                </a:cubicBezTo>
                <a:lnTo>
                  <a:pt x="23" y="6260"/>
                </a:lnTo>
                <a:cubicBezTo>
                  <a:pt x="-52" y="6546"/>
                  <a:pt x="109" y="6822"/>
                  <a:pt x="414" y="7002"/>
                </a:cubicBezTo>
                <a:cubicBezTo>
                  <a:pt x="423" y="6998"/>
                  <a:pt x="432" y="6997"/>
                  <a:pt x="442" y="6993"/>
                </a:cubicBezTo>
                <a:cubicBezTo>
                  <a:pt x="439" y="7058"/>
                  <a:pt x="437" y="7123"/>
                  <a:pt x="437" y="7189"/>
                </a:cubicBezTo>
                <a:cubicBezTo>
                  <a:pt x="437" y="7238"/>
                  <a:pt x="440" y="7287"/>
                  <a:pt x="442" y="7336"/>
                </a:cubicBezTo>
                <a:cubicBezTo>
                  <a:pt x="118" y="7516"/>
                  <a:pt x="-60" y="7802"/>
                  <a:pt x="18" y="8097"/>
                </a:cubicBezTo>
                <a:lnTo>
                  <a:pt x="194" y="8756"/>
                </a:lnTo>
                <a:cubicBezTo>
                  <a:pt x="270" y="9042"/>
                  <a:pt x="563" y="9265"/>
                  <a:pt x="942" y="9365"/>
                </a:cubicBezTo>
                <a:cubicBezTo>
                  <a:pt x="947" y="9361"/>
                  <a:pt x="954" y="9356"/>
                  <a:pt x="960" y="9352"/>
                </a:cubicBezTo>
                <a:cubicBezTo>
                  <a:pt x="1014" y="9461"/>
                  <a:pt x="1073" y="9569"/>
                  <a:pt x="1136" y="9676"/>
                </a:cubicBezTo>
                <a:cubicBezTo>
                  <a:pt x="927" y="9918"/>
                  <a:pt x="912" y="10224"/>
                  <a:pt x="1136" y="10483"/>
                </a:cubicBezTo>
                <a:lnTo>
                  <a:pt x="1636" y="11061"/>
                </a:lnTo>
                <a:cubicBezTo>
                  <a:pt x="1854" y="11313"/>
                  <a:pt x="2246" y="11456"/>
                  <a:pt x="2653" y="11464"/>
                </a:cubicBezTo>
                <a:cubicBezTo>
                  <a:pt x="2656" y="11459"/>
                  <a:pt x="2661" y="11454"/>
                  <a:pt x="2664" y="11449"/>
                </a:cubicBezTo>
                <a:cubicBezTo>
                  <a:pt x="2771" y="11539"/>
                  <a:pt x="2881" y="11629"/>
                  <a:pt x="2995" y="11715"/>
                </a:cubicBezTo>
                <a:cubicBezTo>
                  <a:pt x="2924" y="11989"/>
                  <a:pt x="3066" y="12279"/>
                  <a:pt x="3409" y="12471"/>
                </a:cubicBezTo>
                <a:lnTo>
                  <a:pt x="4176" y="12900"/>
                </a:lnTo>
                <a:cubicBezTo>
                  <a:pt x="4511" y="13087"/>
                  <a:pt x="4953" y="13131"/>
                  <a:pt x="5340" y="13046"/>
                </a:cubicBezTo>
                <a:cubicBezTo>
                  <a:pt x="5340" y="13043"/>
                  <a:pt x="5340" y="13040"/>
                  <a:pt x="5340" y="13036"/>
                </a:cubicBezTo>
                <a:cubicBezTo>
                  <a:pt x="5487" y="13097"/>
                  <a:pt x="5639" y="13155"/>
                  <a:pt x="5791" y="13211"/>
                </a:cubicBezTo>
                <a:cubicBezTo>
                  <a:pt x="5868" y="13482"/>
                  <a:pt x="6150" y="13721"/>
                  <a:pt x="6567" y="13822"/>
                </a:cubicBezTo>
                <a:lnTo>
                  <a:pt x="7511" y="14050"/>
                </a:lnTo>
                <a:cubicBezTo>
                  <a:pt x="7920" y="14149"/>
                  <a:pt x="8357" y="14090"/>
                  <a:pt x="8676" y="13922"/>
                </a:cubicBezTo>
                <a:cubicBezTo>
                  <a:pt x="8676" y="13921"/>
                  <a:pt x="8675" y="13921"/>
                  <a:pt x="8674" y="13919"/>
                </a:cubicBezTo>
                <a:cubicBezTo>
                  <a:pt x="8844" y="13942"/>
                  <a:pt x="9016" y="13962"/>
                  <a:pt x="9189" y="13980"/>
                </a:cubicBezTo>
                <a:cubicBezTo>
                  <a:pt x="9402" y="14215"/>
                  <a:pt x="9789" y="14372"/>
                  <a:pt x="10230" y="14372"/>
                </a:cubicBezTo>
                <a:lnTo>
                  <a:pt x="11233" y="14372"/>
                </a:lnTo>
                <a:cubicBezTo>
                  <a:pt x="11669" y="14372"/>
                  <a:pt x="12049" y="14217"/>
                  <a:pt x="12263" y="13987"/>
                </a:cubicBezTo>
                <a:cubicBezTo>
                  <a:pt x="12263" y="13987"/>
                  <a:pt x="12263" y="13985"/>
                  <a:pt x="12263" y="13985"/>
                </a:cubicBezTo>
                <a:cubicBezTo>
                  <a:pt x="12437" y="13968"/>
                  <a:pt x="12610" y="13948"/>
                  <a:pt x="12781" y="13926"/>
                </a:cubicBezTo>
                <a:cubicBezTo>
                  <a:pt x="13101" y="14095"/>
                  <a:pt x="13541" y="14154"/>
                  <a:pt x="13952" y="14055"/>
                </a:cubicBezTo>
                <a:lnTo>
                  <a:pt x="14896" y="13827"/>
                </a:lnTo>
                <a:cubicBezTo>
                  <a:pt x="15303" y="13729"/>
                  <a:pt x="15582" y="13498"/>
                  <a:pt x="15666" y="13235"/>
                </a:cubicBezTo>
                <a:cubicBezTo>
                  <a:pt x="15823" y="13178"/>
                  <a:pt x="15979" y="13118"/>
                  <a:pt x="16131" y="13056"/>
                </a:cubicBezTo>
                <a:cubicBezTo>
                  <a:pt x="16516" y="13141"/>
                  <a:pt x="16955" y="13097"/>
                  <a:pt x="17289" y="12910"/>
                </a:cubicBezTo>
                <a:lnTo>
                  <a:pt x="18059" y="12481"/>
                </a:lnTo>
                <a:cubicBezTo>
                  <a:pt x="18391" y="12296"/>
                  <a:pt x="18533" y="12017"/>
                  <a:pt x="18477" y="11751"/>
                </a:cubicBezTo>
                <a:cubicBezTo>
                  <a:pt x="18597" y="11662"/>
                  <a:pt x="18712" y="11569"/>
                  <a:pt x="18824" y="11476"/>
                </a:cubicBezTo>
                <a:cubicBezTo>
                  <a:pt x="19229" y="11467"/>
                  <a:pt x="19620" y="11325"/>
                  <a:pt x="19837" y="11075"/>
                </a:cubicBezTo>
                <a:lnTo>
                  <a:pt x="20337" y="10496"/>
                </a:lnTo>
                <a:cubicBezTo>
                  <a:pt x="20552" y="10248"/>
                  <a:pt x="20546" y="9955"/>
                  <a:pt x="20360" y="9718"/>
                </a:cubicBezTo>
                <a:cubicBezTo>
                  <a:pt x="20427" y="9606"/>
                  <a:pt x="20491" y="9493"/>
                  <a:pt x="20549" y="9377"/>
                </a:cubicBezTo>
                <a:cubicBezTo>
                  <a:pt x="20922" y="9276"/>
                  <a:pt x="21211" y="9052"/>
                  <a:pt x="21286" y="8769"/>
                </a:cubicBezTo>
                <a:lnTo>
                  <a:pt x="21460" y="8112"/>
                </a:lnTo>
                <a:cubicBezTo>
                  <a:pt x="21534" y="7829"/>
                  <a:pt x="21377" y="7554"/>
                  <a:pt x="21080" y="7374"/>
                </a:cubicBezTo>
                <a:cubicBezTo>
                  <a:pt x="21082" y="7312"/>
                  <a:pt x="21082" y="7251"/>
                  <a:pt x="21082" y="7189"/>
                </a:cubicBezTo>
                <a:cubicBezTo>
                  <a:pt x="21082" y="7130"/>
                  <a:pt x="21082" y="7072"/>
                  <a:pt x="21080" y="7014"/>
                </a:cubicBezTo>
                <a:cubicBezTo>
                  <a:pt x="21380" y="6834"/>
                  <a:pt x="21540" y="6557"/>
                  <a:pt x="21465" y="6274"/>
                </a:cubicBezTo>
                <a:lnTo>
                  <a:pt x="21289" y="5616"/>
                </a:lnTo>
                <a:cubicBezTo>
                  <a:pt x="21214" y="5334"/>
                  <a:pt x="20924" y="5112"/>
                  <a:pt x="20551" y="5010"/>
                </a:cubicBezTo>
                <a:cubicBezTo>
                  <a:pt x="20494" y="4896"/>
                  <a:pt x="20434" y="4783"/>
                  <a:pt x="20368" y="4671"/>
                </a:cubicBezTo>
                <a:cubicBezTo>
                  <a:pt x="20557" y="4433"/>
                  <a:pt x="20567" y="4138"/>
                  <a:pt x="20350" y="3888"/>
                </a:cubicBezTo>
                <a:lnTo>
                  <a:pt x="19847" y="3309"/>
                </a:lnTo>
                <a:cubicBezTo>
                  <a:pt x="19630" y="3059"/>
                  <a:pt x="19240" y="2917"/>
                  <a:pt x="18835" y="2908"/>
                </a:cubicBezTo>
                <a:cubicBezTo>
                  <a:pt x="18725" y="2816"/>
                  <a:pt x="18610" y="2726"/>
                  <a:pt x="18493" y="2638"/>
                </a:cubicBezTo>
                <a:cubicBezTo>
                  <a:pt x="18553" y="2370"/>
                  <a:pt x="18409" y="2087"/>
                  <a:pt x="18074" y="1900"/>
                </a:cubicBezTo>
                <a:lnTo>
                  <a:pt x="17307" y="1470"/>
                </a:lnTo>
                <a:cubicBezTo>
                  <a:pt x="16972" y="1284"/>
                  <a:pt x="16530" y="1239"/>
                  <a:pt x="16143" y="1324"/>
                </a:cubicBezTo>
                <a:cubicBezTo>
                  <a:pt x="16143" y="1325"/>
                  <a:pt x="16143" y="1326"/>
                  <a:pt x="16143" y="1326"/>
                </a:cubicBezTo>
                <a:cubicBezTo>
                  <a:pt x="15994" y="1265"/>
                  <a:pt x="15843" y="1207"/>
                  <a:pt x="15689" y="1151"/>
                </a:cubicBezTo>
                <a:cubicBezTo>
                  <a:pt x="15609" y="884"/>
                  <a:pt x="15328" y="650"/>
                  <a:pt x="14916" y="550"/>
                </a:cubicBezTo>
                <a:lnTo>
                  <a:pt x="13972" y="321"/>
                </a:lnTo>
                <a:cubicBezTo>
                  <a:pt x="13562" y="222"/>
                  <a:pt x="13126" y="280"/>
                  <a:pt x="12807" y="448"/>
                </a:cubicBezTo>
                <a:cubicBezTo>
                  <a:pt x="12808" y="450"/>
                  <a:pt x="12808" y="452"/>
                  <a:pt x="12809" y="453"/>
                </a:cubicBezTo>
                <a:cubicBezTo>
                  <a:pt x="12639" y="431"/>
                  <a:pt x="12466" y="411"/>
                  <a:pt x="12294" y="394"/>
                </a:cubicBezTo>
                <a:cubicBezTo>
                  <a:pt x="12082" y="158"/>
                  <a:pt x="11697" y="0"/>
                  <a:pt x="11256" y="0"/>
                </a:cubicBezTo>
                <a:lnTo>
                  <a:pt x="10250" y="0"/>
                </a:lnTo>
                <a:close/>
                <a:moveTo>
                  <a:pt x="10761" y="2494"/>
                </a:moveTo>
                <a:cubicBezTo>
                  <a:pt x="14153" y="2494"/>
                  <a:pt x="16984" y="4085"/>
                  <a:pt x="17666" y="6207"/>
                </a:cubicBezTo>
                <a:cubicBezTo>
                  <a:pt x="17678" y="6243"/>
                  <a:pt x="17689" y="6280"/>
                  <a:pt x="17699" y="6316"/>
                </a:cubicBezTo>
                <a:cubicBezTo>
                  <a:pt x="17710" y="6352"/>
                  <a:pt x="17718" y="6388"/>
                  <a:pt x="17727" y="6425"/>
                </a:cubicBezTo>
                <a:cubicBezTo>
                  <a:pt x="17735" y="6454"/>
                  <a:pt x="17744" y="6482"/>
                  <a:pt x="17750" y="6511"/>
                </a:cubicBezTo>
                <a:cubicBezTo>
                  <a:pt x="17762" y="6564"/>
                  <a:pt x="17770" y="6616"/>
                  <a:pt x="17778" y="6669"/>
                </a:cubicBezTo>
                <a:cubicBezTo>
                  <a:pt x="17785" y="6707"/>
                  <a:pt x="17791" y="6744"/>
                  <a:pt x="17796" y="6781"/>
                </a:cubicBezTo>
                <a:cubicBezTo>
                  <a:pt x="17800" y="6805"/>
                  <a:pt x="17801" y="6830"/>
                  <a:pt x="17804" y="6854"/>
                </a:cubicBezTo>
                <a:cubicBezTo>
                  <a:pt x="17812" y="6927"/>
                  <a:pt x="17817" y="6999"/>
                  <a:pt x="17819" y="7072"/>
                </a:cubicBezTo>
                <a:cubicBezTo>
                  <a:pt x="17820" y="7082"/>
                  <a:pt x="17822" y="7093"/>
                  <a:pt x="17822" y="7104"/>
                </a:cubicBezTo>
                <a:cubicBezTo>
                  <a:pt x="17826" y="7244"/>
                  <a:pt x="17819" y="7385"/>
                  <a:pt x="17804" y="7523"/>
                </a:cubicBezTo>
                <a:lnTo>
                  <a:pt x="17807" y="7523"/>
                </a:lnTo>
                <a:cubicBezTo>
                  <a:pt x="17796" y="7624"/>
                  <a:pt x="17780" y="7723"/>
                  <a:pt x="17761" y="7822"/>
                </a:cubicBezTo>
                <a:lnTo>
                  <a:pt x="17756" y="7822"/>
                </a:lnTo>
                <a:cubicBezTo>
                  <a:pt x="17743" y="7882"/>
                  <a:pt x="17731" y="7943"/>
                  <a:pt x="17715" y="8004"/>
                </a:cubicBezTo>
                <a:cubicBezTo>
                  <a:pt x="17611" y="8394"/>
                  <a:pt x="17437" y="8765"/>
                  <a:pt x="17205" y="9111"/>
                </a:cubicBezTo>
                <a:lnTo>
                  <a:pt x="17212" y="9111"/>
                </a:lnTo>
                <a:cubicBezTo>
                  <a:pt x="17151" y="9202"/>
                  <a:pt x="17086" y="9294"/>
                  <a:pt x="17016" y="9382"/>
                </a:cubicBezTo>
                <a:lnTo>
                  <a:pt x="17006" y="9381"/>
                </a:lnTo>
                <a:cubicBezTo>
                  <a:pt x="16963" y="9435"/>
                  <a:pt x="16919" y="9489"/>
                  <a:pt x="16873" y="9542"/>
                </a:cubicBezTo>
                <a:cubicBezTo>
                  <a:pt x="16575" y="9885"/>
                  <a:pt x="16224" y="10193"/>
                  <a:pt x="15827" y="10466"/>
                </a:cubicBezTo>
                <a:lnTo>
                  <a:pt x="15832" y="10467"/>
                </a:lnTo>
                <a:cubicBezTo>
                  <a:pt x="15727" y="10539"/>
                  <a:pt x="15620" y="10610"/>
                  <a:pt x="15508" y="10678"/>
                </a:cubicBezTo>
                <a:lnTo>
                  <a:pt x="15500" y="10674"/>
                </a:lnTo>
                <a:cubicBezTo>
                  <a:pt x="15433" y="10715"/>
                  <a:pt x="15365" y="10755"/>
                  <a:pt x="15294" y="10795"/>
                </a:cubicBezTo>
                <a:cubicBezTo>
                  <a:pt x="14838" y="11049"/>
                  <a:pt x="14347" y="11259"/>
                  <a:pt x="13835" y="11425"/>
                </a:cubicBezTo>
                <a:lnTo>
                  <a:pt x="13840" y="11430"/>
                </a:lnTo>
                <a:cubicBezTo>
                  <a:pt x="13704" y="11474"/>
                  <a:pt x="13564" y="11512"/>
                  <a:pt x="13424" y="11550"/>
                </a:cubicBezTo>
                <a:lnTo>
                  <a:pt x="13421" y="11547"/>
                </a:lnTo>
                <a:cubicBezTo>
                  <a:pt x="13337" y="11570"/>
                  <a:pt x="13251" y="11592"/>
                  <a:pt x="13164" y="11613"/>
                </a:cubicBezTo>
                <a:cubicBezTo>
                  <a:pt x="12604" y="11749"/>
                  <a:pt x="12037" y="11834"/>
                  <a:pt x="11470" y="11873"/>
                </a:cubicBezTo>
                <a:lnTo>
                  <a:pt x="11470" y="11875"/>
                </a:lnTo>
                <a:cubicBezTo>
                  <a:pt x="11269" y="11888"/>
                  <a:pt x="11066" y="11895"/>
                  <a:pt x="10860" y="11897"/>
                </a:cubicBezTo>
                <a:cubicBezTo>
                  <a:pt x="10824" y="11897"/>
                  <a:pt x="10786" y="11898"/>
                  <a:pt x="10750" y="11899"/>
                </a:cubicBezTo>
                <a:cubicBezTo>
                  <a:pt x="6853" y="11895"/>
                  <a:pt x="3697" y="9792"/>
                  <a:pt x="3697" y="7197"/>
                </a:cubicBezTo>
                <a:cubicBezTo>
                  <a:pt x="3697" y="4600"/>
                  <a:pt x="6859" y="2494"/>
                  <a:pt x="10761" y="2494"/>
                </a:cubicBezTo>
                <a:close/>
                <a:moveTo>
                  <a:pt x="10740" y="2745"/>
                </a:moveTo>
                <a:cubicBezTo>
                  <a:pt x="7061" y="2745"/>
                  <a:pt x="4069" y="4737"/>
                  <a:pt x="4069" y="7185"/>
                </a:cubicBezTo>
                <a:cubicBezTo>
                  <a:pt x="4069" y="9634"/>
                  <a:pt x="7061" y="11625"/>
                  <a:pt x="10740" y="11625"/>
                </a:cubicBezTo>
                <a:cubicBezTo>
                  <a:pt x="14419" y="11625"/>
                  <a:pt x="17414" y="9634"/>
                  <a:pt x="17414" y="7185"/>
                </a:cubicBezTo>
                <a:cubicBezTo>
                  <a:pt x="17414" y="4737"/>
                  <a:pt x="14419" y="2745"/>
                  <a:pt x="10740" y="2745"/>
                </a:cubicBezTo>
                <a:close/>
                <a:moveTo>
                  <a:pt x="16115" y="13233"/>
                </a:moveTo>
                <a:lnTo>
                  <a:pt x="16100" y="13289"/>
                </a:lnTo>
                <a:cubicBezTo>
                  <a:pt x="15983" y="13667"/>
                  <a:pt x="15588" y="13971"/>
                  <a:pt x="15046" y="14102"/>
                </a:cubicBezTo>
                <a:lnTo>
                  <a:pt x="14102" y="14332"/>
                </a:lnTo>
                <a:cubicBezTo>
                  <a:pt x="13920" y="14376"/>
                  <a:pt x="13731" y="14398"/>
                  <a:pt x="13539" y="14398"/>
                </a:cubicBezTo>
                <a:cubicBezTo>
                  <a:pt x="13190" y="14398"/>
                  <a:pt x="12858" y="14324"/>
                  <a:pt x="12585" y="14196"/>
                </a:cubicBezTo>
                <a:cubicBezTo>
                  <a:pt x="12381" y="14389"/>
                  <a:pt x="12098" y="14530"/>
                  <a:pt x="11773" y="14605"/>
                </a:cubicBezTo>
                <a:lnTo>
                  <a:pt x="10965" y="16610"/>
                </a:lnTo>
                <a:lnTo>
                  <a:pt x="12975" y="21600"/>
                </a:lnTo>
                <a:lnTo>
                  <a:pt x="15587" y="20004"/>
                </a:lnTo>
                <a:lnTo>
                  <a:pt x="19049" y="20517"/>
                </a:lnTo>
                <a:lnTo>
                  <a:pt x="16115" y="13233"/>
                </a:lnTo>
                <a:close/>
                <a:moveTo>
                  <a:pt x="5365" y="13294"/>
                </a:moveTo>
                <a:lnTo>
                  <a:pt x="2457" y="20517"/>
                </a:lnTo>
                <a:lnTo>
                  <a:pt x="5921" y="20004"/>
                </a:lnTo>
                <a:lnTo>
                  <a:pt x="8534" y="21600"/>
                </a:lnTo>
                <a:lnTo>
                  <a:pt x="11327" y="14663"/>
                </a:lnTo>
                <a:cubicBezTo>
                  <a:pt x="11296" y="14664"/>
                  <a:pt x="11264" y="14664"/>
                  <a:pt x="11233" y="14664"/>
                </a:cubicBezTo>
                <a:lnTo>
                  <a:pt x="10227" y="14664"/>
                </a:lnTo>
                <a:cubicBezTo>
                  <a:pt x="9666" y="14664"/>
                  <a:pt x="9169" y="14476"/>
                  <a:pt x="8870" y="14191"/>
                </a:cubicBezTo>
                <a:cubicBezTo>
                  <a:pt x="8592" y="14320"/>
                  <a:pt x="8260" y="14393"/>
                  <a:pt x="7921" y="14393"/>
                </a:cubicBezTo>
                <a:cubicBezTo>
                  <a:pt x="7729" y="14393"/>
                  <a:pt x="7541" y="14370"/>
                  <a:pt x="7360" y="14326"/>
                </a:cubicBezTo>
                <a:lnTo>
                  <a:pt x="6416" y="14097"/>
                </a:lnTo>
                <a:cubicBezTo>
                  <a:pt x="6002" y="13997"/>
                  <a:pt x="5669" y="13795"/>
                  <a:pt x="5483" y="13528"/>
                </a:cubicBezTo>
                <a:cubicBezTo>
                  <a:pt x="5429" y="13452"/>
                  <a:pt x="5391" y="13374"/>
                  <a:pt x="5365" y="13294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9" name="Certificate of Achievement"/>
          <p:cNvSpPr txBox="1"/>
          <p:nvPr/>
        </p:nvSpPr>
        <p:spPr>
          <a:xfrm>
            <a:off x="8476136" y="277236"/>
            <a:ext cx="15510659" cy="309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000" b="0">
                <a:solidFill>
                  <a:srgbClr val="E22400"/>
                </a:solidFill>
                <a:latin typeface="Zapfino"/>
                <a:ea typeface="Zapfino"/>
                <a:cs typeface="Zapfino"/>
                <a:sym typeface="Zapfino"/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E22400"/>
                </a:solidFill>
              </a:rPr>
              <a:t>Certificate of Achievement</a:t>
            </a:r>
          </a:p>
        </p:txBody>
      </p:sp>
      <p:sp>
        <p:nvSpPr>
          <p:cNvPr id="150" name="Awarded to"/>
          <p:cNvSpPr txBox="1"/>
          <p:nvPr/>
        </p:nvSpPr>
        <p:spPr>
          <a:xfrm>
            <a:off x="12163407" y="4064099"/>
            <a:ext cx="7647358" cy="1117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Awarded to</a:t>
            </a:r>
          </a:p>
        </p:txBody>
      </p:sp>
      <p:sp>
        <p:nvSpPr>
          <p:cNvPr id="151" name="Line"/>
          <p:cNvSpPr/>
          <p:nvPr/>
        </p:nvSpPr>
        <p:spPr>
          <a:xfrm>
            <a:off x="9083202" y="6858000"/>
            <a:ext cx="13807769" cy="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2" name="Date"/>
          <p:cNvSpPr txBox="1"/>
          <p:nvPr/>
        </p:nvSpPr>
        <p:spPr>
          <a:xfrm>
            <a:off x="-1665655" y="12504633"/>
            <a:ext cx="5404807" cy="609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Date</a:t>
            </a:r>
          </a:p>
        </p:txBody>
      </p:sp>
      <p:sp>
        <p:nvSpPr>
          <p:cNvPr id="153" name="Line"/>
          <p:cNvSpPr/>
          <p:nvPr/>
        </p:nvSpPr>
        <p:spPr>
          <a:xfrm>
            <a:off x="2355549" y="12809384"/>
            <a:ext cx="5024859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4" name="By"/>
          <p:cNvSpPr txBox="1"/>
          <p:nvPr/>
        </p:nvSpPr>
        <p:spPr>
          <a:xfrm>
            <a:off x="8224568" y="12489013"/>
            <a:ext cx="2385989" cy="640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By</a:t>
            </a:r>
            <a:r>
              <a:t> </a:t>
            </a:r>
          </a:p>
        </p:txBody>
      </p:sp>
      <p:sp>
        <p:nvSpPr>
          <p:cNvPr id="155" name="Line"/>
          <p:cNvSpPr/>
          <p:nvPr/>
        </p:nvSpPr>
        <p:spPr>
          <a:xfrm>
            <a:off x="10118225" y="12809384"/>
            <a:ext cx="795713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6" name="For being the family to cover the most of their relative in the challenge.…"/>
          <p:cNvSpPr txBox="1"/>
          <p:nvPr/>
        </p:nvSpPr>
        <p:spPr>
          <a:xfrm>
            <a:off x="73966" y="9013008"/>
            <a:ext cx="19852008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 dirty="0">
                <a:latin typeface="Rockwell Bold"/>
                <a:ea typeface="Rockwell Bold"/>
                <a:cs typeface="Rockwell Bold"/>
                <a:sym typeface="Rockwell Bold"/>
              </a:rPr>
              <a:t>For being the family to cover the most of their relative in the challenge.</a:t>
            </a:r>
          </a:p>
          <a:p>
            <a:r>
              <a:rPr sz="4000" b="0" dirty="0">
                <a:latin typeface="Rockwell Bold"/>
                <a:ea typeface="Rockwell Bold"/>
                <a:cs typeface="Rockwell Bold"/>
                <a:sym typeface="Rockwell Bold"/>
              </a:rPr>
              <a:t>Well done for demonstrating </a:t>
            </a:r>
            <a:r>
              <a:rPr sz="4000" b="0" dirty="0" smtClean="0">
                <a:latin typeface="Rockwell Bold"/>
                <a:ea typeface="Rockwell Bold"/>
                <a:cs typeface="Rockwell Bold"/>
                <a:sym typeface="Rockwell Bold"/>
              </a:rPr>
              <a:t>great </a:t>
            </a:r>
            <a:r>
              <a:rPr sz="4000" b="0" dirty="0">
                <a:latin typeface="Rockwell Bold"/>
                <a:ea typeface="Rockwell Bold"/>
                <a:cs typeface="Rockwell Bold"/>
                <a:sym typeface="Rockwell Bold"/>
              </a:rPr>
              <a:t>team work and communication skills.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949584">
                                      <p:cBhvr>
                                        <p:cTn id="6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66693 0.168662" pathEditMode="relative">
                                      <p:cBhvr>
                                        <p:cTn id="9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Rectangle"/>
          <p:cNvSpPr/>
          <p:nvPr/>
        </p:nvSpPr>
        <p:spPr>
          <a:xfrm>
            <a:off x="120331" y="5097907"/>
            <a:ext cx="8187017" cy="1905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0" name="Brilliant Balloons Challenge"/>
          <p:cNvSpPr txBox="1"/>
          <p:nvPr/>
        </p:nvSpPr>
        <p:spPr>
          <a:xfrm>
            <a:off x="-889244" y="5718992"/>
            <a:ext cx="10206166" cy="662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Brilliant Balloons Challenge</a:t>
            </a:r>
          </a:p>
        </p:txBody>
      </p:sp>
      <p:sp>
        <p:nvSpPr>
          <p:cNvPr id="161" name="Ribbon"/>
          <p:cNvSpPr/>
          <p:nvPr/>
        </p:nvSpPr>
        <p:spPr>
          <a:xfrm>
            <a:off x="20318583" y="8344857"/>
            <a:ext cx="3317588" cy="50117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3" h="21600" extrusionOk="0">
                <a:moveTo>
                  <a:pt x="10250" y="0"/>
                </a:moveTo>
                <a:cubicBezTo>
                  <a:pt x="9814" y="0"/>
                  <a:pt x="9433" y="155"/>
                  <a:pt x="9220" y="385"/>
                </a:cubicBezTo>
                <a:cubicBezTo>
                  <a:pt x="9223" y="388"/>
                  <a:pt x="9226" y="391"/>
                  <a:pt x="9230" y="394"/>
                </a:cubicBezTo>
                <a:cubicBezTo>
                  <a:pt x="9058" y="411"/>
                  <a:pt x="8887" y="431"/>
                  <a:pt x="8717" y="453"/>
                </a:cubicBezTo>
                <a:cubicBezTo>
                  <a:pt x="8396" y="278"/>
                  <a:pt x="7949" y="215"/>
                  <a:pt x="7531" y="316"/>
                </a:cubicBezTo>
                <a:lnTo>
                  <a:pt x="6587" y="545"/>
                </a:lnTo>
                <a:cubicBezTo>
                  <a:pt x="6177" y="644"/>
                  <a:pt x="5899" y="876"/>
                  <a:pt x="5817" y="1141"/>
                </a:cubicBezTo>
                <a:cubicBezTo>
                  <a:pt x="5823" y="1143"/>
                  <a:pt x="5828" y="1147"/>
                  <a:pt x="5835" y="1149"/>
                </a:cubicBezTo>
                <a:cubicBezTo>
                  <a:pt x="5683" y="1204"/>
                  <a:pt x="5533" y="1261"/>
                  <a:pt x="5386" y="1321"/>
                </a:cubicBezTo>
                <a:cubicBezTo>
                  <a:pt x="4992" y="1227"/>
                  <a:pt x="4537" y="1270"/>
                  <a:pt x="4194" y="1462"/>
                </a:cubicBezTo>
                <a:lnTo>
                  <a:pt x="3426" y="1891"/>
                </a:lnTo>
                <a:cubicBezTo>
                  <a:pt x="3092" y="2078"/>
                  <a:pt x="2949" y="2358"/>
                  <a:pt x="3008" y="2627"/>
                </a:cubicBezTo>
                <a:cubicBezTo>
                  <a:pt x="3018" y="2628"/>
                  <a:pt x="3026" y="2630"/>
                  <a:pt x="3036" y="2632"/>
                </a:cubicBezTo>
                <a:cubicBezTo>
                  <a:pt x="2922" y="2717"/>
                  <a:pt x="2810" y="2805"/>
                  <a:pt x="2702" y="2895"/>
                </a:cubicBezTo>
                <a:cubicBezTo>
                  <a:pt x="2281" y="2894"/>
                  <a:pt x="1873" y="3038"/>
                  <a:pt x="1648" y="3297"/>
                </a:cubicBezTo>
                <a:lnTo>
                  <a:pt x="1146" y="3876"/>
                </a:lnTo>
                <a:cubicBezTo>
                  <a:pt x="928" y="4128"/>
                  <a:pt x="937" y="4424"/>
                  <a:pt x="1130" y="4662"/>
                </a:cubicBezTo>
                <a:cubicBezTo>
                  <a:pt x="1140" y="4661"/>
                  <a:pt x="1149" y="4662"/>
                  <a:pt x="1159" y="4661"/>
                </a:cubicBezTo>
                <a:cubicBezTo>
                  <a:pt x="1095" y="4767"/>
                  <a:pt x="1035" y="4874"/>
                  <a:pt x="980" y="4983"/>
                </a:cubicBezTo>
                <a:cubicBezTo>
                  <a:pt x="585" y="5078"/>
                  <a:pt x="275" y="5307"/>
                  <a:pt x="197" y="5601"/>
                </a:cubicBezTo>
                <a:lnTo>
                  <a:pt x="23" y="6260"/>
                </a:lnTo>
                <a:cubicBezTo>
                  <a:pt x="-52" y="6546"/>
                  <a:pt x="109" y="6822"/>
                  <a:pt x="414" y="7002"/>
                </a:cubicBezTo>
                <a:cubicBezTo>
                  <a:pt x="423" y="6998"/>
                  <a:pt x="432" y="6997"/>
                  <a:pt x="442" y="6993"/>
                </a:cubicBezTo>
                <a:cubicBezTo>
                  <a:pt x="439" y="7058"/>
                  <a:pt x="437" y="7123"/>
                  <a:pt x="437" y="7189"/>
                </a:cubicBezTo>
                <a:cubicBezTo>
                  <a:pt x="437" y="7238"/>
                  <a:pt x="440" y="7287"/>
                  <a:pt x="442" y="7336"/>
                </a:cubicBezTo>
                <a:cubicBezTo>
                  <a:pt x="118" y="7516"/>
                  <a:pt x="-60" y="7802"/>
                  <a:pt x="18" y="8097"/>
                </a:cubicBezTo>
                <a:lnTo>
                  <a:pt x="194" y="8756"/>
                </a:lnTo>
                <a:cubicBezTo>
                  <a:pt x="270" y="9042"/>
                  <a:pt x="563" y="9265"/>
                  <a:pt x="942" y="9365"/>
                </a:cubicBezTo>
                <a:cubicBezTo>
                  <a:pt x="947" y="9361"/>
                  <a:pt x="954" y="9356"/>
                  <a:pt x="960" y="9352"/>
                </a:cubicBezTo>
                <a:cubicBezTo>
                  <a:pt x="1014" y="9461"/>
                  <a:pt x="1073" y="9569"/>
                  <a:pt x="1136" y="9676"/>
                </a:cubicBezTo>
                <a:cubicBezTo>
                  <a:pt x="927" y="9918"/>
                  <a:pt x="912" y="10224"/>
                  <a:pt x="1136" y="10483"/>
                </a:cubicBezTo>
                <a:lnTo>
                  <a:pt x="1636" y="11061"/>
                </a:lnTo>
                <a:cubicBezTo>
                  <a:pt x="1854" y="11313"/>
                  <a:pt x="2246" y="11456"/>
                  <a:pt x="2653" y="11464"/>
                </a:cubicBezTo>
                <a:cubicBezTo>
                  <a:pt x="2656" y="11459"/>
                  <a:pt x="2661" y="11454"/>
                  <a:pt x="2664" y="11449"/>
                </a:cubicBezTo>
                <a:cubicBezTo>
                  <a:pt x="2771" y="11539"/>
                  <a:pt x="2881" y="11629"/>
                  <a:pt x="2995" y="11715"/>
                </a:cubicBezTo>
                <a:cubicBezTo>
                  <a:pt x="2924" y="11989"/>
                  <a:pt x="3066" y="12279"/>
                  <a:pt x="3409" y="12471"/>
                </a:cubicBezTo>
                <a:lnTo>
                  <a:pt x="4176" y="12900"/>
                </a:lnTo>
                <a:cubicBezTo>
                  <a:pt x="4511" y="13087"/>
                  <a:pt x="4953" y="13131"/>
                  <a:pt x="5340" y="13046"/>
                </a:cubicBezTo>
                <a:cubicBezTo>
                  <a:pt x="5340" y="13043"/>
                  <a:pt x="5340" y="13040"/>
                  <a:pt x="5340" y="13036"/>
                </a:cubicBezTo>
                <a:cubicBezTo>
                  <a:pt x="5487" y="13097"/>
                  <a:pt x="5639" y="13155"/>
                  <a:pt x="5791" y="13211"/>
                </a:cubicBezTo>
                <a:cubicBezTo>
                  <a:pt x="5868" y="13482"/>
                  <a:pt x="6150" y="13721"/>
                  <a:pt x="6567" y="13822"/>
                </a:cubicBezTo>
                <a:lnTo>
                  <a:pt x="7511" y="14050"/>
                </a:lnTo>
                <a:cubicBezTo>
                  <a:pt x="7920" y="14149"/>
                  <a:pt x="8357" y="14090"/>
                  <a:pt x="8676" y="13922"/>
                </a:cubicBezTo>
                <a:cubicBezTo>
                  <a:pt x="8676" y="13921"/>
                  <a:pt x="8675" y="13921"/>
                  <a:pt x="8674" y="13919"/>
                </a:cubicBezTo>
                <a:cubicBezTo>
                  <a:pt x="8844" y="13942"/>
                  <a:pt x="9016" y="13962"/>
                  <a:pt x="9189" y="13980"/>
                </a:cubicBezTo>
                <a:cubicBezTo>
                  <a:pt x="9402" y="14215"/>
                  <a:pt x="9789" y="14372"/>
                  <a:pt x="10230" y="14372"/>
                </a:cubicBezTo>
                <a:lnTo>
                  <a:pt x="11233" y="14372"/>
                </a:lnTo>
                <a:cubicBezTo>
                  <a:pt x="11669" y="14372"/>
                  <a:pt x="12049" y="14217"/>
                  <a:pt x="12263" y="13987"/>
                </a:cubicBezTo>
                <a:cubicBezTo>
                  <a:pt x="12263" y="13987"/>
                  <a:pt x="12263" y="13985"/>
                  <a:pt x="12263" y="13985"/>
                </a:cubicBezTo>
                <a:cubicBezTo>
                  <a:pt x="12437" y="13968"/>
                  <a:pt x="12610" y="13948"/>
                  <a:pt x="12781" y="13926"/>
                </a:cubicBezTo>
                <a:cubicBezTo>
                  <a:pt x="13101" y="14095"/>
                  <a:pt x="13541" y="14154"/>
                  <a:pt x="13952" y="14055"/>
                </a:cubicBezTo>
                <a:lnTo>
                  <a:pt x="14896" y="13827"/>
                </a:lnTo>
                <a:cubicBezTo>
                  <a:pt x="15303" y="13729"/>
                  <a:pt x="15582" y="13498"/>
                  <a:pt x="15666" y="13235"/>
                </a:cubicBezTo>
                <a:cubicBezTo>
                  <a:pt x="15823" y="13178"/>
                  <a:pt x="15979" y="13118"/>
                  <a:pt x="16131" y="13056"/>
                </a:cubicBezTo>
                <a:cubicBezTo>
                  <a:pt x="16516" y="13141"/>
                  <a:pt x="16955" y="13097"/>
                  <a:pt x="17289" y="12910"/>
                </a:cubicBezTo>
                <a:lnTo>
                  <a:pt x="18059" y="12481"/>
                </a:lnTo>
                <a:cubicBezTo>
                  <a:pt x="18391" y="12296"/>
                  <a:pt x="18533" y="12017"/>
                  <a:pt x="18477" y="11751"/>
                </a:cubicBezTo>
                <a:cubicBezTo>
                  <a:pt x="18597" y="11662"/>
                  <a:pt x="18712" y="11569"/>
                  <a:pt x="18824" y="11476"/>
                </a:cubicBezTo>
                <a:cubicBezTo>
                  <a:pt x="19229" y="11467"/>
                  <a:pt x="19620" y="11325"/>
                  <a:pt x="19837" y="11075"/>
                </a:cubicBezTo>
                <a:lnTo>
                  <a:pt x="20337" y="10496"/>
                </a:lnTo>
                <a:cubicBezTo>
                  <a:pt x="20552" y="10248"/>
                  <a:pt x="20546" y="9955"/>
                  <a:pt x="20360" y="9718"/>
                </a:cubicBezTo>
                <a:cubicBezTo>
                  <a:pt x="20427" y="9606"/>
                  <a:pt x="20491" y="9493"/>
                  <a:pt x="20549" y="9377"/>
                </a:cubicBezTo>
                <a:cubicBezTo>
                  <a:pt x="20922" y="9276"/>
                  <a:pt x="21211" y="9052"/>
                  <a:pt x="21286" y="8769"/>
                </a:cubicBezTo>
                <a:lnTo>
                  <a:pt x="21460" y="8112"/>
                </a:lnTo>
                <a:cubicBezTo>
                  <a:pt x="21534" y="7829"/>
                  <a:pt x="21377" y="7554"/>
                  <a:pt x="21080" y="7374"/>
                </a:cubicBezTo>
                <a:cubicBezTo>
                  <a:pt x="21082" y="7312"/>
                  <a:pt x="21082" y="7251"/>
                  <a:pt x="21082" y="7189"/>
                </a:cubicBezTo>
                <a:cubicBezTo>
                  <a:pt x="21082" y="7130"/>
                  <a:pt x="21082" y="7072"/>
                  <a:pt x="21080" y="7014"/>
                </a:cubicBezTo>
                <a:cubicBezTo>
                  <a:pt x="21380" y="6834"/>
                  <a:pt x="21540" y="6557"/>
                  <a:pt x="21465" y="6274"/>
                </a:cubicBezTo>
                <a:lnTo>
                  <a:pt x="21289" y="5616"/>
                </a:lnTo>
                <a:cubicBezTo>
                  <a:pt x="21214" y="5334"/>
                  <a:pt x="20924" y="5112"/>
                  <a:pt x="20551" y="5010"/>
                </a:cubicBezTo>
                <a:cubicBezTo>
                  <a:pt x="20494" y="4896"/>
                  <a:pt x="20434" y="4783"/>
                  <a:pt x="20368" y="4671"/>
                </a:cubicBezTo>
                <a:cubicBezTo>
                  <a:pt x="20557" y="4433"/>
                  <a:pt x="20567" y="4138"/>
                  <a:pt x="20350" y="3888"/>
                </a:cubicBezTo>
                <a:lnTo>
                  <a:pt x="19847" y="3309"/>
                </a:lnTo>
                <a:cubicBezTo>
                  <a:pt x="19630" y="3059"/>
                  <a:pt x="19240" y="2917"/>
                  <a:pt x="18835" y="2908"/>
                </a:cubicBezTo>
                <a:cubicBezTo>
                  <a:pt x="18725" y="2816"/>
                  <a:pt x="18610" y="2726"/>
                  <a:pt x="18493" y="2638"/>
                </a:cubicBezTo>
                <a:cubicBezTo>
                  <a:pt x="18553" y="2370"/>
                  <a:pt x="18409" y="2087"/>
                  <a:pt x="18074" y="1900"/>
                </a:cubicBezTo>
                <a:lnTo>
                  <a:pt x="17307" y="1470"/>
                </a:lnTo>
                <a:cubicBezTo>
                  <a:pt x="16972" y="1284"/>
                  <a:pt x="16530" y="1239"/>
                  <a:pt x="16143" y="1324"/>
                </a:cubicBezTo>
                <a:cubicBezTo>
                  <a:pt x="16143" y="1325"/>
                  <a:pt x="16143" y="1326"/>
                  <a:pt x="16143" y="1326"/>
                </a:cubicBezTo>
                <a:cubicBezTo>
                  <a:pt x="15994" y="1265"/>
                  <a:pt x="15843" y="1207"/>
                  <a:pt x="15689" y="1151"/>
                </a:cubicBezTo>
                <a:cubicBezTo>
                  <a:pt x="15609" y="884"/>
                  <a:pt x="15328" y="650"/>
                  <a:pt x="14916" y="550"/>
                </a:cubicBezTo>
                <a:lnTo>
                  <a:pt x="13972" y="321"/>
                </a:lnTo>
                <a:cubicBezTo>
                  <a:pt x="13562" y="222"/>
                  <a:pt x="13126" y="280"/>
                  <a:pt x="12807" y="448"/>
                </a:cubicBezTo>
                <a:cubicBezTo>
                  <a:pt x="12808" y="450"/>
                  <a:pt x="12808" y="452"/>
                  <a:pt x="12809" y="453"/>
                </a:cubicBezTo>
                <a:cubicBezTo>
                  <a:pt x="12639" y="431"/>
                  <a:pt x="12466" y="411"/>
                  <a:pt x="12294" y="394"/>
                </a:cubicBezTo>
                <a:cubicBezTo>
                  <a:pt x="12082" y="158"/>
                  <a:pt x="11697" y="0"/>
                  <a:pt x="11256" y="0"/>
                </a:cubicBezTo>
                <a:lnTo>
                  <a:pt x="10250" y="0"/>
                </a:lnTo>
                <a:close/>
                <a:moveTo>
                  <a:pt x="10761" y="2494"/>
                </a:moveTo>
                <a:cubicBezTo>
                  <a:pt x="14153" y="2494"/>
                  <a:pt x="16984" y="4085"/>
                  <a:pt x="17666" y="6207"/>
                </a:cubicBezTo>
                <a:cubicBezTo>
                  <a:pt x="17678" y="6243"/>
                  <a:pt x="17689" y="6280"/>
                  <a:pt x="17699" y="6316"/>
                </a:cubicBezTo>
                <a:cubicBezTo>
                  <a:pt x="17710" y="6352"/>
                  <a:pt x="17718" y="6388"/>
                  <a:pt x="17727" y="6425"/>
                </a:cubicBezTo>
                <a:cubicBezTo>
                  <a:pt x="17735" y="6454"/>
                  <a:pt x="17744" y="6482"/>
                  <a:pt x="17750" y="6511"/>
                </a:cubicBezTo>
                <a:cubicBezTo>
                  <a:pt x="17762" y="6564"/>
                  <a:pt x="17770" y="6616"/>
                  <a:pt x="17778" y="6669"/>
                </a:cubicBezTo>
                <a:cubicBezTo>
                  <a:pt x="17785" y="6707"/>
                  <a:pt x="17791" y="6744"/>
                  <a:pt x="17796" y="6781"/>
                </a:cubicBezTo>
                <a:cubicBezTo>
                  <a:pt x="17800" y="6805"/>
                  <a:pt x="17801" y="6830"/>
                  <a:pt x="17804" y="6854"/>
                </a:cubicBezTo>
                <a:cubicBezTo>
                  <a:pt x="17812" y="6927"/>
                  <a:pt x="17817" y="6999"/>
                  <a:pt x="17819" y="7072"/>
                </a:cubicBezTo>
                <a:cubicBezTo>
                  <a:pt x="17820" y="7082"/>
                  <a:pt x="17822" y="7093"/>
                  <a:pt x="17822" y="7104"/>
                </a:cubicBezTo>
                <a:cubicBezTo>
                  <a:pt x="17826" y="7244"/>
                  <a:pt x="17819" y="7385"/>
                  <a:pt x="17804" y="7523"/>
                </a:cubicBezTo>
                <a:lnTo>
                  <a:pt x="17807" y="7523"/>
                </a:lnTo>
                <a:cubicBezTo>
                  <a:pt x="17796" y="7624"/>
                  <a:pt x="17780" y="7723"/>
                  <a:pt x="17761" y="7822"/>
                </a:cubicBezTo>
                <a:lnTo>
                  <a:pt x="17756" y="7822"/>
                </a:lnTo>
                <a:cubicBezTo>
                  <a:pt x="17743" y="7882"/>
                  <a:pt x="17731" y="7943"/>
                  <a:pt x="17715" y="8004"/>
                </a:cubicBezTo>
                <a:cubicBezTo>
                  <a:pt x="17611" y="8394"/>
                  <a:pt x="17437" y="8765"/>
                  <a:pt x="17205" y="9111"/>
                </a:cubicBezTo>
                <a:lnTo>
                  <a:pt x="17212" y="9111"/>
                </a:lnTo>
                <a:cubicBezTo>
                  <a:pt x="17151" y="9202"/>
                  <a:pt x="17086" y="9294"/>
                  <a:pt x="17016" y="9382"/>
                </a:cubicBezTo>
                <a:lnTo>
                  <a:pt x="17006" y="9381"/>
                </a:lnTo>
                <a:cubicBezTo>
                  <a:pt x="16963" y="9435"/>
                  <a:pt x="16919" y="9489"/>
                  <a:pt x="16873" y="9542"/>
                </a:cubicBezTo>
                <a:cubicBezTo>
                  <a:pt x="16575" y="9885"/>
                  <a:pt x="16224" y="10193"/>
                  <a:pt x="15827" y="10466"/>
                </a:cubicBezTo>
                <a:lnTo>
                  <a:pt x="15832" y="10467"/>
                </a:lnTo>
                <a:cubicBezTo>
                  <a:pt x="15727" y="10539"/>
                  <a:pt x="15620" y="10610"/>
                  <a:pt x="15508" y="10678"/>
                </a:cubicBezTo>
                <a:lnTo>
                  <a:pt x="15500" y="10674"/>
                </a:lnTo>
                <a:cubicBezTo>
                  <a:pt x="15433" y="10715"/>
                  <a:pt x="15365" y="10755"/>
                  <a:pt x="15294" y="10795"/>
                </a:cubicBezTo>
                <a:cubicBezTo>
                  <a:pt x="14838" y="11049"/>
                  <a:pt x="14347" y="11259"/>
                  <a:pt x="13835" y="11425"/>
                </a:cubicBezTo>
                <a:lnTo>
                  <a:pt x="13840" y="11430"/>
                </a:lnTo>
                <a:cubicBezTo>
                  <a:pt x="13704" y="11474"/>
                  <a:pt x="13564" y="11512"/>
                  <a:pt x="13424" y="11550"/>
                </a:cubicBezTo>
                <a:lnTo>
                  <a:pt x="13421" y="11547"/>
                </a:lnTo>
                <a:cubicBezTo>
                  <a:pt x="13337" y="11570"/>
                  <a:pt x="13251" y="11592"/>
                  <a:pt x="13164" y="11613"/>
                </a:cubicBezTo>
                <a:cubicBezTo>
                  <a:pt x="12604" y="11749"/>
                  <a:pt x="12037" y="11834"/>
                  <a:pt x="11470" y="11873"/>
                </a:cubicBezTo>
                <a:lnTo>
                  <a:pt x="11470" y="11875"/>
                </a:lnTo>
                <a:cubicBezTo>
                  <a:pt x="11269" y="11888"/>
                  <a:pt x="11066" y="11895"/>
                  <a:pt x="10860" y="11897"/>
                </a:cubicBezTo>
                <a:cubicBezTo>
                  <a:pt x="10824" y="11897"/>
                  <a:pt x="10786" y="11898"/>
                  <a:pt x="10750" y="11899"/>
                </a:cubicBezTo>
                <a:cubicBezTo>
                  <a:pt x="6853" y="11895"/>
                  <a:pt x="3697" y="9792"/>
                  <a:pt x="3697" y="7197"/>
                </a:cubicBezTo>
                <a:cubicBezTo>
                  <a:pt x="3697" y="4600"/>
                  <a:pt x="6859" y="2494"/>
                  <a:pt x="10761" y="2494"/>
                </a:cubicBezTo>
                <a:close/>
                <a:moveTo>
                  <a:pt x="10740" y="2745"/>
                </a:moveTo>
                <a:cubicBezTo>
                  <a:pt x="7061" y="2745"/>
                  <a:pt x="4069" y="4737"/>
                  <a:pt x="4069" y="7185"/>
                </a:cubicBezTo>
                <a:cubicBezTo>
                  <a:pt x="4069" y="9634"/>
                  <a:pt x="7061" y="11625"/>
                  <a:pt x="10740" y="11625"/>
                </a:cubicBezTo>
                <a:cubicBezTo>
                  <a:pt x="14419" y="11625"/>
                  <a:pt x="17414" y="9634"/>
                  <a:pt x="17414" y="7185"/>
                </a:cubicBezTo>
                <a:cubicBezTo>
                  <a:pt x="17414" y="4737"/>
                  <a:pt x="14419" y="2745"/>
                  <a:pt x="10740" y="2745"/>
                </a:cubicBezTo>
                <a:close/>
                <a:moveTo>
                  <a:pt x="16115" y="13233"/>
                </a:moveTo>
                <a:lnTo>
                  <a:pt x="16100" y="13289"/>
                </a:lnTo>
                <a:cubicBezTo>
                  <a:pt x="15983" y="13667"/>
                  <a:pt x="15588" y="13971"/>
                  <a:pt x="15046" y="14102"/>
                </a:cubicBezTo>
                <a:lnTo>
                  <a:pt x="14102" y="14332"/>
                </a:lnTo>
                <a:cubicBezTo>
                  <a:pt x="13920" y="14376"/>
                  <a:pt x="13731" y="14398"/>
                  <a:pt x="13539" y="14398"/>
                </a:cubicBezTo>
                <a:cubicBezTo>
                  <a:pt x="13190" y="14398"/>
                  <a:pt x="12858" y="14324"/>
                  <a:pt x="12585" y="14196"/>
                </a:cubicBezTo>
                <a:cubicBezTo>
                  <a:pt x="12381" y="14389"/>
                  <a:pt x="12098" y="14530"/>
                  <a:pt x="11773" y="14605"/>
                </a:cubicBezTo>
                <a:lnTo>
                  <a:pt x="10965" y="16610"/>
                </a:lnTo>
                <a:lnTo>
                  <a:pt x="12975" y="21600"/>
                </a:lnTo>
                <a:lnTo>
                  <a:pt x="15587" y="20004"/>
                </a:lnTo>
                <a:lnTo>
                  <a:pt x="19049" y="20517"/>
                </a:lnTo>
                <a:lnTo>
                  <a:pt x="16115" y="13233"/>
                </a:lnTo>
                <a:close/>
                <a:moveTo>
                  <a:pt x="5365" y="13294"/>
                </a:moveTo>
                <a:lnTo>
                  <a:pt x="2457" y="20517"/>
                </a:lnTo>
                <a:lnTo>
                  <a:pt x="5921" y="20004"/>
                </a:lnTo>
                <a:lnTo>
                  <a:pt x="8534" y="21600"/>
                </a:lnTo>
                <a:lnTo>
                  <a:pt x="11327" y="14663"/>
                </a:lnTo>
                <a:cubicBezTo>
                  <a:pt x="11296" y="14664"/>
                  <a:pt x="11264" y="14664"/>
                  <a:pt x="11233" y="14664"/>
                </a:cubicBezTo>
                <a:lnTo>
                  <a:pt x="10227" y="14664"/>
                </a:lnTo>
                <a:cubicBezTo>
                  <a:pt x="9666" y="14664"/>
                  <a:pt x="9169" y="14476"/>
                  <a:pt x="8870" y="14191"/>
                </a:cubicBezTo>
                <a:cubicBezTo>
                  <a:pt x="8592" y="14320"/>
                  <a:pt x="8260" y="14393"/>
                  <a:pt x="7921" y="14393"/>
                </a:cubicBezTo>
                <a:cubicBezTo>
                  <a:pt x="7729" y="14393"/>
                  <a:pt x="7541" y="14370"/>
                  <a:pt x="7360" y="14326"/>
                </a:cubicBezTo>
                <a:lnTo>
                  <a:pt x="6416" y="14097"/>
                </a:lnTo>
                <a:cubicBezTo>
                  <a:pt x="6002" y="13997"/>
                  <a:pt x="5669" y="13795"/>
                  <a:pt x="5483" y="13528"/>
                </a:cubicBezTo>
                <a:cubicBezTo>
                  <a:pt x="5429" y="13452"/>
                  <a:pt x="5391" y="13374"/>
                  <a:pt x="5365" y="13294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2" name="Certificate of Achievement"/>
          <p:cNvSpPr txBox="1"/>
          <p:nvPr/>
        </p:nvSpPr>
        <p:spPr>
          <a:xfrm>
            <a:off x="8476136" y="277236"/>
            <a:ext cx="15510659" cy="309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000" b="0">
                <a:solidFill>
                  <a:srgbClr val="E22400"/>
                </a:solidFill>
                <a:latin typeface="Zapfino"/>
                <a:ea typeface="Zapfino"/>
                <a:cs typeface="Zapfino"/>
                <a:sym typeface="Zapfino"/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E22400"/>
                </a:solidFill>
              </a:rPr>
              <a:t>Certificate of Achievement</a:t>
            </a:r>
          </a:p>
        </p:txBody>
      </p:sp>
      <p:sp>
        <p:nvSpPr>
          <p:cNvPr id="163" name="Awarded to"/>
          <p:cNvSpPr txBox="1"/>
          <p:nvPr/>
        </p:nvSpPr>
        <p:spPr>
          <a:xfrm>
            <a:off x="12163407" y="4064099"/>
            <a:ext cx="7647358" cy="1117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Awarded to</a:t>
            </a:r>
          </a:p>
        </p:txBody>
      </p:sp>
      <p:sp>
        <p:nvSpPr>
          <p:cNvPr id="164" name="Line"/>
          <p:cNvSpPr/>
          <p:nvPr/>
        </p:nvSpPr>
        <p:spPr>
          <a:xfrm>
            <a:off x="9083202" y="6858000"/>
            <a:ext cx="13807769" cy="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5" name="Date"/>
          <p:cNvSpPr txBox="1"/>
          <p:nvPr/>
        </p:nvSpPr>
        <p:spPr>
          <a:xfrm>
            <a:off x="-1665655" y="12504633"/>
            <a:ext cx="5404807" cy="609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Date</a:t>
            </a:r>
          </a:p>
        </p:txBody>
      </p:sp>
      <p:sp>
        <p:nvSpPr>
          <p:cNvPr id="166" name="Line"/>
          <p:cNvSpPr/>
          <p:nvPr/>
        </p:nvSpPr>
        <p:spPr>
          <a:xfrm>
            <a:off x="2355549" y="12809384"/>
            <a:ext cx="5024859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7" name="By"/>
          <p:cNvSpPr txBox="1"/>
          <p:nvPr/>
        </p:nvSpPr>
        <p:spPr>
          <a:xfrm>
            <a:off x="8224568" y="12489013"/>
            <a:ext cx="2385989" cy="640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By</a:t>
            </a:r>
            <a:r>
              <a:t> </a:t>
            </a:r>
          </a:p>
        </p:txBody>
      </p:sp>
      <p:sp>
        <p:nvSpPr>
          <p:cNvPr id="168" name="Line"/>
          <p:cNvSpPr/>
          <p:nvPr/>
        </p:nvSpPr>
        <p:spPr>
          <a:xfrm>
            <a:off x="10118225" y="12809384"/>
            <a:ext cx="795713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9" name="For being the family to keep the balloons in the air for the longest time.…"/>
          <p:cNvSpPr txBox="1"/>
          <p:nvPr/>
        </p:nvSpPr>
        <p:spPr>
          <a:xfrm>
            <a:off x="73966" y="9070306"/>
            <a:ext cx="19852008" cy="1219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For being the family to keep the balloons in the air for the longest time. </a:t>
            </a:r>
          </a:p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Well done for great team work and co-ordination skills.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949584">
                                      <p:cBhvr>
                                        <p:cTn id="6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66693 0.168662" pathEditMode="relative">
                                      <p:cBhvr>
                                        <p:cTn id="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Rectangle"/>
          <p:cNvSpPr/>
          <p:nvPr/>
        </p:nvSpPr>
        <p:spPr>
          <a:xfrm>
            <a:off x="120331" y="5097907"/>
            <a:ext cx="8187017" cy="1905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3" name="Group the Loop Challenge"/>
          <p:cNvSpPr txBox="1"/>
          <p:nvPr/>
        </p:nvSpPr>
        <p:spPr>
          <a:xfrm>
            <a:off x="-889244" y="5718992"/>
            <a:ext cx="10206166" cy="662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Group the Loop Challenge</a:t>
            </a:r>
          </a:p>
        </p:txBody>
      </p:sp>
      <p:sp>
        <p:nvSpPr>
          <p:cNvPr id="174" name="Ribbon"/>
          <p:cNvSpPr/>
          <p:nvPr/>
        </p:nvSpPr>
        <p:spPr>
          <a:xfrm>
            <a:off x="20318583" y="8344857"/>
            <a:ext cx="3317588" cy="50117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3" h="21600" extrusionOk="0">
                <a:moveTo>
                  <a:pt x="10250" y="0"/>
                </a:moveTo>
                <a:cubicBezTo>
                  <a:pt x="9814" y="0"/>
                  <a:pt x="9433" y="155"/>
                  <a:pt x="9220" y="385"/>
                </a:cubicBezTo>
                <a:cubicBezTo>
                  <a:pt x="9223" y="388"/>
                  <a:pt x="9226" y="391"/>
                  <a:pt x="9230" y="394"/>
                </a:cubicBezTo>
                <a:cubicBezTo>
                  <a:pt x="9058" y="411"/>
                  <a:pt x="8887" y="431"/>
                  <a:pt x="8717" y="453"/>
                </a:cubicBezTo>
                <a:cubicBezTo>
                  <a:pt x="8396" y="278"/>
                  <a:pt x="7949" y="215"/>
                  <a:pt x="7531" y="316"/>
                </a:cubicBezTo>
                <a:lnTo>
                  <a:pt x="6587" y="545"/>
                </a:lnTo>
                <a:cubicBezTo>
                  <a:pt x="6177" y="644"/>
                  <a:pt x="5899" y="876"/>
                  <a:pt x="5817" y="1141"/>
                </a:cubicBezTo>
                <a:cubicBezTo>
                  <a:pt x="5823" y="1143"/>
                  <a:pt x="5828" y="1147"/>
                  <a:pt x="5835" y="1149"/>
                </a:cubicBezTo>
                <a:cubicBezTo>
                  <a:pt x="5683" y="1204"/>
                  <a:pt x="5533" y="1261"/>
                  <a:pt x="5386" y="1321"/>
                </a:cubicBezTo>
                <a:cubicBezTo>
                  <a:pt x="4992" y="1227"/>
                  <a:pt x="4537" y="1270"/>
                  <a:pt x="4194" y="1462"/>
                </a:cubicBezTo>
                <a:lnTo>
                  <a:pt x="3426" y="1891"/>
                </a:lnTo>
                <a:cubicBezTo>
                  <a:pt x="3092" y="2078"/>
                  <a:pt x="2949" y="2358"/>
                  <a:pt x="3008" y="2627"/>
                </a:cubicBezTo>
                <a:cubicBezTo>
                  <a:pt x="3018" y="2628"/>
                  <a:pt x="3026" y="2630"/>
                  <a:pt x="3036" y="2632"/>
                </a:cubicBezTo>
                <a:cubicBezTo>
                  <a:pt x="2922" y="2717"/>
                  <a:pt x="2810" y="2805"/>
                  <a:pt x="2702" y="2895"/>
                </a:cubicBezTo>
                <a:cubicBezTo>
                  <a:pt x="2281" y="2894"/>
                  <a:pt x="1873" y="3038"/>
                  <a:pt x="1648" y="3297"/>
                </a:cubicBezTo>
                <a:lnTo>
                  <a:pt x="1146" y="3876"/>
                </a:lnTo>
                <a:cubicBezTo>
                  <a:pt x="928" y="4128"/>
                  <a:pt x="937" y="4424"/>
                  <a:pt x="1130" y="4662"/>
                </a:cubicBezTo>
                <a:cubicBezTo>
                  <a:pt x="1140" y="4661"/>
                  <a:pt x="1149" y="4662"/>
                  <a:pt x="1159" y="4661"/>
                </a:cubicBezTo>
                <a:cubicBezTo>
                  <a:pt x="1095" y="4767"/>
                  <a:pt x="1035" y="4874"/>
                  <a:pt x="980" y="4983"/>
                </a:cubicBezTo>
                <a:cubicBezTo>
                  <a:pt x="585" y="5078"/>
                  <a:pt x="275" y="5307"/>
                  <a:pt x="197" y="5601"/>
                </a:cubicBezTo>
                <a:lnTo>
                  <a:pt x="23" y="6260"/>
                </a:lnTo>
                <a:cubicBezTo>
                  <a:pt x="-52" y="6546"/>
                  <a:pt x="109" y="6822"/>
                  <a:pt x="414" y="7002"/>
                </a:cubicBezTo>
                <a:cubicBezTo>
                  <a:pt x="423" y="6998"/>
                  <a:pt x="432" y="6997"/>
                  <a:pt x="442" y="6993"/>
                </a:cubicBezTo>
                <a:cubicBezTo>
                  <a:pt x="439" y="7058"/>
                  <a:pt x="437" y="7123"/>
                  <a:pt x="437" y="7189"/>
                </a:cubicBezTo>
                <a:cubicBezTo>
                  <a:pt x="437" y="7238"/>
                  <a:pt x="440" y="7287"/>
                  <a:pt x="442" y="7336"/>
                </a:cubicBezTo>
                <a:cubicBezTo>
                  <a:pt x="118" y="7516"/>
                  <a:pt x="-60" y="7802"/>
                  <a:pt x="18" y="8097"/>
                </a:cubicBezTo>
                <a:lnTo>
                  <a:pt x="194" y="8756"/>
                </a:lnTo>
                <a:cubicBezTo>
                  <a:pt x="270" y="9042"/>
                  <a:pt x="563" y="9265"/>
                  <a:pt x="942" y="9365"/>
                </a:cubicBezTo>
                <a:cubicBezTo>
                  <a:pt x="947" y="9361"/>
                  <a:pt x="954" y="9356"/>
                  <a:pt x="960" y="9352"/>
                </a:cubicBezTo>
                <a:cubicBezTo>
                  <a:pt x="1014" y="9461"/>
                  <a:pt x="1073" y="9569"/>
                  <a:pt x="1136" y="9676"/>
                </a:cubicBezTo>
                <a:cubicBezTo>
                  <a:pt x="927" y="9918"/>
                  <a:pt x="912" y="10224"/>
                  <a:pt x="1136" y="10483"/>
                </a:cubicBezTo>
                <a:lnTo>
                  <a:pt x="1636" y="11061"/>
                </a:lnTo>
                <a:cubicBezTo>
                  <a:pt x="1854" y="11313"/>
                  <a:pt x="2246" y="11456"/>
                  <a:pt x="2653" y="11464"/>
                </a:cubicBezTo>
                <a:cubicBezTo>
                  <a:pt x="2656" y="11459"/>
                  <a:pt x="2661" y="11454"/>
                  <a:pt x="2664" y="11449"/>
                </a:cubicBezTo>
                <a:cubicBezTo>
                  <a:pt x="2771" y="11539"/>
                  <a:pt x="2881" y="11629"/>
                  <a:pt x="2995" y="11715"/>
                </a:cubicBezTo>
                <a:cubicBezTo>
                  <a:pt x="2924" y="11989"/>
                  <a:pt x="3066" y="12279"/>
                  <a:pt x="3409" y="12471"/>
                </a:cubicBezTo>
                <a:lnTo>
                  <a:pt x="4176" y="12900"/>
                </a:lnTo>
                <a:cubicBezTo>
                  <a:pt x="4511" y="13087"/>
                  <a:pt x="4953" y="13131"/>
                  <a:pt x="5340" y="13046"/>
                </a:cubicBezTo>
                <a:cubicBezTo>
                  <a:pt x="5340" y="13043"/>
                  <a:pt x="5340" y="13040"/>
                  <a:pt x="5340" y="13036"/>
                </a:cubicBezTo>
                <a:cubicBezTo>
                  <a:pt x="5487" y="13097"/>
                  <a:pt x="5639" y="13155"/>
                  <a:pt x="5791" y="13211"/>
                </a:cubicBezTo>
                <a:cubicBezTo>
                  <a:pt x="5868" y="13482"/>
                  <a:pt x="6150" y="13721"/>
                  <a:pt x="6567" y="13822"/>
                </a:cubicBezTo>
                <a:lnTo>
                  <a:pt x="7511" y="14050"/>
                </a:lnTo>
                <a:cubicBezTo>
                  <a:pt x="7920" y="14149"/>
                  <a:pt x="8357" y="14090"/>
                  <a:pt x="8676" y="13922"/>
                </a:cubicBezTo>
                <a:cubicBezTo>
                  <a:pt x="8676" y="13921"/>
                  <a:pt x="8675" y="13921"/>
                  <a:pt x="8674" y="13919"/>
                </a:cubicBezTo>
                <a:cubicBezTo>
                  <a:pt x="8844" y="13942"/>
                  <a:pt x="9016" y="13962"/>
                  <a:pt x="9189" y="13980"/>
                </a:cubicBezTo>
                <a:cubicBezTo>
                  <a:pt x="9402" y="14215"/>
                  <a:pt x="9789" y="14372"/>
                  <a:pt x="10230" y="14372"/>
                </a:cubicBezTo>
                <a:lnTo>
                  <a:pt x="11233" y="14372"/>
                </a:lnTo>
                <a:cubicBezTo>
                  <a:pt x="11669" y="14372"/>
                  <a:pt x="12049" y="14217"/>
                  <a:pt x="12263" y="13987"/>
                </a:cubicBezTo>
                <a:cubicBezTo>
                  <a:pt x="12263" y="13987"/>
                  <a:pt x="12263" y="13985"/>
                  <a:pt x="12263" y="13985"/>
                </a:cubicBezTo>
                <a:cubicBezTo>
                  <a:pt x="12437" y="13968"/>
                  <a:pt x="12610" y="13948"/>
                  <a:pt x="12781" y="13926"/>
                </a:cubicBezTo>
                <a:cubicBezTo>
                  <a:pt x="13101" y="14095"/>
                  <a:pt x="13541" y="14154"/>
                  <a:pt x="13952" y="14055"/>
                </a:cubicBezTo>
                <a:lnTo>
                  <a:pt x="14896" y="13827"/>
                </a:lnTo>
                <a:cubicBezTo>
                  <a:pt x="15303" y="13729"/>
                  <a:pt x="15582" y="13498"/>
                  <a:pt x="15666" y="13235"/>
                </a:cubicBezTo>
                <a:cubicBezTo>
                  <a:pt x="15823" y="13178"/>
                  <a:pt x="15979" y="13118"/>
                  <a:pt x="16131" y="13056"/>
                </a:cubicBezTo>
                <a:cubicBezTo>
                  <a:pt x="16516" y="13141"/>
                  <a:pt x="16955" y="13097"/>
                  <a:pt x="17289" y="12910"/>
                </a:cubicBezTo>
                <a:lnTo>
                  <a:pt x="18059" y="12481"/>
                </a:lnTo>
                <a:cubicBezTo>
                  <a:pt x="18391" y="12296"/>
                  <a:pt x="18533" y="12017"/>
                  <a:pt x="18477" y="11751"/>
                </a:cubicBezTo>
                <a:cubicBezTo>
                  <a:pt x="18597" y="11662"/>
                  <a:pt x="18712" y="11569"/>
                  <a:pt x="18824" y="11476"/>
                </a:cubicBezTo>
                <a:cubicBezTo>
                  <a:pt x="19229" y="11467"/>
                  <a:pt x="19620" y="11325"/>
                  <a:pt x="19837" y="11075"/>
                </a:cubicBezTo>
                <a:lnTo>
                  <a:pt x="20337" y="10496"/>
                </a:lnTo>
                <a:cubicBezTo>
                  <a:pt x="20552" y="10248"/>
                  <a:pt x="20546" y="9955"/>
                  <a:pt x="20360" y="9718"/>
                </a:cubicBezTo>
                <a:cubicBezTo>
                  <a:pt x="20427" y="9606"/>
                  <a:pt x="20491" y="9493"/>
                  <a:pt x="20549" y="9377"/>
                </a:cubicBezTo>
                <a:cubicBezTo>
                  <a:pt x="20922" y="9276"/>
                  <a:pt x="21211" y="9052"/>
                  <a:pt x="21286" y="8769"/>
                </a:cubicBezTo>
                <a:lnTo>
                  <a:pt x="21460" y="8112"/>
                </a:lnTo>
                <a:cubicBezTo>
                  <a:pt x="21534" y="7829"/>
                  <a:pt x="21377" y="7554"/>
                  <a:pt x="21080" y="7374"/>
                </a:cubicBezTo>
                <a:cubicBezTo>
                  <a:pt x="21082" y="7312"/>
                  <a:pt x="21082" y="7251"/>
                  <a:pt x="21082" y="7189"/>
                </a:cubicBezTo>
                <a:cubicBezTo>
                  <a:pt x="21082" y="7130"/>
                  <a:pt x="21082" y="7072"/>
                  <a:pt x="21080" y="7014"/>
                </a:cubicBezTo>
                <a:cubicBezTo>
                  <a:pt x="21380" y="6834"/>
                  <a:pt x="21540" y="6557"/>
                  <a:pt x="21465" y="6274"/>
                </a:cubicBezTo>
                <a:lnTo>
                  <a:pt x="21289" y="5616"/>
                </a:lnTo>
                <a:cubicBezTo>
                  <a:pt x="21214" y="5334"/>
                  <a:pt x="20924" y="5112"/>
                  <a:pt x="20551" y="5010"/>
                </a:cubicBezTo>
                <a:cubicBezTo>
                  <a:pt x="20494" y="4896"/>
                  <a:pt x="20434" y="4783"/>
                  <a:pt x="20368" y="4671"/>
                </a:cubicBezTo>
                <a:cubicBezTo>
                  <a:pt x="20557" y="4433"/>
                  <a:pt x="20567" y="4138"/>
                  <a:pt x="20350" y="3888"/>
                </a:cubicBezTo>
                <a:lnTo>
                  <a:pt x="19847" y="3309"/>
                </a:lnTo>
                <a:cubicBezTo>
                  <a:pt x="19630" y="3059"/>
                  <a:pt x="19240" y="2917"/>
                  <a:pt x="18835" y="2908"/>
                </a:cubicBezTo>
                <a:cubicBezTo>
                  <a:pt x="18725" y="2816"/>
                  <a:pt x="18610" y="2726"/>
                  <a:pt x="18493" y="2638"/>
                </a:cubicBezTo>
                <a:cubicBezTo>
                  <a:pt x="18553" y="2370"/>
                  <a:pt x="18409" y="2087"/>
                  <a:pt x="18074" y="1900"/>
                </a:cubicBezTo>
                <a:lnTo>
                  <a:pt x="17307" y="1470"/>
                </a:lnTo>
                <a:cubicBezTo>
                  <a:pt x="16972" y="1284"/>
                  <a:pt x="16530" y="1239"/>
                  <a:pt x="16143" y="1324"/>
                </a:cubicBezTo>
                <a:cubicBezTo>
                  <a:pt x="16143" y="1325"/>
                  <a:pt x="16143" y="1326"/>
                  <a:pt x="16143" y="1326"/>
                </a:cubicBezTo>
                <a:cubicBezTo>
                  <a:pt x="15994" y="1265"/>
                  <a:pt x="15843" y="1207"/>
                  <a:pt x="15689" y="1151"/>
                </a:cubicBezTo>
                <a:cubicBezTo>
                  <a:pt x="15609" y="884"/>
                  <a:pt x="15328" y="650"/>
                  <a:pt x="14916" y="550"/>
                </a:cubicBezTo>
                <a:lnTo>
                  <a:pt x="13972" y="321"/>
                </a:lnTo>
                <a:cubicBezTo>
                  <a:pt x="13562" y="222"/>
                  <a:pt x="13126" y="280"/>
                  <a:pt x="12807" y="448"/>
                </a:cubicBezTo>
                <a:cubicBezTo>
                  <a:pt x="12808" y="450"/>
                  <a:pt x="12808" y="452"/>
                  <a:pt x="12809" y="453"/>
                </a:cubicBezTo>
                <a:cubicBezTo>
                  <a:pt x="12639" y="431"/>
                  <a:pt x="12466" y="411"/>
                  <a:pt x="12294" y="394"/>
                </a:cubicBezTo>
                <a:cubicBezTo>
                  <a:pt x="12082" y="158"/>
                  <a:pt x="11697" y="0"/>
                  <a:pt x="11256" y="0"/>
                </a:cubicBezTo>
                <a:lnTo>
                  <a:pt x="10250" y="0"/>
                </a:lnTo>
                <a:close/>
                <a:moveTo>
                  <a:pt x="10761" y="2494"/>
                </a:moveTo>
                <a:cubicBezTo>
                  <a:pt x="14153" y="2494"/>
                  <a:pt x="16984" y="4085"/>
                  <a:pt x="17666" y="6207"/>
                </a:cubicBezTo>
                <a:cubicBezTo>
                  <a:pt x="17678" y="6243"/>
                  <a:pt x="17689" y="6280"/>
                  <a:pt x="17699" y="6316"/>
                </a:cubicBezTo>
                <a:cubicBezTo>
                  <a:pt x="17710" y="6352"/>
                  <a:pt x="17718" y="6388"/>
                  <a:pt x="17727" y="6425"/>
                </a:cubicBezTo>
                <a:cubicBezTo>
                  <a:pt x="17735" y="6454"/>
                  <a:pt x="17744" y="6482"/>
                  <a:pt x="17750" y="6511"/>
                </a:cubicBezTo>
                <a:cubicBezTo>
                  <a:pt x="17762" y="6564"/>
                  <a:pt x="17770" y="6616"/>
                  <a:pt x="17778" y="6669"/>
                </a:cubicBezTo>
                <a:cubicBezTo>
                  <a:pt x="17785" y="6707"/>
                  <a:pt x="17791" y="6744"/>
                  <a:pt x="17796" y="6781"/>
                </a:cubicBezTo>
                <a:cubicBezTo>
                  <a:pt x="17800" y="6805"/>
                  <a:pt x="17801" y="6830"/>
                  <a:pt x="17804" y="6854"/>
                </a:cubicBezTo>
                <a:cubicBezTo>
                  <a:pt x="17812" y="6927"/>
                  <a:pt x="17817" y="6999"/>
                  <a:pt x="17819" y="7072"/>
                </a:cubicBezTo>
                <a:cubicBezTo>
                  <a:pt x="17820" y="7082"/>
                  <a:pt x="17822" y="7093"/>
                  <a:pt x="17822" y="7104"/>
                </a:cubicBezTo>
                <a:cubicBezTo>
                  <a:pt x="17826" y="7244"/>
                  <a:pt x="17819" y="7385"/>
                  <a:pt x="17804" y="7523"/>
                </a:cubicBezTo>
                <a:lnTo>
                  <a:pt x="17807" y="7523"/>
                </a:lnTo>
                <a:cubicBezTo>
                  <a:pt x="17796" y="7624"/>
                  <a:pt x="17780" y="7723"/>
                  <a:pt x="17761" y="7822"/>
                </a:cubicBezTo>
                <a:lnTo>
                  <a:pt x="17756" y="7822"/>
                </a:lnTo>
                <a:cubicBezTo>
                  <a:pt x="17743" y="7882"/>
                  <a:pt x="17731" y="7943"/>
                  <a:pt x="17715" y="8004"/>
                </a:cubicBezTo>
                <a:cubicBezTo>
                  <a:pt x="17611" y="8394"/>
                  <a:pt x="17437" y="8765"/>
                  <a:pt x="17205" y="9111"/>
                </a:cubicBezTo>
                <a:lnTo>
                  <a:pt x="17212" y="9111"/>
                </a:lnTo>
                <a:cubicBezTo>
                  <a:pt x="17151" y="9202"/>
                  <a:pt x="17086" y="9294"/>
                  <a:pt x="17016" y="9382"/>
                </a:cubicBezTo>
                <a:lnTo>
                  <a:pt x="17006" y="9381"/>
                </a:lnTo>
                <a:cubicBezTo>
                  <a:pt x="16963" y="9435"/>
                  <a:pt x="16919" y="9489"/>
                  <a:pt x="16873" y="9542"/>
                </a:cubicBezTo>
                <a:cubicBezTo>
                  <a:pt x="16575" y="9885"/>
                  <a:pt x="16224" y="10193"/>
                  <a:pt x="15827" y="10466"/>
                </a:cubicBezTo>
                <a:lnTo>
                  <a:pt x="15832" y="10467"/>
                </a:lnTo>
                <a:cubicBezTo>
                  <a:pt x="15727" y="10539"/>
                  <a:pt x="15620" y="10610"/>
                  <a:pt x="15508" y="10678"/>
                </a:cubicBezTo>
                <a:lnTo>
                  <a:pt x="15500" y="10674"/>
                </a:lnTo>
                <a:cubicBezTo>
                  <a:pt x="15433" y="10715"/>
                  <a:pt x="15365" y="10755"/>
                  <a:pt x="15294" y="10795"/>
                </a:cubicBezTo>
                <a:cubicBezTo>
                  <a:pt x="14838" y="11049"/>
                  <a:pt x="14347" y="11259"/>
                  <a:pt x="13835" y="11425"/>
                </a:cubicBezTo>
                <a:lnTo>
                  <a:pt x="13840" y="11430"/>
                </a:lnTo>
                <a:cubicBezTo>
                  <a:pt x="13704" y="11474"/>
                  <a:pt x="13564" y="11512"/>
                  <a:pt x="13424" y="11550"/>
                </a:cubicBezTo>
                <a:lnTo>
                  <a:pt x="13421" y="11547"/>
                </a:lnTo>
                <a:cubicBezTo>
                  <a:pt x="13337" y="11570"/>
                  <a:pt x="13251" y="11592"/>
                  <a:pt x="13164" y="11613"/>
                </a:cubicBezTo>
                <a:cubicBezTo>
                  <a:pt x="12604" y="11749"/>
                  <a:pt x="12037" y="11834"/>
                  <a:pt x="11470" y="11873"/>
                </a:cubicBezTo>
                <a:lnTo>
                  <a:pt x="11470" y="11875"/>
                </a:lnTo>
                <a:cubicBezTo>
                  <a:pt x="11269" y="11888"/>
                  <a:pt x="11066" y="11895"/>
                  <a:pt x="10860" y="11897"/>
                </a:cubicBezTo>
                <a:cubicBezTo>
                  <a:pt x="10824" y="11897"/>
                  <a:pt x="10786" y="11898"/>
                  <a:pt x="10750" y="11899"/>
                </a:cubicBezTo>
                <a:cubicBezTo>
                  <a:pt x="6853" y="11895"/>
                  <a:pt x="3697" y="9792"/>
                  <a:pt x="3697" y="7197"/>
                </a:cubicBezTo>
                <a:cubicBezTo>
                  <a:pt x="3697" y="4600"/>
                  <a:pt x="6859" y="2494"/>
                  <a:pt x="10761" y="2494"/>
                </a:cubicBezTo>
                <a:close/>
                <a:moveTo>
                  <a:pt x="10740" y="2745"/>
                </a:moveTo>
                <a:cubicBezTo>
                  <a:pt x="7061" y="2745"/>
                  <a:pt x="4069" y="4737"/>
                  <a:pt x="4069" y="7185"/>
                </a:cubicBezTo>
                <a:cubicBezTo>
                  <a:pt x="4069" y="9634"/>
                  <a:pt x="7061" y="11625"/>
                  <a:pt x="10740" y="11625"/>
                </a:cubicBezTo>
                <a:cubicBezTo>
                  <a:pt x="14419" y="11625"/>
                  <a:pt x="17414" y="9634"/>
                  <a:pt x="17414" y="7185"/>
                </a:cubicBezTo>
                <a:cubicBezTo>
                  <a:pt x="17414" y="4737"/>
                  <a:pt x="14419" y="2745"/>
                  <a:pt x="10740" y="2745"/>
                </a:cubicBezTo>
                <a:close/>
                <a:moveTo>
                  <a:pt x="16115" y="13233"/>
                </a:moveTo>
                <a:lnTo>
                  <a:pt x="16100" y="13289"/>
                </a:lnTo>
                <a:cubicBezTo>
                  <a:pt x="15983" y="13667"/>
                  <a:pt x="15588" y="13971"/>
                  <a:pt x="15046" y="14102"/>
                </a:cubicBezTo>
                <a:lnTo>
                  <a:pt x="14102" y="14332"/>
                </a:lnTo>
                <a:cubicBezTo>
                  <a:pt x="13920" y="14376"/>
                  <a:pt x="13731" y="14398"/>
                  <a:pt x="13539" y="14398"/>
                </a:cubicBezTo>
                <a:cubicBezTo>
                  <a:pt x="13190" y="14398"/>
                  <a:pt x="12858" y="14324"/>
                  <a:pt x="12585" y="14196"/>
                </a:cubicBezTo>
                <a:cubicBezTo>
                  <a:pt x="12381" y="14389"/>
                  <a:pt x="12098" y="14530"/>
                  <a:pt x="11773" y="14605"/>
                </a:cubicBezTo>
                <a:lnTo>
                  <a:pt x="10965" y="16610"/>
                </a:lnTo>
                <a:lnTo>
                  <a:pt x="12975" y="21600"/>
                </a:lnTo>
                <a:lnTo>
                  <a:pt x="15587" y="20004"/>
                </a:lnTo>
                <a:lnTo>
                  <a:pt x="19049" y="20517"/>
                </a:lnTo>
                <a:lnTo>
                  <a:pt x="16115" y="13233"/>
                </a:lnTo>
                <a:close/>
                <a:moveTo>
                  <a:pt x="5365" y="13294"/>
                </a:moveTo>
                <a:lnTo>
                  <a:pt x="2457" y="20517"/>
                </a:lnTo>
                <a:lnTo>
                  <a:pt x="5921" y="20004"/>
                </a:lnTo>
                <a:lnTo>
                  <a:pt x="8534" y="21600"/>
                </a:lnTo>
                <a:lnTo>
                  <a:pt x="11327" y="14663"/>
                </a:lnTo>
                <a:cubicBezTo>
                  <a:pt x="11296" y="14664"/>
                  <a:pt x="11264" y="14664"/>
                  <a:pt x="11233" y="14664"/>
                </a:cubicBezTo>
                <a:lnTo>
                  <a:pt x="10227" y="14664"/>
                </a:lnTo>
                <a:cubicBezTo>
                  <a:pt x="9666" y="14664"/>
                  <a:pt x="9169" y="14476"/>
                  <a:pt x="8870" y="14191"/>
                </a:cubicBezTo>
                <a:cubicBezTo>
                  <a:pt x="8592" y="14320"/>
                  <a:pt x="8260" y="14393"/>
                  <a:pt x="7921" y="14393"/>
                </a:cubicBezTo>
                <a:cubicBezTo>
                  <a:pt x="7729" y="14393"/>
                  <a:pt x="7541" y="14370"/>
                  <a:pt x="7360" y="14326"/>
                </a:cubicBezTo>
                <a:lnTo>
                  <a:pt x="6416" y="14097"/>
                </a:lnTo>
                <a:cubicBezTo>
                  <a:pt x="6002" y="13997"/>
                  <a:pt x="5669" y="13795"/>
                  <a:pt x="5483" y="13528"/>
                </a:cubicBezTo>
                <a:cubicBezTo>
                  <a:pt x="5429" y="13452"/>
                  <a:pt x="5391" y="13374"/>
                  <a:pt x="5365" y="13294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5" name="Certificate of Achievement"/>
          <p:cNvSpPr txBox="1"/>
          <p:nvPr/>
        </p:nvSpPr>
        <p:spPr>
          <a:xfrm>
            <a:off x="8476136" y="277236"/>
            <a:ext cx="15510659" cy="309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000" b="0">
                <a:solidFill>
                  <a:srgbClr val="E22400"/>
                </a:solidFill>
                <a:latin typeface="Zapfino"/>
                <a:ea typeface="Zapfino"/>
                <a:cs typeface="Zapfino"/>
                <a:sym typeface="Zapfino"/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E22400"/>
                </a:solidFill>
              </a:rPr>
              <a:t>Certificate of Achievement </a:t>
            </a:r>
          </a:p>
        </p:txBody>
      </p:sp>
      <p:sp>
        <p:nvSpPr>
          <p:cNvPr id="176" name="Awarded to"/>
          <p:cNvSpPr txBox="1"/>
          <p:nvPr/>
        </p:nvSpPr>
        <p:spPr>
          <a:xfrm>
            <a:off x="12163407" y="4064099"/>
            <a:ext cx="7647358" cy="1117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Awarded to</a:t>
            </a:r>
          </a:p>
        </p:txBody>
      </p:sp>
      <p:sp>
        <p:nvSpPr>
          <p:cNvPr id="177" name="Line"/>
          <p:cNvSpPr/>
          <p:nvPr/>
        </p:nvSpPr>
        <p:spPr>
          <a:xfrm>
            <a:off x="9083202" y="6858000"/>
            <a:ext cx="13807769" cy="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8" name="Date"/>
          <p:cNvSpPr txBox="1"/>
          <p:nvPr/>
        </p:nvSpPr>
        <p:spPr>
          <a:xfrm>
            <a:off x="-1665655" y="12504633"/>
            <a:ext cx="5404807" cy="609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Date</a:t>
            </a:r>
          </a:p>
        </p:txBody>
      </p:sp>
      <p:sp>
        <p:nvSpPr>
          <p:cNvPr id="179" name="Line"/>
          <p:cNvSpPr/>
          <p:nvPr/>
        </p:nvSpPr>
        <p:spPr>
          <a:xfrm>
            <a:off x="2355549" y="12809384"/>
            <a:ext cx="5024859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0" name="By"/>
          <p:cNvSpPr txBox="1"/>
          <p:nvPr/>
        </p:nvSpPr>
        <p:spPr>
          <a:xfrm>
            <a:off x="8224568" y="12489013"/>
            <a:ext cx="2385989" cy="640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By</a:t>
            </a:r>
            <a:r>
              <a:t> </a:t>
            </a:r>
          </a:p>
        </p:txBody>
      </p:sp>
      <p:sp>
        <p:nvSpPr>
          <p:cNvPr id="181" name="Line"/>
          <p:cNvSpPr/>
          <p:nvPr/>
        </p:nvSpPr>
        <p:spPr>
          <a:xfrm>
            <a:off x="10118225" y="12809384"/>
            <a:ext cx="795713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2" name="For being the quickest family to split the cereal into colour groups.…"/>
          <p:cNvSpPr txBox="1"/>
          <p:nvPr/>
        </p:nvSpPr>
        <p:spPr>
          <a:xfrm>
            <a:off x="73966" y="9054686"/>
            <a:ext cx="19852008" cy="125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For being the quickest family to split the cereal into colour groups.</a:t>
            </a:r>
          </a:p>
          <a:p>
            <a:r>
              <a:rPr sz="4000" b="0">
                <a:latin typeface="Rockwell Bold"/>
                <a:ea typeface="Rockwell Bold"/>
                <a:cs typeface="Rockwell Bold"/>
                <a:sym typeface="Rockwell Bold"/>
              </a:rPr>
              <a:t>Well done for demonstrating great team work and manual dexterity.</a:t>
            </a:r>
            <a: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949584">
                                      <p:cBhvr>
                                        <p:cTn id="6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66693 0.168662" pathEditMode="relative">
                                      <p:cBhvr>
                                        <p:cTn id="9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Rectangle"/>
          <p:cNvSpPr/>
          <p:nvPr/>
        </p:nvSpPr>
        <p:spPr>
          <a:xfrm>
            <a:off x="120331" y="5184159"/>
            <a:ext cx="8187017" cy="1214985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6" name="Cheeky Cookie Challenge"/>
          <p:cNvSpPr txBox="1"/>
          <p:nvPr/>
        </p:nvSpPr>
        <p:spPr>
          <a:xfrm>
            <a:off x="-889244" y="5127895"/>
            <a:ext cx="10206166" cy="867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800">
                <a:solidFill>
                  <a:srgbClr val="E22400"/>
                </a:solidFill>
              </a:defRPr>
            </a:pPr>
            <a:r>
              <a:rPr sz="4400" b="0">
                <a:latin typeface="Rockwell Bold"/>
                <a:ea typeface="Rockwell Bold"/>
                <a:cs typeface="Rockwell Bold"/>
                <a:sym typeface="Rockwell Bold"/>
              </a:rPr>
              <a:t>Cheeky Cookie Challenge</a:t>
            </a:r>
            <a:r>
              <a:t> </a:t>
            </a:r>
          </a:p>
        </p:txBody>
      </p:sp>
      <p:pic>
        <p:nvPicPr>
          <p:cNvPr id="187" name="DFFD47FB-8F87-4F50-AE6A-D3AE7E8E7DBE-L0-001.jpeg" descr="DFFD47FB-8F87-4F50-AE6A-D3AE7E8E7DBE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741" y="6244239"/>
            <a:ext cx="8504640" cy="7314623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Instructions"/>
          <p:cNvSpPr txBox="1"/>
          <p:nvPr/>
        </p:nvSpPr>
        <p:spPr>
          <a:xfrm>
            <a:off x="11645896" y="623448"/>
            <a:ext cx="10191789" cy="1371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Instructions</a:t>
            </a:r>
          </a:p>
        </p:txBody>
      </p:sp>
      <p:sp>
        <p:nvSpPr>
          <p:cNvPr id="189" name="Take a cookie and place it on your forehead…"/>
          <p:cNvSpPr txBox="1"/>
          <p:nvPr/>
        </p:nvSpPr>
        <p:spPr>
          <a:xfrm>
            <a:off x="10409618" y="3165923"/>
            <a:ext cx="11514319" cy="10259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Take a cookie and place it on your forehead</a:t>
            </a:r>
          </a:p>
          <a:p>
            <a:pPr algn="l"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endParaRPr dirty="0"/>
          </a:p>
          <a:p>
            <a:pPr marL="1111250" indent="-1111250" algn="l">
              <a:buSzPct val="100000"/>
              <a:buAutoNum type="arabicPeriod" startAt="2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Move the cookie from your forehead to your mouth without touching it with your hands</a:t>
            </a:r>
          </a:p>
          <a:p>
            <a:pPr algn="l"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endParaRPr dirty="0"/>
          </a:p>
          <a:p>
            <a:pPr marL="1111250" indent="-1111250" algn="l">
              <a:buSzPct val="100000"/>
              <a:buAutoNum type="arabicPeriod" startAt="3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The quickest family wins.</a:t>
            </a:r>
          </a:p>
          <a:p>
            <a:pPr algn="l"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endParaRPr dirty="0"/>
          </a:p>
          <a:p>
            <a:pPr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#minute to win it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Rectangle"/>
          <p:cNvSpPr/>
          <p:nvPr/>
        </p:nvSpPr>
        <p:spPr>
          <a:xfrm>
            <a:off x="120331" y="5097907"/>
            <a:ext cx="8187017" cy="1905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3" name="Team Tower Challenge"/>
          <p:cNvSpPr txBox="1"/>
          <p:nvPr/>
        </p:nvSpPr>
        <p:spPr>
          <a:xfrm>
            <a:off x="-889244" y="5262414"/>
            <a:ext cx="10206166" cy="662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Team Tower Challenge </a:t>
            </a:r>
          </a:p>
        </p:txBody>
      </p:sp>
      <p:pic>
        <p:nvPicPr>
          <p:cNvPr id="194" name="DFFD47FB-8F87-4F50-AE6A-D3AE7E8E7DBE-L0-001.jpeg" descr="DFFD47FB-8F87-4F50-AE6A-D3AE7E8E7DBE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741" y="6244239"/>
            <a:ext cx="8504640" cy="7314623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Instructions"/>
          <p:cNvSpPr txBox="1"/>
          <p:nvPr/>
        </p:nvSpPr>
        <p:spPr>
          <a:xfrm>
            <a:off x="11645896" y="623448"/>
            <a:ext cx="10191789" cy="1371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Instructions</a:t>
            </a:r>
          </a:p>
        </p:txBody>
      </p:sp>
      <p:sp>
        <p:nvSpPr>
          <p:cNvPr id="196" name="1.Take 12 strands of spaghetti and 6 marshmallows…"/>
          <p:cNvSpPr txBox="1"/>
          <p:nvPr/>
        </p:nvSpPr>
        <p:spPr>
          <a:xfrm>
            <a:off x="9920857" y="3081325"/>
            <a:ext cx="11456818" cy="93358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895350" indent="-895350" algn="just"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 smtClean="0"/>
              <a:t>1.</a:t>
            </a:r>
            <a:r>
              <a:rPr lang="en-GB" dirty="0" smtClean="0"/>
              <a:t> </a:t>
            </a:r>
            <a:r>
              <a:rPr dirty="0" smtClean="0"/>
              <a:t>Take</a:t>
            </a:r>
            <a:r>
              <a:rPr lang="en-GB" dirty="0" smtClean="0"/>
              <a:t> </a:t>
            </a:r>
            <a:r>
              <a:rPr dirty="0" smtClean="0"/>
              <a:t>12 </a:t>
            </a:r>
            <a:r>
              <a:rPr dirty="0"/>
              <a:t>strands of spaghetti and 6 marshmallows</a:t>
            </a:r>
          </a:p>
          <a:p>
            <a:pPr marL="895350" indent="-895350" algn="just"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endParaRPr dirty="0"/>
          </a:p>
          <a:p>
            <a:pPr marL="895350" indent="-895350" algn="just"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2</a:t>
            </a:r>
            <a:r>
              <a:rPr dirty="0" smtClean="0"/>
              <a:t>.</a:t>
            </a:r>
            <a:r>
              <a:rPr lang="en-GB" dirty="0" smtClean="0"/>
              <a:t> </a:t>
            </a:r>
            <a:r>
              <a:rPr dirty="0" smtClean="0"/>
              <a:t>Work </a:t>
            </a:r>
            <a:r>
              <a:rPr dirty="0"/>
              <a:t>as a family team and construct a tower</a:t>
            </a:r>
          </a:p>
          <a:p>
            <a:pPr marL="895350" indent="-895350" algn="just"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endParaRPr dirty="0"/>
          </a:p>
          <a:p>
            <a:pPr marL="895350" indent="-895350" algn="just"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3. The tallest tower standing for </a:t>
            </a:r>
            <a:r>
              <a:rPr lang="en-GB" dirty="0" smtClean="0"/>
              <a:t>one </a:t>
            </a:r>
            <a:r>
              <a:rPr dirty="0" smtClean="0"/>
              <a:t>minute </a:t>
            </a:r>
            <a:r>
              <a:rPr dirty="0"/>
              <a:t>wins</a:t>
            </a:r>
          </a:p>
          <a:p>
            <a:pPr algn="just"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endParaRPr dirty="0"/>
          </a:p>
          <a:p>
            <a:pPr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#minute to win it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Rectangle"/>
          <p:cNvSpPr/>
          <p:nvPr/>
        </p:nvSpPr>
        <p:spPr>
          <a:xfrm>
            <a:off x="120331" y="5097907"/>
            <a:ext cx="8187017" cy="1905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0" name="Wrap a Relative Challenge"/>
          <p:cNvSpPr txBox="1"/>
          <p:nvPr/>
        </p:nvSpPr>
        <p:spPr>
          <a:xfrm>
            <a:off x="-889244" y="5262414"/>
            <a:ext cx="10206166" cy="662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Wrap a Relative Challenge</a:t>
            </a:r>
          </a:p>
        </p:txBody>
      </p:sp>
      <p:pic>
        <p:nvPicPr>
          <p:cNvPr id="201" name="DFFD47FB-8F87-4F50-AE6A-D3AE7E8E7DBE-L0-001.jpeg" descr="DFFD47FB-8F87-4F50-AE6A-D3AE7E8E7DBE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741" y="6244239"/>
            <a:ext cx="8504640" cy="7314623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Instructions"/>
          <p:cNvSpPr txBox="1"/>
          <p:nvPr/>
        </p:nvSpPr>
        <p:spPr>
          <a:xfrm>
            <a:off x="11645896" y="623448"/>
            <a:ext cx="10191789" cy="1371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Instructions</a:t>
            </a:r>
          </a:p>
        </p:txBody>
      </p:sp>
      <p:sp>
        <p:nvSpPr>
          <p:cNvPr id="203" name="Pick a relative then take a toilet roll…"/>
          <p:cNvSpPr txBox="1"/>
          <p:nvPr/>
        </p:nvSpPr>
        <p:spPr>
          <a:xfrm>
            <a:off x="10035859" y="4460438"/>
            <a:ext cx="12362463" cy="8412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Pick a relative then take a toilet roll</a:t>
            </a:r>
          </a:p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Wrap as much of their body as possible</a:t>
            </a:r>
          </a:p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The winning family are the quickest to cover the whole person</a:t>
            </a:r>
          </a:p>
          <a:p>
            <a:pPr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endParaRPr lang="en-GB" dirty="0" smtClean="0"/>
          </a:p>
          <a:p>
            <a:pPr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 smtClean="0"/>
              <a:t>#</a:t>
            </a:r>
            <a:r>
              <a:rPr dirty="0"/>
              <a:t>minute to win it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8DBA5F27-22B8-4F93-B002-F0EEB612571D-L0-001.jpeg" descr="8DBA5F27-22B8-4F93-B002-F0EEB612571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95" y="234894"/>
            <a:ext cx="8082289" cy="4708527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Rectangle"/>
          <p:cNvSpPr/>
          <p:nvPr/>
        </p:nvSpPr>
        <p:spPr>
          <a:xfrm>
            <a:off x="120331" y="5097907"/>
            <a:ext cx="8187017" cy="1905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ln w="304800" cap="flat">
                  <a:solidFill>
                    <a:srgbClr val="11053B"/>
                  </a:solidFill>
                  <a:prstDash val="sysDot"/>
                  <a:miter lim="400000"/>
                </a:ln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8" name="Brilliant Balloons Challenge"/>
          <p:cNvSpPr txBox="1"/>
          <p:nvPr/>
        </p:nvSpPr>
        <p:spPr>
          <a:xfrm>
            <a:off x="-889244" y="5262414"/>
            <a:ext cx="10206166" cy="662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Brilliant Balloons Challenge</a:t>
            </a:r>
          </a:p>
        </p:txBody>
      </p:sp>
      <p:pic>
        <p:nvPicPr>
          <p:cNvPr id="209" name="DFFD47FB-8F87-4F50-AE6A-D3AE7E8E7DBE-L0-001.jpeg" descr="DFFD47FB-8F87-4F50-AE6A-D3AE7E8E7DBE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741" y="6244239"/>
            <a:ext cx="8504640" cy="7314623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Instructions"/>
          <p:cNvSpPr txBox="1"/>
          <p:nvPr/>
        </p:nvSpPr>
        <p:spPr>
          <a:xfrm>
            <a:off x="11645896" y="623448"/>
            <a:ext cx="10191789" cy="1371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0" b="0">
                <a:solidFill>
                  <a:srgbClr val="E22400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r>
              <a:t>Instructions</a:t>
            </a:r>
          </a:p>
        </p:txBody>
      </p:sp>
      <p:sp>
        <p:nvSpPr>
          <p:cNvPr id="211" name="Take 3 balloons…"/>
          <p:cNvSpPr txBox="1"/>
          <p:nvPr/>
        </p:nvSpPr>
        <p:spPr>
          <a:xfrm>
            <a:off x="11293700" y="4407164"/>
            <a:ext cx="10896180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Take 3 balloons </a:t>
            </a:r>
          </a:p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Work as a family to keep them up in the air </a:t>
            </a:r>
          </a:p>
          <a:p>
            <a:pPr marL="1111250" indent="-1111250" algn="l">
              <a:buSzPct val="100000"/>
              <a:buAutoNum type="arabicPeriod"/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/>
              <a:t>The family who keeps them up together for the longest time wins </a:t>
            </a:r>
          </a:p>
          <a:p>
            <a:pPr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endParaRPr lang="en-GB" dirty="0" smtClean="0"/>
          </a:p>
          <a:p>
            <a:pPr>
              <a:defRPr sz="6000" b="0">
                <a:latin typeface="Rockwell"/>
                <a:ea typeface="Rockwell"/>
                <a:cs typeface="Rockwell"/>
                <a:sym typeface="Rockwell"/>
              </a:defRPr>
            </a:pPr>
            <a:r>
              <a:rPr dirty="0" smtClean="0"/>
              <a:t>#</a:t>
            </a:r>
            <a:r>
              <a:rPr dirty="0"/>
              <a:t>minute to win it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369</Words>
  <Application>Microsoft Office PowerPoint</Application>
  <PresentationFormat>Custom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Helvetica Neue</vt:lpstr>
      <vt:lpstr>Helvetica Neue Light</vt:lpstr>
      <vt:lpstr>Helvetica Neue Medium</vt:lpstr>
      <vt:lpstr>Rockwell</vt:lpstr>
      <vt:lpstr>Rockwell Bold</vt:lpstr>
      <vt:lpstr>Zapfino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LDivers</dc:creator>
  <cp:lastModifiedBy>Ferguson B (Beverley)</cp:lastModifiedBy>
  <cp:revision>2</cp:revision>
  <dcterms:modified xsi:type="dcterms:W3CDTF">2020-11-02T14:55:01Z</dcterms:modified>
</cp:coreProperties>
</file>