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696" autoAdjust="0"/>
  </p:normalViewPr>
  <p:slideViewPr>
    <p:cSldViewPr snapToGrid="0">
      <p:cViewPr varScale="1">
        <p:scale>
          <a:sx n="76" d="100"/>
          <a:sy n="76" d="100"/>
        </p:scale>
        <p:origin x="96" y="52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remy Stevenson" userId="b951fcdf-47d4-42da-bf6c-f08c041864bc" providerId="ADAL" clId="{7A33BC91-3C3C-4F1B-84C4-F129BD02DB75}"/>
    <pc:docChg chg="modSld">
      <pc:chgData name="Jeremy Stevenson" userId="b951fcdf-47d4-42da-bf6c-f08c041864bc" providerId="ADAL" clId="{7A33BC91-3C3C-4F1B-84C4-F129BD02DB75}" dt="2024-08-06T11:10:52.771" v="24" actId="20577"/>
      <pc:docMkLst>
        <pc:docMk/>
      </pc:docMkLst>
      <pc:sldChg chg="modSp mod">
        <pc:chgData name="Jeremy Stevenson" userId="b951fcdf-47d4-42da-bf6c-f08c041864bc" providerId="ADAL" clId="{7A33BC91-3C3C-4F1B-84C4-F129BD02DB75}" dt="2024-08-06T11:10:52.771" v="24" actId="20577"/>
        <pc:sldMkLst>
          <pc:docMk/>
          <pc:sldMk cId="0" sldId="256"/>
        </pc:sldMkLst>
        <pc:spChg chg="mod">
          <ac:chgData name="Jeremy Stevenson" userId="b951fcdf-47d4-42da-bf6c-f08c041864bc" providerId="ADAL" clId="{7A33BC91-3C3C-4F1B-84C4-F129BD02DB75}" dt="2024-08-06T11:10:52.771" v="24" actId="20577"/>
          <ac:spMkLst>
            <pc:docMk/>
            <pc:sldMk cId="0" sldId="256"/>
            <ac:spMk id="3" creationId="{C4648E8D-E72E-FBCA-7B34-AA0A6871FC89}"/>
          </ac:spMkLst>
        </pc:spChg>
      </pc:sldChg>
      <pc:sldChg chg="modSp mod">
        <pc:chgData name="Jeremy Stevenson" userId="b951fcdf-47d4-42da-bf6c-f08c041864bc" providerId="ADAL" clId="{7A33BC91-3C3C-4F1B-84C4-F129BD02DB75}" dt="2024-08-06T11:10:45.262" v="21"/>
        <pc:sldMkLst>
          <pc:docMk/>
          <pc:sldMk cId="0" sldId="257"/>
        </pc:sldMkLst>
        <pc:spChg chg="mod">
          <ac:chgData name="Jeremy Stevenson" userId="b951fcdf-47d4-42da-bf6c-f08c041864bc" providerId="ADAL" clId="{7A33BC91-3C3C-4F1B-84C4-F129BD02DB75}" dt="2024-08-06T11:10:45.262" v="21"/>
          <ac:spMkLst>
            <pc:docMk/>
            <pc:sldMk cId="0" sldId="257"/>
            <ac:spMk id="2" creationId="{3F50F63E-2361-6010-008D-CA62294E1F6D}"/>
          </ac:spMkLst>
        </pc:spChg>
      </pc:sldChg>
      <pc:sldChg chg="modSp mod">
        <pc:chgData name="Jeremy Stevenson" userId="b951fcdf-47d4-42da-bf6c-f08c041864bc" providerId="ADAL" clId="{7A33BC91-3C3C-4F1B-84C4-F129BD02DB75}" dt="2024-08-06T11:10:36.047" v="19"/>
        <pc:sldMkLst>
          <pc:docMk/>
          <pc:sldMk cId="0" sldId="258"/>
        </pc:sldMkLst>
        <pc:spChg chg="mod">
          <ac:chgData name="Jeremy Stevenson" userId="b951fcdf-47d4-42da-bf6c-f08c041864bc" providerId="ADAL" clId="{7A33BC91-3C3C-4F1B-84C4-F129BD02DB75}" dt="2024-08-06T11:10:36.047" v="19"/>
          <ac:spMkLst>
            <pc:docMk/>
            <pc:sldMk cId="0" sldId="258"/>
            <ac:spMk id="2" creationId="{4C5B9F4D-96E2-2908-F4E9-B0D854CE7E2B}"/>
          </ac:spMkLst>
        </pc:spChg>
      </pc:sldChg>
      <pc:sldChg chg="modSp mod">
        <pc:chgData name="Jeremy Stevenson" userId="b951fcdf-47d4-42da-bf6c-f08c041864bc" providerId="ADAL" clId="{7A33BC91-3C3C-4F1B-84C4-F129BD02DB75}" dt="2024-08-06T11:10:26.923" v="17"/>
        <pc:sldMkLst>
          <pc:docMk/>
          <pc:sldMk cId="4253253337" sldId="259"/>
        </pc:sldMkLst>
        <pc:spChg chg="mod">
          <ac:chgData name="Jeremy Stevenson" userId="b951fcdf-47d4-42da-bf6c-f08c041864bc" providerId="ADAL" clId="{7A33BC91-3C3C-4F1B-84C4-F129BD02DB75}" dt="2024-08-06T11:10:26.923" v="17"/>
          <ac:spMkLst>
            <pc:docMk/>
            <pc:sldMk cId="4253253337" sldId="259"/>
            <ac:spMk id="2" creationId="{1F5F83A7-F6CD-C8C0-FB5E-572D8FEA47E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2848be948ff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2848be948ff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848be948f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848be948f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848be948f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848be948f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75035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4648E8D-E72E-FBCA-7B34-AA0A6871FC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1708" y="-492370"/>
            <a:ext cx="8520600" cy="492369"/>
          </a:xfrm>
        </p:spPr>
        <p:txBody>
          <a:bodyPr spcFirstLastPara="1" wrap="square" lIns="91425" tIns="91425" rIns="91425" bIns="91425" anchor="b" anchorCtr="0">
            <a:normAutofit/>
          </a:bodyPr>
          <a:lstStyle/>
          <a:p>
            <a:r>
              <a:rPr lang="en-GB" sz="1600" dirty="0"/>
              <a:t>#Target2030 For people, planet and prosperity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0F63E-2361-6010-008D-CA62294E1F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1708" y="-527538"/>
            <a:ext cx="8520600" cy="527538"/>
          </a:xfrm>
        </p:spPr>
        <p:txBody>
          <a:bodyPr spcFirstLastPara="1" wrap="square" lIns="91425" tIns="91425" rIns="91425" bIns="91425" anchor="b" anchorCtr="0">
            <a:normAutofit/>
          </a:bodyPr>
          <a:lstStyle/>
          <a:p>
            <a:r>
              <a:rPr lang="en-GB" sz="1600" dirty="0"/>
              <a:t>Join the inspiring movement for change #Target2030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B9F4D-96E2-2908-F4E9-B0D854CE7E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1708" y="-457200"/>
            <a:ext cx="8520600" cy="457200"/>
          </a:xfrm>
        </p:spPr>
        <p:txBody>
          <a:bodyPr spcFirstLastPara="1" wrap="square" lIns="91425" tIns="91425" rIns="91425" bIns="91425" anchor="b" anchorCtr="0">
            <a:normAutofit/>
          </a:bodyPr>
          <a:lstStyle/>
          <a:p>
            <a:r>
              <a:rPr lang="en-GB" sz="1600" dirty="0"/>
              <a:t>I’m answering the Call to Action #Target2030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F83A7-F6CD-C8C0-FB5E-572D8FEA47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1708" y="-474786"/>
            <a:ext cx="8520600" cy="474785"/>
          </a:xfrm>
        </p:spPr>
        <p:txBody>
          <a:bodyPr spcFirstLastPara="1" wrap="square" lIns="91425" tIns="91425" rIns="91425" bIns="91425" anchor="b" anchorCtr="0">
            <a:normAutofit/>
          </a:bodyPr>
          <a:lstStyle/>
          <a:p>
            <a:r>
              <a:rPr lang="en-GB" sz="1600" dirty="0"/>
              <a:t>We’re answering the Call to Action #Target2030 </a:t>
            </a:r>
          </a:p>
        </p:txBody>
      </p:sp>
    </p:spTree>
    <p:extLst>
      <p:ext uri="{BB962C8B-B14F-4D97-AF65-F5344CB8AC3E}">
        <p14:creationId xmlns:p14="http://schemas.microsoft.com/office/powerpoint/2010/main" val="4253253337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32</Words>
  <Application>Microsoft Office PowerPoint</Application>
  <PresentationFormat>On-screen Show (16:9)</PresentationFormat>
  <Paragraphs>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Arial</vt:lpstr>
      <vt:lpstr>Simple Light</vt:lpstr>
      <vt:lpstr>#Target2030 For people, planet and prosperity</vt:lpstr>
      <vt:lpstr>Join the inspiring movement for change #Target2030 </vt:lpstr>
      <vt:lpstr>I’m answering the Call to Action #Target2030 </vt:lpstr>
      <vt:lpstr>We’re answering the Call to Action #Target2030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Stevenson J (Jeremy)</dc:creator>
  <cp:lastModifiedBy>Jeremy Stevenson</cp:lastModifiedBy>
  <cp:revision>4</cp:revision>
  <dcterms:modified xsi:type="dcterms:W3CDTF">2024-08-06T11:11:01Z</dcterms:modified>
</cp:coreProperties>
</file>