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5143500" cx="9144000"/>
  <p:notesSz cx="6858000" cy="9144000"/>
  <p:embeddedFontLst>
    <p:embeddedFont>
      <p:font typeface="Proxima Nova"/>
      <p:regular r:id="rId12"/>
      <p:bold r:id="rId13"/>
      <p:italic r:id="rId14"/>
      <p:boldItalic r:id="rId15"/>
    </p:embeddedFont>
    <p:embeddedFont>
      <p:font typeface="Alfa Slab One"/>
      <p:regular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ProximaNova-bold.fntdata"/><Relationship Id="rId8" Type="http://schemas.openxmlformats.org/officeDocument/2006/relationships/slide" Target="slides/slide4.xml"/><Relationship Id="rId18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12" Type="http://schemas.openxmlformats.org/officeDocument/2006/relationships/font" Target="fonts/ProximaNova-regular.fntdata"/><Relationship Id="rId7" Type="http://schemas.openxmlformats.org/officeDocument/2006/relationships/slide" Target="slides/slide3.xml"/><Relationship Id="rId17" Type="http://schemas.openxmlformats.org/officeDocument/2006/relationships/customXml" Target="../customXml/item1.xml"/><Relationship Id="rId2" Type="http://schemas.openxmlformats.org/officeDocument/2006/relationships/presProps" Target="presProps.xml"/><Relationship Id="rId16" Type="http://schemas.openxmlformats.org/officeDocument/2006/relationships/font" Target="fonts/AlfaSlabOne-regular.fntdata"/><Relationship Id="rId11" Type="http://schemas.openxmlformats.org/officeDocument/2006/relationships/slide" Target="slides/slide7.xml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15" Type="http://schemas.openxmlformats.org/officeDocument/2006/relationships/font" Target="fonts/ProximaNova-boldItalic.fntdata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customXml" Target="../customXml/item3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font" Target="fonts/ProximaNova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Using the provided templates, students should either on paper or digital tools, design the basic wireframes. They should give a rough overview of the content and text that they want to add. They should not need to plan every single thing the have to say on the sheets.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4278300" y="2751162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38" name="Shape 3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" name="Shape 39"/>
          <p:cNvSpPr txBox="1"/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/>
        </p:txBody>
      </p:sp>
      <p:sp>
        <p:nvSpPr>
          <p:cNvPr id="40" name="Shape 40"/>
          <p:cNvSpPr txBox="1"/>
          <p:nvPr>
            <p:ph idx="1" type="subTitle"/>
          </p:nvPr>
        </p:nvSpPr>
        <p:spPr>
          <a:xfrm>
            <a:off x="265500" y="2981125"/>
            <a:ext cx="4045200" cy="1345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1.png"/><Relationship Id="rId4" Type="http://schemas.openxmlformats.org/officeDocument/2006/relationships/image" Target="../media/image0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www.thunkable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Shape 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3801" y="0"/>
            <a:ext cx="2720197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8125" y="152400"/>
            <a:ext cx="2575560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Investigating Renewables</a:t>
            </a:r>
          </a:p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App Design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1194850" y="4336375"/>
            <a:ext cx="6362100" cy="95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200"/>
              <a:t>SCN 3-04b “By investigating renewable energy sources and taking part in practical activities to harness them, I can discuss their benefits and potential problems”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Benchmarks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Writes code which receives and responds to real world inputs (in a visual language)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Can find and correct errors in program logic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Design and build a program using a visual language combining constructs and using multiple variables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Your task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To design and build an app that: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Explains how four different types of renewable energy works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Discuss the benefits and drawbacks for each technology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GB"/>
              <a:t>Step 1: design your wireframes and plan your content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Step 2: create, debug and test your app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Step 3: share with your teacher, classmates and parents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Step 1: Design</a:t>
            </a:r>
          </a:p>
        </p:txBody>
      </p:sp>
      <p:pic>
        <p:nvPicPr>
          <p:cNvPr descr="thunkable wireframe.jpg"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2250149" y="165576"/>
            <a:ext cx="4075251" cy="5779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Step 2: Build!</a:t>
            </a:r>
          </a:p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Open Google Chrome and go to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www.thunkable.com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Log in/create an account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Follow the video tutorial provided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Expectations</a:t>
            </a: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-GB" u="sng"/>
              <a:t>By the end of 6 periods I expect to see: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Descriptions of four types of renewable energy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The benefits and drawbacks of each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n-GB" u="sng"/>
              <a:t>Remember and test regularly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n-GB" u="sng"/>
              <a:t>If completed early: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EXPERIMENT with other cool Thunkable features such as:</a:t>
            </a:r>
          </a:p>
          <a:p>
            <a:pPr indent="-228600" lvl="1" marL="914400" rtl="0">
              <a:spcBef>
                <a:spcPts val="0"/>
              </a:spcBef>
              <a:buChar char="-"/>
            </a:pPr>
            <a:r>
              <a:rPr lang="en-GB"/>
              <a:t>Adding a username/password screen</a:t>
            </a:r>
          </a:p>
          <a:p>
            <a:pPr indent="-228600" lvl="1" marL="914400">
              <a:spcBef>
                <a:spcPts val="0"/>
              </a:spcBef>
              <a:buChar char="-"/>
            </a:pPr>
            <a:r>
              <a:rPr lang="en-GB"/>
              <a:t>Adding a Sound Recorder to record your teacher’s feedback</a:t>
            </a:r>
          </a:p>
        </p:txBody>
      </p:sp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4201" y="3341500"/>
            <a:ext cx="2049799" cy="1801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Step 3: Share!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Show your teacher, share with friends and parents!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Props1.xml><?xml version="1.0" encoding="utf-8"?>
<ds:datastoreItem xmlns:ds="http://schemas.openxmlformats.org/officeDocument/2006/customXml" ds:itemID="{8B18BA71-C061-44DB-8D18-72EB0E09DBB7}"/>
</file>

<file path=customXml/itemProps2.xml><?xml version="1.0" encoding="utf-8"?>
<ds:datastoreItem xmlns:ds="http://schemas.openxmlformats.org/officeDocument/2006/customXml" ds:itemID="{EBF18D8B-429C-4C45-B59C-B370CADB6227}"/>
</file>

<file path=customXml/itemProps3.xml><?xml version="1.0" encoding="utf-8"?>
<ds:datastoreItem xmlns:ds="http://schemas.openxmlformats.org/officeDocument/2006/customXml" ds:itemID="{A843DF04-A487-40F2-AC5B-E8F63B46A45E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</Properties>
</file>