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9"/>
  </p:notes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</p:sldIdLst>
  <p:sldSz cx="9144000" cy="5143500" type="screen16x9"/>
  <p:notesSz cx="6858000" cy="9144000"/>
  <p:embeddedFontLst>
    <p:embeddedFont>
      <p:font typeface="Oswald Medium" panose="00000600000000000000" pitchFamily="2" charset="0"/>
      <p:regular r:id="rId10"/>
      <p:bold r:id="rId11"/>
    </p:embeddedFont>
    <p:embeddedFont>
      <p:font typeface="Oswald SemiBold" panose="00000700000000000000" pitchFamily="2" charset="0"/>
      <p:regular r:id="rId12"/>
      <p:bold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6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7E706A-989C-486C-953D-7D7D31CF918A}" v="39" dt="2024-08-06T11:46:27.6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0" autoAdjust="0"/>
    <p:restoredTop sz="86427" autoAdjust="0"/>
  </p:normalViewPr>
  <p:slideViewPr>
    <p:cSldViewPr snapToGrid="0">
      <p:cViewPr varScale="1">
        <p:scale>
          <a:sx n="139" d="100"/>
          <a:sy n="139" d="100"/>
        </p:scale>
        <p:origin x="712" y="8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1.fntdata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remy Stevenson" userId="b951fcdf-47d4-42da-bf6c-f08c041864bc" providerId="ADAL" clId="{A37E706A-989C-486C-953D-7D7D31CF918A}"/>
    <pc:docChg chg="modSld">
      <pc:chgData name="Jeremy Stevenson" userId="b951fcdf-47d4-42da-bf6c-f08c041864bc" providerId="ADAL" clId="{A37E706A-989C-486C-953D-7D7D31CF918A}" dt="2024-08-06T11:46:27.611" v="38" actId="962"/>
      <pc:docMkLst>
        <pc:docMk/>
      </pc:docMkLst>
      <pc:sldChg chg="addSp delSp modSp">
        <pc:chgData name="Jeremy Stevenson" userId="b951fcdf-47d4-42da-bf6c-f08c041864bc" providerId="ADAL" clId="{A37E706A-989C-486C-953D-7D7D31CF918A}" dt="2024-08-06T11:45:06.423" v="5" actId="962"/>
        <pc:sldMkLst>
          <pc:docMk/>
          <pc:sldMk cId="0" sldId="256"/>
        </pc:sldMkLst>
        <pc:spChg chg="add del mod">
          <ac:chgData name="Jeremy Stevenson" userId="b951fcdf-47d4-42da-bf6c-f08c041864bc" providerId="ADAL" clId="{A37E706A-989C-486C-953D-7D7D31CF918A}" dt="2024-08-06T11:45:06.423" v="5" actId="962"/>
          <ac:spMkLst>
            <pc:docMk/>
            <pc:sldMk cId="0" sldId="256"/>
            <ac:spMk id="2" creationId="{D12C0591-BADB-E400-2283-2CD50B93EE5D}"/>
          </ac:spMkLst>
        </pc:spChg>
      </pc:sldChg>
      <pc:sldChg chg="modSp">
        <pc:chgData name="Jeremy Stevenson" userId="b951fcdf-47d4-42da-bf6c-f08c041864bc" providerId="ADAL" clId="{A37E706A-989C-486C-953D-7D7D31CF918A}" dt="2024-08-06T11:45:37.009" v="15" actId="962"/>
        <pc:sldMkLst>
          <pc:docMk/>
          <pc:sldMk cId="0" sldId="257"/>
        </pc:sldMkLst>
        <pc:spChg chg="mod">
          <ac:chgData name="Jeremy Stevenson" userId="b951fcdf-47d4-42da-bf6c-f08c041864bc" providerId="ADAL" clId="{A37E706A-989C-486C-953D-7D7D31CF918A}" dt="2024-08-06T11:45:37.009" v="15" actId="962"/>
          <ac:spMkLst>
            <pc:docMk/>
            <pc:sldMk cId="0" sldId="257"/>
            <ac:spMk id="4" creationId="{E58C30A7-974C-E8DD-E383-7190FB106A95}"/>
          </ac:spMkLst>
        </pc:spChg>
        <pc:picChg chg="mod">
          <ac:chgData name="Jeremy Stevenson" userId="b951fcdf-47d4-42da-bf6c-f08c041864bc" providerId="ADAL" clId="{A37E706A-989C-486C-953D-7D7D31CF918A}" dt="2024-08-06T11:45:26.635" v="10" actId="962"/>
          <ac:picMkLst>
            <pc:docMk/>
            <pc:sldMk cId="0" sldId="257"/>
            <ac:picMk id="2" creationId="{B9E4F061-3DE6-CACB-7A92-5345018762F5}"/>
          </ac:picMkLst>
        </pc:picChg>
        <pc:picChg chg="mod">
          <ac:chgData name="Jeremy Stevenson" userId="b951fcdf-47d4-42da-bf6c-f08c041864bc" providerId="ADAL" clId="{A37E706A-989C-486C-953D-7D7D31CF918A}" dt="2024-08-06T11:45:29.564" v="11" actId="962"/>
          <ac:picMkLst>
            <pc:docMk/>
            <pc:sldMk cId="0" sldId="257"/>
            <ac:picMk id="3" creationId="{2B1313ED-2AF4-6DB2-4880-1643B51466E3}"/>
          </ac:picMkLst>
        </pc:picChg>
      </pc:sldChg>
      <pc:sldChg chg="modSp">
        <pc:chgData name="Jeremy Stevenson" userId="b951fcdf-47d4-42da-bf6c-f08c041864bc" providerId="ADAL" clId="{A37E706A-989C-486C-953D-7D7D31CF918A}" dt="2024-08-06T11:45:46.853" v="19" actId="962"/>
        <pc:sldMkLst>
          <pc:docMk/>
          <pc:sldMk cId="0" sldId="258"/>
        </pc:sldMkLst>
        <pc:spChg chg="mod">
          <ac:chgData name="Jeremy Stevenson" userId="b951fcdf-47d4-42da-bf6c-f08c041864bc" providerId="ADAL" clId="{A37E706A-989C-486C-953D-7D7D31CF918A}" dt="2024-08-06T11:45:46.853" v="19" actId="962"/>
          <ac:spMkLst>
            <pc:docMk/>
            <pc:sldMk cId="0" sldId="258"/>
            <ac:spMk id="2" creationId="{32966B1C-553A-CEB0-A962-6A1148193E7F}"/>
          </ac:spMkLst>
        </pc:spChg>
      </pc:sldChg>
      <pc:sldChg chg="modSp">
        <pc:chgData name="Jeremy Stevenson" userId="b951fcdf-47d4-42da-bf6c-f08c041864bc" providerId="ADAL" clId="{A37E706A-989C-486C-953D-7D7D31CF918A}" dt="2024-08-06T11:45:54.819" v="23" actId="962"/>
        <pc:sldMkLst>
          <pc:docMk/>
          <pc:sldMk cId="3310035719" sldId="259"/>
        </pc:sldMkLst>
        <pc:spChg chg="mod">
          <ac:chgData name="Jeremy Stevenson" userId="b951fcdf-47d4-42da-bf6c-f08c041864bc" providerId="ADAL" clId="{A37E706A-989C-486C-953D-7D7D31CF918A}" dt="2024-08-06T11:45:54.819" v="23" actId="962"/>
          <ac:spMkLst>
            <pc:docMk/>
            <pc:sldMk cId="3310035719" sldId="259"/>
            <ac:spMk id="2" creationId="{CFF0009C-EE0F-4C3F-CBCA-8893FCD3F561}"/>
          </ac:spMkLst>
        </pc:spChg>
      </pc:sldChg>
      <pc:sldChg chg="modSp">
        <pc:chgData name="Jeremy Stevenson" userId="b951fcdf-47d4-42da-bf6c-f08c041864bc" providerId="ADAL" clId="{A37E706A-989C-486C-953D-7D7D31CF918A}" dt="2024-08-06T11:45:19.569" v="9" actId="962"/>
        <pc:sldMkLst>
          <pc:docMk/>
          <pc:sldMk cId="3597224638" sldId="260"/>
        </pc:sldMkLst>
        <pc:spChg chg="mod">
          <ac:chgData name="Jeremy Stevenson" userId="b951fcdf-47d4-42da-bf6c-f08c041864bc" providerId="ADAL" clId="{A37E706A-989C-486C-953D-7D7D31CF918A}" dt="2024-08-06T11:45:19.569" v="9" actId="962"/>
          <ac:spMkLst>
            <pc:docMk/>
            <pc:sldMk cId="3597224638" sldId="260"/>
            <ac:spMk id="4" creationId="{1594156B-EE9F-086B-6289-64AB67C1BC15}"/>
          </ac:spMkLst>
        </pc:spChg>
      </pc:sldChg>
      <pc:sldChg chg="modSp">
        <pc:chgData name="Jeremy Stevenson" userId="b951fcdf-47d4-42da-bf6c-f08c041864bc" providerId="ADAL" clId="{A37E706A-989C-486C-953D-7D7D31CF918A}" dt="2024-08-06T11:46:15.618" v="34" actId="962"/>
        <pc:sldMkLst>
          <pc:docMk/>
          <pc:sldMk cId="4117642383" sldId="261"/>
        </pc:sldMkLst>
        <pc:spChg chg="mod">
          <ac:chgData name="Jeremy Stevenson" userId="b951fcdf-47d4-42da-bf6c-f08c041864bc" providerId="ADAL" clId="{A37E706A-989C-486C-953D-7D7D31CF918A}" dt="2024-08-06T11:46:15.618" v="34" actId="962"/>
          <ac:spMkLst>
            <pc:docMk/>
            <pc:sldMk cId="4117642383" sldId="261"/>
            <ac:spMk id="2" creationId="{CFF0009C-EE0F-4C3F-CBCA-8893FCD3F561}"/>
          </ac:spMkLst>
        </pc:spChg>
      </pc:sldChg>
      <pc:sldChg chg="modSp">
        <pc:chgData name="Jeremy Stevenson" userId="b951fcdf-47d4-42da-bf6c-f08c041864bc" providerId="ADAL" clId="{A37E706A-989C-486C-953D-7D7D31CF918A}" dt="2024-08-06T11:46:27.611" v="38" actId="962"/>
        <pc:sldMkLst>
          <pc:docMk/>
          <pc:sldMk cId="4230033989" sldId="262"/>
        </pc:sldMkLst>
        <pc:spChg chg="mod">
          <ac:chgData name="Jeremy Stevenson" userId="b951fcdf-47d4-42da-bf6c-f08c041864bc" providerId="ADAL" clId="{A37E706A-989C-486C-953D-7D7D31CF918A}" dt="2024-08-06T11:46:27.611" v="38" actId="962"/>
          <ac:spMkLst>
            <pc:docMk/>
            <pc:sldMk cId="4230033989" sldId="262"/>
            <ac:spMk id="2" creationId="{CFF0009C-EE0F-4C3F-CBCA-8893FCD3F56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20378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848be948ff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848be948ff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2848be948ff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2848be948ff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2848be948ff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2848be948ff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029081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2848be948ff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2848be948ff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113551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2848be948ff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2848be948ff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64322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975259" y="952075"/>
            <a:ext cx="7096500" cy="7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None/>
            </a:pPr>
            <a:r>
              <a:rPr lang="en" sz="6000" dirty="0">
                <a:solidFill>
                  <a:srgbClr val="00A6D6"/>
                </a:solidFill>
                <a:latin typeface="Oswald SemiBold"/>
                <a:ea typeface="Oswald SemiBold"/>
                <a:cs typeface="Oswald SemiBold"/>
                <a:sym typeface="Oswald SemiBold"/>
              </a:rPr>
              <a:t>#Targaid2030</a:t>
            </a:r>
            <a:endParaRPr sz="6000" dirty="0">
              <a:solidFill>
                <a:srgbClr val="00A6D6"/>
              </a:solidFill>
              <a:latin typeface="Oswald SemiBold"/>
              <a:ea typeface="Oswald SemiBold"/>
              <a:cs typeface="Oswald SemiBold"/>
              <a:sym typeface="Oswald SemiBold"/>
            </a:endParaRPr>
          </a:p>
        </p:txBody>
      </p:sp>
      <p:sp>
        <p:nvSpPr>
          <p:cNvPr id="55" name="Google Shape;55;p13" descr="Background: Scottish government logo, education Scotland logo, United Nations convention on the rights of the child logo, sustainable development goals logo"/>
          <p:cNvSpPr txBox="1">
            <a:spLocks noGrp="1"/>
          </p:cNvSpPr>
          <p:nvPr>
            <p:ph type="subTitle" idx="1"/>
          </p:nvPr>
        </p:nvSpPr>
        <p:spPr>
          <a:xfrm>
            <a:off x="360191" y="386497"/>
            <a:ext cx="8520600" cy="9898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lnSpc>
                <a:spcPct val="95000"/>
              </a:lnSpc>
              <a:spcBef>
                <a:spcPts val="7000"/>
              </a:spcBef>
              <a:buSzPts val="275"/>
            </a:pPr>
            <a:r>
              <a:rPr lang="gd-GB" sz="3600" dirty="0">
                <a:solidFill>
                  <a:schemeClr val="tx1"/>
                </a:solidFill>
                <a:latin typeface="Oswald SemiBold" panose="00000700000000000000" pitchFamily="2" charset="0"/>
              </a:rPr>
              <a:t>Air Sgàth an t-Sluaigh, an t-Saoghail agus an t-Soirbheis</a:t>
            </a:r>
          </a:p>
          <a:p>
            <a:pPr marL="0" lvl="0" indent="0" algn="ctr" rtl="0">
              <a:lnSpc>
                <a:spcPct val="95000"/>
              </a:lnSpc>
              <a:spcBef>
                <a:spcPts val="7000"/>
              </a:spcBef>
              <a:spcAft>
                <a:spcPts val="0"/>
              </a:spcAft>
              <a:buSzPts val="275"/>
              <a:buNone/>
            </a:pPr>
            <a:endParaRPr lang="en-GB" sz="3600" dirty="0">
              <a:latin typeface="Oswald SemiBold"/>
              <a:ea typeface="Oswald SemiBold"/>
              <a:cs typeface="Oswald SemiBold"/>
              <a:sym typeface="Oswald SemiBold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580777" y="4425450"/>
            <a:ext cx="3991223" cy="4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dirty="0">
                <a:solidFill>
                  <a:srgbClr val="00A6D6"/>
                </a:solidFill>
                <a:latin typeface="Oswald Medium"/>
                <a:ea typeface="Oswald Medium"/>
                <a:cs typeface="Oswald Medium"/>
                <a:sym typeface="Oswald Medium"/>
              </a:rPr>
              <a:t>Post-d: </a:t>
            </a:r>
            <a:r>
              <a:rPr lang="en" sz="1700" dirty="0">
                <a:solidFill>
                  <a:schemeClr val="dk1"/>
                </a:solidFill>
                <a:latin typeface="Oswald Medium"/>
                <a:ea typeface="Oswald Medium"/>
                <a:cs typeface="Oswald Medium"/>
                <a:sym typeface="Oswald Medium"/>
              </a:rPr>
              <a:t>LearningforSustainability@gov.scot</a:t>
            </a:r>
            <a:endParaRPr sz="1700" dirty="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2" name="TextBox 1" descr="Tha Riaghaltas na h-Alba agus Foghlam Alba a’ cur taic ris na h-Amasan Leasachaidh So-sheasmhach">
            <a:extLst>
              <a:ext uri="{FF2B5EF4-FFF2-40B4-BE49-F238E27FC236}">
                <a16:creationId xmlns:a16="http://schemas.microsoft.com/office/drawing/2014/main" id="{D12C0591-BADB-E400-2283-2CD50B93EE5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800599" y="4821777"/>
            <a:ext cx="3380509" cy="13854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BFD780-E38D-A65F-5E4D-C303CCFCB2E8}"/>
              </a:ext>
            </a:extLst>
          </p:cNvPr>
          <p:cNvSpPr txBox="1"/>
          <p:nvPr/>
        </p:nvSpPr>
        <p:spPr>
          <a:xfrm>
            <a:off x="4219195" y="4791046"/>
            <a:ext cx="51672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d-GB" sz="800" dirty="0">
                <a:latin typeface="+mn-lt"/>
              </a:rPr>
              <a:t>Tha Riaghaltas na h-Alba agus Foghlam Alba a’ cur taic ris na h-Amasan Leasachaidh So-sheasmhach</a:t>
            </a:r>
          </a:p>
          <a:p>
            <a:endParaRPr lang="en-GB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563366" y="371475"/>
            <a:ext cx="8268933" cy="239842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None/>
            </a:pPr>
            <a:r>
              <a:rPr lang="en-GB" sz="11000" dirty="0">
                <a:solidFill>
                  <a:srgbClr val="00A6D6"/>
                </a:solidFill>
                <a:latin typeface="Oswald SemiBold"/>
                <a:ea typeface="Oswald SemiBold"/>
                <a:cs typeface="Oswald SemiBold"/>
                <a:sym typeface="Oswald SemiBold"/>
              </a:rPr>
              <a:t>#Targaid2030 </a:t>
            </a:r>
          </a:p>
        </p:txBody>
      </p:sp>
      <p:sp>
        <p:nvSpPr>
          <p:cNvPr id="55" name="Google Shape;55;p13" descr="Background: Scottish government logo, education Scotland logo, United Nations convention on the rights of the child logo, sustainable development goals logo"/>
          <p:cNvSpPr txBox="1">
            <a:spLocks noGrp="1"/>
          </p:cNvSpPr>
          <p:nvPr>
            <p:ph type="subTitle" idx="1"/>
          </p:nvPr>
        </p:nvSpPr>
        <p:spPr>
          <a:xfrm>
            <a:off x="437532" y="1658734"/>
            <a:ext cx="8520600" cy="228461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lnSpc>
                <a:spcPct val="95000"/>
              </a:lnSpc>
              <a:spcBef>
                <a:spcPts val="7000"/>
              </a:spcBef>
              <a:buSzPts val="275"/>
            </a:pPr>
            <a:r>
              <a:rPr lang="gd-GB" sz="4400" dirty="0">
                <a:solidFill>
                  <a:schemeClr val="tx1"/>
                </a:solidFill>
                <a:latin typeface="Oswald SemiBold" panose="00000700000000000000" pitchFamily="2" charset="0"/>
              </a:rPr>
              <a:t>Air Sgàth an t-Sluaigh, an t-Saoghail agus an t-Soirbheis</a:t>
            </a:r>
          </a:p>
          <a:p>
            <a:pPr marL="0" lvl="0" indent="0" algn="ctr" rtl="0">
              <a:lnSpc>
                <a:spcPct val="95000"/>
              </a:lnSpc>
              <a:spcBef>
                <a:spcPts val="7000"/>
              </a:spcBef>
              <a:spcAft>
                <a:spcPts val="0"/>
              </a:spcAft>
              <a:buSzPts val="275"/>
              <a:buNone/>
            </a:pPr>
            <a:endParaRPr sz="4400" dirty="0">
              <a:latin typeface="Oswald SemiBold"/>
              <a:ea typeface="Oswald SemiBold"/>
              <a:cs typeface="Oswald SemiBold"/>
              <a:sym typeface="Oswald SemiBold"/>
            </a:endParaRPr>
          </a:p>
        </p:txBody>
      </p:sp>
      <p:sp>
        <p:nvSpPr>
          <p:cNvPr id="2" name="Google Shape;56;p13">
            <a:extLst>
              <a:ext uri="{FF2B5EF4-FFF2-40B4-BE49-F238E27FC236}">
                <a16:creationId xmlns:a16="http://schemas.microsoft.com/office/drawing/2014/main" id="{70E77780-59C8-54E8-DF4A-0184C19660F5}"/>
              </a:ext>
            </a:extLst>
          </p:cNvPr>
          <p:cNvSpPr txBox="1"/>
          <p:nvPr/>
        </p:nvSpPr>
        <p:spPr>
          <a:xfrm>
            <a:off x="513870" y="4453159"/>
            <a:ext cx="3991223" cy="4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dirty="0">
                <a:solidFill>
                  <a:srgbClr val="00A6D6"/>
                </a:solidFill>
                <a:latin typeface="Oswald Medium"/>
                <a:ea typeface="Oswald Medium"/>
                <a:cs typeface="Oswald Medium"/>
                <a:sym typeface="Oswald Medium"/>
              </a:rPr>
              <a:t>Post-d: </a:t>
            </a:r>
            <a:r>
              <a:rPr lang="en" sz="1700" dirty="0">
                <a:solidFill>
                  <a:schemeClr val="dk1"/>
                </a:solidFill>
                <a:latin typeface="Oswald Medium"/>
                <a:ea typeface="Oswald Medium"/>
                <a:cs typeface="Oswald Medium"/>
                <a:sym typeface="Oswald Medium"/>
              </a:rPr>
              <a:t>LearningforSustainability@gov.scot</a:t>
            </a:r>
            <a:endParaRPr sz="1700" dirty="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3" name="TextBox 2" descr="Tha Riaghaltas na h-Alba agus Foghlam Alba a’ cur taic ris na h-Amasan Leasachaidh So-sheasmhach&#10;">
            <a:extLst>
              <a:ext uri="{FF2B5EF4-FFF2-40B4-BE49-F238E27FC236}">
                <a16:creationId xmlns:a16="http://schemas.microsoft.com/office/drawing/2014/main" id="{5BEB5EE5-E086-A9E3-8153-0299F84FCA3C}"/>
              </a:ext>
            </a:extLst>
          </p:cNvPr>
          <p:cNvSpPr txBox="1"/>
          <p:nvPr/>
        </p:nvSpPr>
        <p:spPr>
          <a:xfrm>
            <a:off x="4205782" y="4772025"/>
            <a:ext cx="4938218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gd-GB" sz="800" dirty="0">
                <a:latin typeface="+mn-lt"/>
              </a:rPr>
              <a:t>Tha Riaghaltas na h-Alba agus Foghlam Alba a’ cur taic ris na h-Amasan Leasachaidh So-sheasmhach</a:t>
            </a:r>
          </a:p>
        </p:txBody>
      </p:sp>
    </p:spTree>
    <p:extLst>
      <p:ext uri="{BB962C8B-B14F-4D97-AF65-F5344CB8AC3E}">
        <p14:creationId xmlns:p14="http://schemas.microsoft.com/office/powerpoint/2010/main" val="3597224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ctrTitle"/>
          </p:nvPr>
        </p:nvSpPr>
        <p:spPr>
          <a:xfrm>
            <a:off x="878893" y="1878719"/>
            <a:ext cx="7096500" cy="7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l"/>
            <a:r>
              <a:rPr lang="en-GB" sz="4800" dirty="0" err="1">
                <a:solidFill>
                  <a:srgbClr val="00A6D6"/>
                </a:solidFill>
                <a:latin typeface="Oswald SemiBold"/>
                <a:ea typeface="Oswald SemiBold"/>
                <a:cs typeface="Oswald SemiBold"/>
                <a:sym typeface="Oswald SemiBold"/>
              </a:rPr>
              <a:t>GABH</a:t>
            </a:r>
            <a:r>
              <a:rPr lang="en-GB" sz="4800" dirty="0">
                <a:latin typeface="Oswald SemiBold"/>
                <a:ea typeface="Oswald SemiBold"/>
                <a:cs typeface="Oswald SemiBold"/>
                <a:sym typeface="Oswald SemiBold"/>
              </a:rPr>
              <a:t> </a:t>
            </a:r>
            <a:r>
              <a:rPr lang="en-GB" sz="4800" dirty="0" err="1">
                <a:latin typeface="Oswald SemiBold" panose="00000700000000000000" pitchFamily="2" charset="0"/>
              </a:rPr>
              <a:t>ris</a:t>
            </a:r>
            <a:r>
              <a:rPr lang="en-GB" sz="4800" dirty="0">
                <a:latin typeface="Oswald SemiBold" panose="00000700000000000000" pitchFamily="2" charset="0"/>
              </a:rPr>
              <a:t> an </a:t>
            </a:r>
            <a:r>
              <a:rPr lang="en-GB" sz="4800" dirty="0" err="1">
                <a:latin typeface="Oswald SemiBold" panose="00000700000000000000" pitchFamily="2" charset="0"/>
              </a:rPr>
              <a:t>iomairt</a:t>
            </a:r>
            <a:r>
              <a:rPr lang="en-GB" sz="4800" dirty="0">
                <a:latin typeface="Oswald SemiBold" panose="00000700000000000000" pitchFamily="2" charset="0"/>
              </a:rPr>
              <a:t> </a:t>
            </a:r>
            <a:r>
              <a:rPr lang="en-GB" sz="4800" dirty="0" err="1">
                <a:latin typeface="Oswald SemiBold" panose="00000700000000000000" pitchFamily="2" charset="0"/>
              </a:rPr>
              <a:t>airson</a:t>
            </a:r>
            <a:r>
              <a:rPr lang="en-GB" sz="4800" dirty="0">
                <a:latin typeface="Oswald SemiBold" panose="00000700000000000000" pitchFamily="2" charset="0"/>
              </a:rPr>
              <a:t> </a:t>
            </a:r>
            <a:r>
              <a:rPr lang="en-GB" sz="4800" dirty="0" err="1">
                <a:latin typeface="Oswald SemiBold" panose="00000700000000000000" pitchFamily="2" charset="0"/>
              </a:rPr>
              <a:t>atharrachadh</a:t>
            </a:r>
            <a:br>
              <a:rPr lang="en-GB" sz="1050" dirty="0"/>
            </a:br>
            <a:endParaRPr lang="en-GB" sz="4800" dirty="0">
              <a:solidFill>
                <a:srgbClr val="00A6D6"/>
              </a:solidFill>
              <a:latin typeface="Oswald SemiBold"/>
              <a:ea typeface="Oswald SemiBold"/>
              <a:cs typeface="Oswald SemiBold"/>
              <a:sym typeface="Oswald SemiBold"/>
            </a:endParaRPr>
          </a:p>
        </p:txBody>
      </p:sp>
      <p:sp>
        <p:nvSpPr>
          <p:cNvPr id="62" name="Google Shape;62;p14" descr="Background: Scottish government logo, education Scotland logo, United Nations convention on the rights of the child logo, sustainable development goals logo"/>
          <p:cNvSpPr txBox="1">
            <a:spLocks noGrp="1"/>
          </p:cNvSpPr>
          <p:nvPr>
            <p:ph type="subTitle" idx="1"/>
          </p:nvPr>
        </p:nvSpPr>
        <p:spPr>
          <a:xfrm>
            <a:off x="949299" y="514654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indent="0" algn="l">
              <a:lnSpc>
                <a:spcPct val="115000"/>
              </a:lnSpc>
              <a:spcBef>
                <a:spcPts val="13800"/>
              </a:spcBef>
              <a:buClr>
                <a:schemeClr val="dk1"/>
              </a:buClr>
              <a:buSzPts val="1800"/>
            </a:pPr>
            <a:r>
              <a:rPr lang="gd-GB" dirty="0">
                <a:solidFill>
                  <a:schemeClr val="tx1"/>
                </a:solidFill>
                <a:latin typeface="Oswald Medium" panose="00000600000000000000" pitchFamily="2" charset="0"/>
              </a:rPr>
              <a:t>Gach suidheachadh ionnsachaidh 3-18 a bhith so-sheasmhach ro 2030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gd-GB" dirty="0">
                <a:solidFill>
                  <a:schemeClr val="tx1"/>
                </a:solidFill>
                <a:latin typeface="Oswald Medium" panose="00000600000000000000" pitchFamily="2" charset="0"/>
              </a:rPr>
              <a:t>Ionnsachadh airson So-sheasmhachd dhan UILE</a:t>
            </a:r>
          </a:p>
        </p:txBody>
      </p:sp>
      <p:sp>
        <p:nvSpPr>
          <p:cNvPr id="63" name="Google Shape;63;p14"/>
          <p:cNvSpPr txBox="1"/>
          <p:nvPr/>
        </p:nvSpPr>
        <p:spPr>
          <a:xfrm>
            <a:off x="560350" y="4425450"/>
            <a:ext cx="3258900" cy="4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1"/>
                </a:solidFill>
                <a:latin typeface="Oswald Medium"/>
                <a:ea typeface="Oswald Medium"/>
                <a:cs typeface="Oswald Medium"/>
                <a:sym typeface="Oswald Medium"/>
              </a:rPr>
              <a:t>#Targaid2030 #IASdhanUile</a:t>
            </a:r>
            <a:endParaRPr dirty="0">
              <a:solidFill>
                <a:schemeClr val="dk1"/>
              </a:solidFill>
              <a:latin typeface="Oswald Medium"/>
              <a:ea typeface="Oswald Medium"/>
              <a:cs typeface="Oswald Medium"/>
              <a:sym typeface="Oswald Medium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0BADD8"/>
                </a:solidFill>
                <a:latin typeface="Oswald Medium"/>
                <a:ea typeface="Oswald Medium"/>
                <a:cs typeface="Oswald Medium"/>
                <a:sym typeface="Oswald Medium"/>
              </a:rPr>
              <a:t>Post-d:</a:t>
            </a:r>
            <a:r>
              <a:rPr lang="en" dirty="0">
                <a:solidFill>
                  <a:schemeClr val="dk1"/>
                </a:solidFill>
                <a:latin typeface="Oswald Medium"/>
                <a:ea typeface="Oswald Medium"/>
                <a:cs typeface="Oswald Medium"/>
                <a:sym typeface="Oswald Medium"/>
              </a:rPr>
              <a:t> LearningforSustainability@gov.scot</a:t>
            </a:r>
            <a:endParaRPr dirty="0">
              <a:solidFill>
                <a:schemeClr val="dk1"/>
              </a:solidFill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9E4F061-3DE6-CACB-7A92-5345018762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993" y="2407443"/>
            <a:ext cx="342900" cy="3286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B1313ED-2AF4-6DB2-4880-1643B51466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350" y="3368506"/>
            <a:ext cx="342900" cy="328613"/>
          </a:xfrm>
          <a:prstGeom prst="rect">
            <a:avLst/>
          </a:prstGeom>
        </p:spPr>
      </p:pic>
      <p:sp>
        <p:nvSpPr>
          <p:cNvPr id="4" name="TextBox 3" descr="Tha Riaghaltas na h-Alba agus Foghlam Alba a’ cur taic ris na h-Amasan Leasachaidh So-sheasmhach">
            <a:extLst>
              <a:ext uri="{FF2B5EF4-FFF2-40B4-BE49-F238E27FC236}">
                <a16:creationId xmlns:a16="http://schemas.microsoft.com/office/drawing/2014/main" id="{E58C30A7-974C-E8DD-E383-7190FB106A95}"/>
              </a:ext>
            </a:extLst>
          </p:cNvPr>
          <p:cNvSpPr txBox="1"/>
          <p:nvPr/>
        </p:nvSpPr>
        <p:spPr>
          <a:xfrm>
            <a:off x="4800599" y="4821777"/>
            <a:ext cx="3380509" cy="13854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00B373-04D6-B8BE-652D-F7D132EBE4DD}"/>
              </a:ext>
            </a:extLst>
          </p:cNvPr>
          <p:cNvSpPr txBox="1"/>
          <p:nvPr/>
        </p:nvSpPr>
        <p:spPr>
          <a:xfrm>
            <a:off x="4219195" y="4791046"/>
            <a:ext cx="51672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d-GB" sz="800" dirty="0">
                <a:latin typeface="+mn-lt"/>
              </a:rPr>
              <a:t>Tha Riaghaltas na h-Alba agus Foghlam Alba a’ cur taic ris na h-Amasan Leasachaidh So-sheasmhach</a:t>
            </a:r>
          </a:p>
          <a:p>
            <a:endParaRPr lang="en-GB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ctrTitle"/>
          </p:nvPr>
        </p:nvSpPr>
        <p:spPr>
          <a:xfrm>
            <a:off x="367650" y="1679199"/>
            <a:ext cx="8408700" cy="7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-GB" sz="4800" dirty="0" err="1">
                <a:latin typeface="Oswald SemiBold" panose="00000700000000000000" pitchFamily="2" charset="0"/>
              </a:rPr>
              <a:t>Tha</a:t>
            </a:r>
            <a:r>
              <a:rPr lang="en-GB" sz="4800" dirty="0">
                <a:latin typeface="Oswald SemiBold" panose="00000700000000000000" pitchFamily="2" charset="0"/>
              </a:rPr>
              <a:t> mise a' </a:t>
            </a:r>
            <a:r>
              <a:rPr lang="en-GB" sz="4800" dirty="0" err="1">
                <a:latin typeface="Oswald SemiBold" panose="00000700000000000000" pitchFamily="2" charset="0"/>
              </a:rPr>
              <a:t>freagairt</a:t>
            </a:r>
            <a:r>
              <a:rPr lang="en-GB" sz="4800" dirty="0">
                <a:latin typeface="Oswald SemiBold" panose="00000700000000000000" pitchFamily="2" charset="0"/>
              </a:rPr>
              <a:t> </a:t>
            </a:r>
            <a:r>
              <a:rPr lang="en-GB" sz="4800" dirty="0" err="1">
                <a:latin typeface="Oswald SemiBold" panose="00000700000000000000" pitchFamily="2" charset="0"/>
              </a:rPr>
              <a:t>ris</a:t>
            </a:r>
            <a:r>
              <a:rPr lang="en-GB" sz="4800" dirty="0">
                <a:latin typeface="Oswald SemiBold" panose="00000700000000000000" pitchFamily="2" charset="0"/>
              </a:rPr>
              <a:t> a'</a:t>
            </a:r>
            <a:br>
              <a:rPr lang="en-GB" sz="1050" b="1" dirty="0"/>
            </a:br>
            <a:r>
              <a:rPr lang="en" sz="4800" dirty="0">
                <a:latin typeface="Oswald SemiBold"/>
                <a:ea typeface="Oswald SemiBold"/>
                <a:cs typeface="Oswald SemiBold"/>
                <a:sym typeface="Oswald SemiBold"/>
              </a:rPr>
              <a:t>a’ </a:t>
            </a:r>
            <a:r>
              <a:rPr lang="en" sz="4800" dirty="0">
                <a:solidFill>
                  <a:srgbClr val="00A6D6"/>
                </a:solidFill>
                <a:latin typeface="Oswald SemiBold"/>
                <a:ea typeface="Oswald SemiBold"/>
                <a:cs typeface="Oswald SemiBold"/>
                <a:sym typeface="Oswald SemiBold"/>
              </a:rPr>
              <a:t>Ghairm gu </a:t>
            </a:r>
            <a:r>
              <a:rPr lang="en-GB" sz="4800" b="1" dirty="0" err="1">
                <a:solidFill>
                  <a:srgbClr val="00A6D6"/>
                </a:solidFill>
                <a:latin typeface="Oswald SemiBold" panose="00000700000000000000" pitchFamily="2" charset="0"/>
              </a:rPr>
              <a:t>Gnìomh</a:t>
            </a:r>
            <a:r>
              <a:rPr lang="en" sz="4800" dirty="0">
                <a:solidFill>
                  <a:srgbClr val="00A6D6"/>
                </a:solidFill>
                <a:latin typeface="Oswald SemiBold"/>
                <a:ea typeface="Oswald SemiBold"/>
                <a:cs typeface="Oswald SemiBold"/>
                <a:sym typeface="Oswald SemiBold"/>
              </a:rPr>
              <a:t>...</a:t>
            </a:r>
            <a:endParaRPr sz="4800" dirty="0">
              <a:solidFill>
                <a:srgbClr val="00A6D6"/>
              </a:solidFill>
              <a:latin typeface="Oswald SemiBold"/>
              <a:ea typeface="Oswald SemiBold"/>
              <a:cs typeface="Oswald SemiBold"/>
              <a:sym typeface="Oswald SemiBold"/>
            </a:endParaRPr>
          </a:p>
        </p:txBody>
      </p:sp>
      <p:sp>
        <p:nvSpPr>
          <p:cNvPr id="69" name="Google Shape;69;p15" descr="Background: Scottish government logo, education Scotland logo, United Nations convention on the rights of the child logo, sustainable development goals logo"/>
          <p:cNvSpPr txBox="1">
            <a:spLocks noGrp="1"/>
          </p:cNvSpPr>
          <p:nvPr>
            <p:ph type="subTitle" idx="1"/>
          </p:nvPr>
        </p:nvSpPr>
        <p:spPr>
          <a:xfrm>
            <a:off x="311700" y="3233688"/>
            <a:ext cx="8520600" cy="41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lnSpc>
                <a:spcPct val="115000"/>
              </a:lnSpc>
            </a:pPr>
            <a:r>
              <a:rPr lang="gd-GB" b="1" dirty="0">
                <a:solidFill>
                  <a:schemeClr val="tx1"/>
                </a:solidFill>
                <a:latin typeface="Oswald SemiBold" panose="00000700000000000000" pitchFamily="2" charset="0"/>
              </a:rPr>
              <a:t>Gach suidheachadh ionnsachaidh a bhith so-sheasmhach</a:t>
            </a: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00A6D6"/>
                </a:solidFill>
                <a:latin typeface="Oswald SemiBold"/>
                <a:ea typeface="Oswald SemiBold"/>
                <a:cs typeface="Oswald SemiBold"/>
                <a:sym typeface="Oswald SemiBold"/>
              </a:rPr>
              <a:t>#Targaid2030</a:t>
            </a:r>
            <a:endParaRPr dirty="0">
              <a:solidFill>
                <a:schemeClr val="dk1"/>
              </a:solidFill>
              <a:latin typeface="Oswald SemiBold"/>
              <a:ea typeface="Oswald SemiBold"/>
              <a:cs typeface="Oswald SemiBold"/>
              <a:sym typeface="Oswald SemiBold"/>
            </a:endParaRPr>
          </a:p>
        </p:txBody>
      </p:sp>
      <p:sp>
        <p:nvSpPr>
          <p:cNvPr id="70" name="Google Shape;70;p15"/>
          <p:cNvSpPr txBox="1"/>
          <p:nvPr/>
        </p:nvSpPr>
        <p:spPr>
          <a:xfrm>
            <a:off x="856349" y="4465207"/>
            <a:ext cx="4025751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dirty="0">
                <a:solidFill>
                  <a:srgbClr val="00A6D6"/>
                </a:solidFill>
                <a:latin typeface="Oswald Medium"/>
                <a:ea typeface="Oswald Medium"/>
                <a:cs typeface="Oswald Medium"/>
                <a:sym typeface="Oswald Medium"/>
              </a:rPr>
              <a:t>Post-d: </a:t>
            </a:r>
            <a:r>
              <a:rPr lang="en" sz="1600" dirty="0">
                <a:solidFill>
                  <a:schemeClr val="dk1"/>
                </a:solidFill>
                <a:latin typeface="Oswald Medium"/>
                <a:ea typeface="Oswald Medium"/>
                <a:cs typeface="Oswald Medium"/>
                <a:sym typeface="Oswald Medium"/>
              </a:rPr>
              <a:t>LearningforSustainability@gov.scot</a:t>
            </a:r>
            <a:endParaRPr sz="1600" dirty="0">
              <a:solidFill>
                <a:schemeClr val="dk1"/>
              </a:solidFill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2" name="TextBox 1" descr="Tha Riaghaltas na h-Alba agus Foghlam Alba a’ cur taic ris na h-Amasan Leasachaidh So-sheasmhach">
            <a:extLst>
              <a:ext uri="{FF2B5EF4-FFF2-40B4-BE49-F238E27FC236}">
                <a16:creationId xmlns:a16="http://schemas.microsoft.com/office/drawing/2014/main" id="{32966B1C-553A-CEB0-A962-6A1148193E7F}"/>
              </a:ext>
            </a:extLst>
          </p:cNvPr>
          <p:cNvSpPr txBox="1"/>
          <p:nvPr/>
        </p:nvSpPr>
        <p:spPr>
          <a:xfrm>
            <a:off x="4800599" y="4821777"/>
            <a:ext cx="3380509" cy="13854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FC0F74-9FBE-A7D7-2A4E-B29FF0D02ED3}"/>
              </a:ext>
            </a:extLst>
          </p:cNvPr>
          <p:cNvSpPr txBox="1"/>
          <p:nvPr/>
        </p:nvSpPr>
        <p:spPr>
          <a:xfrm>
            <a:off x="4219195" y="4791046"/>
            <a:ext cx="51672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d-GB" sz="800" dirty="0">
                <a:latin typeface="+mn-lt"/>
              </a:rPr>
              <a:t>Tha Riaghaltas na h-Alba agus Foghlam Alba a’ cur taic ris na h-Amasan Leasachaidh So-sheasmhach</a:t>
            </a:r>
          </a:p>
          <a:p>
            <a:endParaRPr lang="en-GB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ctrTitle"/>
          </p:nvPr>
        </p:nvSpPr>
        <p:spPr>
          <a:xfrm>
            <a:off x="-48127" y="1450599"/>
            <a:ext cx="9039921" cy="7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-GB" sz="4800" dirty="0" err="1">
                <a:latin typeface="Oswald SemiBold" panose="00000700000000000000" pitchFamily="2" charset="0"/>
              </a:rPr>
              <a:t>Tha</a:t>
            </a:r>
            <a:r>
              <a:rPr lang="gd-GB" sz="4800" dirty="0">
                <a:latin typeface="Oswald SemiBold" panose="00000700000000000000" pitchFamily="2" charset="0"/>
              </a:rPr>
              <a:t> sinne</a:t>
            </a:r>
            <a:r>
              <a:rPr lang="en-GB" sz="4800" dirty="0">
                <a:latin typeface="Oswald SemiBold" panose="00000700000000000000" pitchFamily="2" charset="0"/>
              </a:rPr>
              <a:t> a' </a:t>
            </a:r>
            <a:r>
              <a:rPr lang="en-GB" sz="4800" dirty="0" err="1">
                <a:latin typeface="Oswald SemiBold" panose="00000700000000000000" pitchFamily="2" charset="0"/>
              </a:rPr>
              <a:t>freagairt</a:t>
            </a:r>
            <a:r>
              <a:rPr lang="en-GB" sz="4800" dirty="0">
                <a:latin typeface="Oswald SemiBold" panose="00000700000000000000" pitchFamily="2" charset="0"/>
              </a:rPr>
              <a:t> </a:t>
            </a:r>
            <a:r>
              <a:rPr lang="en-GB" sz="4800" dirty="0" err="1">
                <a:latin typeface="Oswald SemiBold" panose="00000700000000000000" pitchFamily="2" charset="0"/>
              </a:rPr>
              <a:t>ris</a:t>
            </a:r>
            <a:r>
              <a:rPr lang="en-GB" sz="4800" dirty="0">
                <a:latin typeface="Oswald SemiBold" panose="00000700000000000000" pitchFamily="2" charset="0"/>
              </a:rPr>
              <a:t> </a:t>
            </a:r>
            <a:br>
              <a:rPr lang="gd-GB" sz="4800" dirty="0">
                <a:latin typeface="Oswald SemiBold" panose="00000700000000000000" pitchFamily="2" charset="0"/>
              </a:rPr>
            </a:br>
            <a:r>
              <a:rPr lang="en-GB" sz="4800" dirty="0">
                <a:latin typeface="Oswald SemiBold" panose="00000700000000000000" pitchFamily="2" charset="0"/>
              </a:rPr>
              <a:t>a'</a:t>
            </a:r>
            <a:r>
              <a:rPr lang="en-GB" sz="4800" b="1" dirty="0">
                <a:latin typeface="Oswald SemiBold" panose="00000700000000000000" pitchFamily="2" charset="0"/>
              </a:rPr>
              <a:t> </a:t>
            </a:r>
            <a:r>
              <a:rPr lang="en-GB" sz="4800" b="1" dirty="0" err="1">
                <a:solidFill>
                  <a:srgbClr val="00A6D6"/>
                </a:solidFill>
                <a:latin typeface="Oswald SemiBold" panose="00000700000000000000" pitchFamily="2" charset="0"/>
              </a:rPr>
              <a:t>Ghairm</a:t>
            </a:r>
            <a:r>
              <a:rPr lang="en-GB" sz="4800" b="1" dirty="0">
                <a:solidFill>
                  <a:srgbClr val="00A6D6"/>
                </a:solidFill>
                <a:latin typeface="Oswald SemiBold" panose="00000700000000000000" pitchFamily="2" charset="0"/>
              </a:rPr>
              <a:t> </a:t>
            </a:r>
            <a:r>
              <a:rPr lang="en-GB" sz="4800" b="1" dirty="0" err="1">
                <a:solidFill>
                  <a:srgbClr val="00A6D6"/>
                </a:solidFill>
                <a:latin typeface="Oswald SemiBold" panose="00000700000000000000" pitchFamily="2" charset="0"/>
              </a:rPr>
              <a:t>gu</a:t>
            </a:r>
            <a:r>
              <a:rPr lang="en-GB" sz="4800" b="1" dirty="0">
                <a:solidFill>
                  <a:srgbClr val="00A6D6"/>
                </a:solidFill>
                <a:latin typeface="Oswald SemiBold" panose="00000700000000000000" pitchFamily="2" charset="0"/>
              </a:rPr>
              <a:t> </a:t>
            </a:r>
            <a:r>
              <a:rPr lang="en-GB" sz="4800" b="1" dirty="0" err="1">
                <a:solidFill>
                  <a:srgbClr val="00A6D6"/>
                </a:solidFill>
                <a:latin typeface="Oswald SemiBold" panose="00000700000000000000" pitchFamily="2" charset="0"/>
              </a:rPr>
              <a:t>Gnìomh</a:t>
            </a:r>
            <a:r>
              <a:rPr lang="en" sz="4400" dirty="0">
                <a:solidFill>
                  <a:srgbClr val="00A6D6"/>
                </a:solidFill>
                <a:latin typeface="Oswald SemiBold"/>
                <a:ea typeface="Oswald SemiBold"/>
                <a:cs typeface="Oswald SemiBold"/>
                <a:sym typeface="Oswald SemiBold"/>
              </a:rPr>
              <a:t>...</a:t>
            </a:r>
            <a:endParaRPr sz="4400" dirty="0">
              <a:solidFill>
                <a:srgbClr val="00A6D6"/>
              </a:solidFill>
              <a:latin typeface="Oswald SemiBold"/>
              <a:ea typeface="Oswald SemiBold"/>
              <a:cs typeface="Oswald SemiBold"/>
              <a:sym typeface="Oswald SemiBold"/>
            </a:endParaRPr>
          </a:p>
        </p:txBody>
      </p:sp>
      <p:sp>
        <p:nvSpPr>
          <p:cNvPr id="69" name="Google Shape;69;p15" descr="Background: Scottish government logo, education Scotland logo, United Nations convention on the rights of the child logo, sustainable development goals logo"/>
          <p:cNvSpPr txBox="1">
            <a:spLocks noGrp="1"/>
          </p:cNvSpPr>
          <p:nvPr>
            <p:ph type="subTitle" idx="1"/>
          </p:nvPr>
        </p:nvSpPr>
        <p:spPr>
          <a:xfrm>
            <a:off x="211533" y="3171911"/>
            <a:ext cx="8520600" cy="41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lnSpc>
                <a:spcPct val="115000"/>
              </a:lnSpc>
            </a:pPr>
            <a:r>
              <a:rPr lang="en-GB" b="1" dirty="0" err="1">
                <a:solidFill>
                  <a:schemeClr val="tx1"/>
                </a:solidFill>
                <a:latin typeface="Oswald SemiBold" panose="00000700000000000000" pitchFamily="2" charset="0"/>
              </a:rPr>
              <a:t>Gach</a:t>
            </a:r>
            <a:r>
              <a:rPr lang="en-GB" b="1" dirty="0">
                <a:solidFill>
                  <a:schemeClr val="tx1"/>
                </a:solidFill>
                <a:latin typeface="Oswald SemiBold" panose="00000700000000000000" pitchFamily="2" charset="0"/>
              </a:rPr>
              <a:t> </a:t>
            </a:r>
            <a:r>
              <a:rPr lang="en-GB" b="1" dirty="0" err="1">
                <a:solidFill>
                  <a:schemeClr val="tx1"/>
                </a:solidFill>
                <a:latin typeface="Oswald SemiBold" panose="00000700000000000000" pitchFamily="2" charset="0"/>
              </a:rPr>
              <a:t>suidheachadh</a:t>
            </a:r>
            <a:r>
              <a:rPr lang="en-GB" b="1" dirty="0">
                <a:solidFill>
                  <a:schemeClr val="tx1"/>
                </a:solidFill>
                <a:latin typeface="Oswald SemiBold" panose="00000700000000000000" pitchFamily="2" charset="0"/>
              </a:rPr>
              <a:t> </a:t>
            </a:r>
            <a:r>
              <a:rPr lang="en-GB" b="1" dirty="0" err="1">
                <a:solidFill>
                  <a:schemeClr val="tx1"/>
                </a:solidFill>
                <a:latin typeface="Oswald SemiBold" panose="00000700000000000000" pitchFamily="2" charset="0"/>
              </a:rPr>
              <a:t>ionnsacha</a:t>
            </a:r>
            <a:r>
              <a:rPr lang="gd-GB" b="1" dirty="0">
                <a:solidFill>
                  <a:schemeClr val="tx1"/>
                </a:solidFill>
                <a:latin typeface="Oswald SemiBold" panose="00000700000000000000" pitchFamily="2" charset="0"/>
              </a:rPr>
              <a:t>i</a:t>
            </a:r>
            <a:r>
              <a:rPr lang="en-GB" b="1" dirty="0">
                <a:solidFill>
                  <a:schemeClr val="tx1"/>
                </a:solidFill>
                <a:latin typeface="Oswald SemiBold" panose="00000700000000000000" pitchFamily="2" charset="0"/>
              </a:rPr>
              <a:t>dh a </a:t>
            </a:r>
            <a:r>
              <a:rPr lang="en-GB" b="1" dirty="0" err="1">
                <a:solidFill>
                  <a:schemeClr val="tx1"/>
                </a:solidFill>
                <a:latin typeface="Oswald SemiBold" panose="00000700000000000000" pitchFamily="2" charset="0"/>
              </a:rPr>
              <a:t>bhith</a:t>
            </a:r>
            <a:r>
              <a:rPr lang="en-GB" b="1" dirty="0">
                <a:solidFill>
                  <a:schemeClr val="tx1"/>
                </a:solidFill>
                <a:latin typeface="Oswald SemiBold" panose="00000700000000000000" pitchFamily="2" charset="0"/>
              </a:rPr>
              <a:t> so-</a:t>
            </a:r>
            <a:r>
              <a:rPr lang="en-GB" b="1" dirty="0" err="1">
                <a:solidFill>
                  <a:schemeClr val="tx1"/>
                </a:solidFill>
                <a:latin typeface="Oswald SemiBold" panose="00000700000000000000" pitchFamily="2" charset="0"/>
              </a:rPr>
              <a:t>sheasmhach</a:t>
            </a:r>
            <a:endParaRPr lang="en-GB" b="1" dirty="0">
              <a:solidFill>
                <a:schemeClr val="tx1"/>
              </a:solidFill>
              <a:latin typeface="Oswald SemiBold" panose="00000700000000000000" pitchFamily="2" charset="0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00A6D6"/>
                </a:solidFill>
                <a:latin typeface="Oswald SemiBold"/>
                <a:ea typeface="Oswald SemiBold"/>
                <a:cs typeface="Oswald SemiBold"/>
                <a:sym typeface="Oswald SemiBold"/>
              </a:rPr>
              <a:t>#Targaid2030</a:t>
            </a:r>
            <a:endParaRPr dirty="0">
              <a:solidFill>
                <a:schemeClr val="dk1"/>
              </a:solidFill>
              <a:latin typeface="Oswald SemiBold"/>
              <a:ea typeface="Oswald SemiBold"/>
              <a:cs typeface="Oswald SemiBold"/>
              <a:sym typeface="Oswald SemiBold"/>
            </a:endParaRPr>
          </a:p>
        </p:txBody>
      </p:sp>
      <p:sp>
        <p:nvSpPr>
          <p:cNvPr id="3" name="Google Shape;56;p13">
            <a:extLst>
              <a:ext uri="{FF2B5EF4-FFF2-40B4-BE49-F238E27FC236}">
                <a16:creationId xmlns:a16="http://schemas.microsoft.com/office/drawing/2014/main" id="{5871443A-B1A4-6016-B377-83A67B043252}"/>
              </a:ext>
            </a:extLst>
          </p:cNvPr>
          <p:cNvSpPr txBox="1"/>
          <p:nvPr/>
        </p:nvSpPr>
        <p:spPr>
          <a:xfrm>
            <a:off x="580777" y="4425450"/>
            <a:ext cx="3991223" cy="4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dirty="0">
                <a:solidFill>
                  <a:srgbClr val="00A6D6"/>
                </a:solidFill>
                <a:latin typeface="Oswald Medium"/>
                <a:ea typeface="Oswald Medium"/>
                <a:cs typeface="Oswald Medium"/>
                <a:sym typeface="Oswald Medium"/>
              </a:rPr>
              <a:t>Post-d: </a:t>
            </a:r>
            <a:r>
              <a:rPr lang="en" sz="1700" dirty="0">
                <a:solidFill>
                  <a:schemeClr val="dk1"/>
                </a:solidFill>
                <a:latin typeface="Oswald Medium"/>
                <a:ea typeface="Oswald Medium"/>
                <a:cs typeface="Oswald Medium"/>
                <a:sym typeface="Oswald Medium"/>
              </a:rPr>
              <a:t>LearningforSustainability@gov.scot</a:t>
            </a:r>
            <a:endParaRPr sz="1700" dirty="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A776B2-B89A-BE83-106A-ADCA4DA19B39}"/>
              </a:ext>
            </a:extLst>
          </p:cNvPr>
          <p:cNvSpPr txBox="1"/>
          <p:nvPr/>
        </p:nvSpPr>
        <p:spPr>
          <a:xfrm>
            <a:off x="4170557" y="4834821"/>
            <a:ext cx="4924805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gd-GB" sz="800" dirty="0">
                <a:latin typeface="+mn-lt"/>
              </a:rPr>
              <a:t>Tha Riaghaltas na h-Alba agus Foghlam Alba a’ cur taic ris na h-Amasan Leasachaidh So-sheasmhach</a:t>
            </a:r>
          </a:p>
        </p:txBody>
      </p:sp>
    </p:spTree>
    <p:extLst>
      <p:ext uri="{BB962C8B-B14F-4D97-AF65-F5344CB8AC3E}">
        <p14:creationId xmlns:p14="http://schemas.microsoft.com/office/powerpoint/2010/main" val="3310035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ctrTitle"/>
          </p:nvPr>
        </p:nvSpPr>
        <p:spPr>
          <a:xfrm>
            <a:off x="52039" y="419821"/>
            <a:ext cx="9039921" cy="7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>
              <a:lnSpc>
                <a:spcPct val="115000"/>
              </a:lnSpc>
            </a:pPr>
            <a:r>
              <a:rPr sz="4400" dirty="0" err="1">
                <a:solidFill>
                  <a:srgbClr val="00A6D6"/>
                </a:solidFill>
                <a:latin typeface="Oswald SemiBold"/>
                <a:ea typeface="Oswald SemiBold"/>
                <a:cs typeface="Oswald SemiBold"/>
                <a:sym typeface="Oswald SemiBold"/>
              </a:rPr>
              <a:t>Gairm</a:t>
            </a:r>
            <a:r>
              <a:rPr sz="4400" dirty="0">
                <a:solidFill>
                  <a:srgbClr val="00A6D6"/>
                </a:solidFill>
                <a:latin typeface="Oswald SemiBold"/>
                <a:ea typeface="Oswald SemiBold"/>
                <a:cs typeface="Oswald SemiBold"/>
                <a:sym typeface="Oswald SemiBold"/>
              </a:rPr>
              <a:t> </a:t>
            </a:r>
            <a:r>
              <a:rPr sz="4400" dirty="0" err="1">
                <a:solidFill>
                  <a:srgbClr val="00A6D6"/>
                </a:solidFill>
                <a:latin typeface="Oswald SemiBold"/>
                <a:ea typeface="Oswald SemiBold"/>
                <a:cs typeface="Oswald SemiBold"/>
                <a:sym typeface="Oswald SemiBold"/>
              </a:rPr>
              <a:t>gu</a:t>
            </a:r>
            <a:r>
              <a:rPr sz="4400" dirty="0">
                <a:solidFill>
                  <a:srgbClr val="00A6D6"/>
                </a:solidFill>
                <a:latin typeface="Oswald SemiBold"/>
                <a:ea typeface="Oswald SemiBold"/>
                <a:cs typeface="Oswald SemiBold"/>
                <a:sym typeface="Oswald SemiBold"/>
              </a:rPr>
              <a:t> </a:t>
            </a:r>
            <a:r>
              <a:rPr sz="4400" dirty="0" err="1">
                <a:solidFill>
                  <a:srgbClr val="00A6D6"/>
                </a:solidFill>
                <a:latin typeface="Oswald SemiBold"/>
                <a:ea typeface="Oswald SemiBold"/>
                <a:cs typeface="Oswald SemiBold"/>
                <a:sym typeface="Oswald SemiBold"/>
              </a:rPr>
              <a:t>Gnìomh</a:t>
            </a:r>
            <a:endParaRPr sz="4400" dirty="0">
              <a:solidFill>
                <a:srgbClr val="00A6D6"/>
              </a:solidFill>
              <a:latin typeface="Oswald SemiBold"/>
              <a:ea typeface="Oswald SemiBold"/>
              <a:cs typeface="Oswald SemiBold"/>
              <a:sym typeface="Oswald SemiBold"/>
            </a:endParaRPr>
          </a:p>
        </p:txBody>
      </p:sp>
      <p:sp>
        <p:nvSpPr>
          <p:cNvPr id="69" name="Google Shape;69;p15" descr="Background: Scottish government logo, education Scotland logo, United Nations convention on the rights of the child logo, sustainable development goals logo"/>
          <p:cNvSpPr txBox="1">
            <a:spLocks noGrp="1"/>
          </p:cNvSpPr>
          <p:nvPr>
            <p:ph type="subTitle" idx="1"/>
          </p:nvPr>
        </p:nvSpPr>
        <p:spPr>
          <a:xfrm>
            <a:off x="236472" y="1318255"/>
            <a:ext cx="8520600" cy="292439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lnSpc>
                <a:spcPct val="115000"/>
              </a:lnSpc>
            </a:pPr>
            <a:endParaRPr dirty="0">
              <a:solidFill>
                <a:schemeClr val="dk1"/>
              </a:solidFill>
              <a:latin typeface="Oswald SemiBold"/>
              <a:ea typeface="Oswald SemiBold"/>
              <a:cs typeface="Oswald SemiBold"/>
              <a:sym typeface="Oswald SemiBold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FF0009C-EE0F-4C3F-CBCA-8893FCD3F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4800599" y="4821777"/>
            <a:ext cx="3380509" cy="13854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Google Shape;56;p13">
            <a:extLst>
              <a:ext uri="{FF2B5EF4-FFF2-40B4-BE49-F238E27FC236}">
                <a16:creationId xmlns:a16="http://schemas.microsoft.com/office/drawing/2014/main" id="{5871443A-B1A4-6016-B377-83A67B043252}"/>
              </a:ext>
            </a:extLst>
          </p:cNvPr>
          <p:cNvSpPr txBox="1"/>
          <p:nvPr/>
        </p:nvSpPr>
        <p:spPr>
          <a:xfrm>
            <a:off x="580777" y="4425450"/>
            <a:ext cx="3991223" cy="4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dirty="0">
                <a:solidFill>
                  <a:srgbClr val="00A6D6"/>
                </a:solidFill>
                <a:latin typeface="Oswald Medium"/>
                <a:ea typeface="Oswald Medium"/>
                <a:cs typeface="Oswald Medium"/>
                <a:sym typeface="Oswald Medium"/>
              </a:rPr>
              <a:t>Post-d: </a:t>
            </a:r>
            <a:r>
              <a:rPr lang="en" sz="1700" dirty="0">
                <a:solidFill>
                  <a:schemeClr val="dk1"/>
                </a:solidFill>
                <a:latin typeface="Oswald Medium"/>
                <a:ea typeface="Oswald Medium"/>
                <a:cs typeface="Oswald Medium"/>
                <a:sym typeface="Oswald Medium"/>
              </a:rPr>
              <a:t>LearningforSustainability@gov.scot</a:t>
            </a:r>
            <a:endParaRPr sz="1700" dirty="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A776B2-B89A-BE83-106A-ADCA4DA19B39}"/>
              </a:ext>
            </a:extLst>
          </p:cNvPr>
          <p:cNvSpPr txBox="1"/>
          <p:nvPr/>
        </p:nvSpPr>
        <p:spPr>
          <a:xfrm>
            <a:off x="4219195" y="4791046"/>
            <a:ext cx="51672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d-GB" sz="800" dirty="0">
                <a:latin typeface="+mn-lt"/>
              </a:rPr>
              <a:t>Tha Riaghaltas na h-Alba agus Foghlam Alba a’ cur taic ris na h-Amasan Leasachaidh So-sheasmhach</a:t>
            </a:r>
          </a:p>
          <a:p>
            <a:endParaRPr lang="en-GB" sz="800" dirty="0"/>
          </a:p>
        </p:txBody>
      </p:sp>
    </p:spTree>
    <p:extLst>
      <p:ext uri="{BB962C8B-B14F-4D97-AF65-F5344CB8AC3E}">
        <p14:creationId xmlns:p14="http://schemas.microsoft.com/office/powerpoint/2010/main" val="4117642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E316BBC0-A325-71AA-63A9-5C1C6B10E3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2800" b="1" dirty="0" err="1">
                <a:solidFill>
                  <a:srgbClr val="00A6D6"/>
                </a:solidFill>
                <a:latin typeface="Oswald SemiBold" panose="00000700000000000000" pitchFamily="2" charset="0"/>
              </a:rPr>
              <a:t>Gairm</a:t>
            </a:r>
            <a:r>
              <a:rPr lang="gd-GB" sz="2800" b="1" dirty="0">
                <a:solidFill>
                  <a:srgbClr val="00A6D6"/>
                </a:solidFill>
                <a:latin typeface="Oswald SemiBold" panose="00000700000000000000" pitchFamily="2" charset="0"/>
              </a:rPr>
              <a:t> gu Gnìomh</a:t>
            </a:r>
            <a:r>
              <a:rPr lang="en-GB" sz="2800" b="1" dirty="0">
                <a:solidFill>
                  <a:srgbClr val="00A6D6"/>
                </a:solidFill>
                <a:latin typeface="Oswald SemiBold" panose="00000700000000000000" pitchFamily="2" charset="0"/>
              </a:rPr>
              <a:t> </a:t>
            </a:r>
            <a:endParaRPr lang="en-GB" dirty="0">
              <a:solidFill>
                <a:schemeClr val="accent1">
                  <a:lumMod val="60000"/>
                  <a:lumOff val="40000"/>
                </a:schemeClr>
              </a:solidFill>
              <a:latin typeface="Oswald SemiBold" panose="00000700000000000000" pitchFamily="2" charset="0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571A7E5-A81E-7A36-81A2-E22F9906C0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Oswald SemiBold" panose="00000700000000000000" pitchFamily="2" charset="0"/>
            </a:endParaRPr>
          </a:p>
        </p:txBody>
      </p:sp>
      <p:sp>
        <p:nvSpPr>
          <p:cNvPr id="10" name="Text Placeholder 9" descr="Background: Scottish government logo, education Scotland logo, United Nations convention on the rights of the child logo, sustainable development goals logo">
            <a:extLst>
              <a:ext uri="{FF2B5EF4-FFF2-40B4-BE49-F238E27FC236}">
                <a16:creationId xmlns:a16="http://schemas.microsoft.com/office/drawing/2014/main" id="{73429DCC-6133-053F-5086-C36E2E97EE61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GB" dirty="0">
              <a:latin typeface="Oswald SemiBold" panose="00000700000000000000" pitchFamily="2" charset="0"/>
            </a:endParaRPr>
          </a:p>
        </p:txBody>
      </p:sp>
      <p:sp>
        <p:nvSpPr>
          <p:cNvPr id="3" name="Google Shape;56;p13">
            <a:extLst>
              <a:ext uri="{FF2B5EF4-FFF2-40B4-BE49-F238E27FC236}">
                <a16:creationId xmlns:a16="http://schemas.microsoft.com/office/drawing/2014/main" id="{5871443A-B1A4-6016-B377-83A67B043252}"/>
              </a:ext>
            </a:extLst>
          </p:cNvPr>
          <p:cNvSpPr txBox="1"/>
          <p:nvPr/>
        </p:nvSpPr>
        <p:spPr>
          <a:xfrm>
            <a:off x="580777" y="4425450"/>
            <a:ext cx="3991223" cy="4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dirty="0">
                <a:solidFill>
                  <a:srgbClr val="00A6D6"/>
                </a:solidFill>
                <a:latin typeface="Oswald Medium"/>
                <a:ea typeface="Oswald Medium"/>
                <a:cs typeface="Oswald Medium"/>
                <a:sym typeface="Oswald Medium"/>
              </a:rPr>
              <a:t>Post-d: </a:t>
            </a:r>
            <a:r>
              <a:rPr lang="en" sz="1700" dirty="0">
                <a:solidFill>
                  <a:schemeClr val="dk1"/>
                </a:solidFill>
                <a:latin typeface="Oswald Medium"/>
                <a:ea typeface="Oswald Medium"/>
                <a:cs typeface="Oswald Medium"/>
                <a:sym typeface="Oswald Medium"/>
              </a:rPr>
              <a:t>LearningforSustainability@gov.scot</a:t>
            </a:r>
            <a:endParaRPr sz="1700" dirty="0">
              <a:latin typeface="Oswald Medium"/>
              <a:ea typeface="Oswald Medium"/>
              <a:cs typeface="Oswald Medium"/>
              <a:sym typeface="Oswald Medium"/>
            </a:endParaRPr>
          </a:p>
        </p:txBody>
      </p:sp>
      <p:sp>
        <p:nvSpPr>
          <p:cNvPr id="4" name="TextBox 3" descr="Background: Scottish government logo, education Scotland logo, United Nations convention on the rights of the child logo, sustainable development goals logo">
            <a:extLst>
              <a:ext uri="{FF2B5EF4-FFF2-40B4-BE49-F238E27FC236}">
                <a16:creationId xmlns:a16="http://schemas.microsoft.com/office/drawing/2014/main" id="{EEA776B2-B89A-BE83-106A-ADCA4DA19B39}"/>
              </a:ext>
            </a:extLst>
          </p:cNvPr>
          <p:cNvSpPr txBox="1"/>
          <p:nvPr/>
        </p:nvSpPr>
        <p:spPr>
          <a:xfrm>
            <a:off x="4219195" y="4791046"/>
            <a:ext cx="4924805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gd-GB" sz="800" dirty="0">
                <a:latin typeface="+mn-lt"/>
              </a:rPr>
              <a:t>Tha Riaghaltas na h-Alba agus Foghlam Alba a’ cur taic ris na h-Amasan Leasachaidh So-sheasmhach</a:t>
            </a:r>
          </a:p>
        </p:txBody>
      </p:sp>
    </p:spTree>
    <p:extLst>
      <p:ext uri="{BB962C8B-B14F-4D97-AF65-F5344CB8AC3E}">
        <p14:creationId xmlns:p14="http://schemas.microsoft.com/office/powerpoint/2010/main" val="4230033989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262</Words>
  <Application>Microsoft Office PowerPoint</Application>
  <PresentationFormat>On-screen Show (16:9)</PresentationFormat>
  <Paragraphs>30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Oswald SemiBold</vt:lpstr>
      <vt:lpstr>Arial</vt:lpstr>
      <vt:lpstr>Oswald Medium</vt:lpstr>
      <vt:lpstr>Simple Light</vt:lpstr>
      <vt:lpstr>#Targaid2030</vt:lpstr>
      <vt:lpstr>#Targaid2030 </vt:lpstr>
      <vt:lpstr>GABH ris an iomairt airson atharrachadh </vt:lpstr>
      <vt:lpstr>Tha mise a' freagairt ris a' a’ Ghairm gu Gnìomh...</vt:lpstr>
      <vt:lpstr>Tha sinne a' freagairt ris  a' Ghairm gu Gnìomh...</vt:lpstr>
      <vt:lpstr>Gairm gu Gnìomh</vt:lpstr>
      <vt:lpstr>Gairm gu Gnìomh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#Target2030</dc:title>
  <dc:creator>Menzies I (Ian)</dc:creator>
  <cp:lastModifiedBy>Rebekah Constable</cp:lastModifiedBy>
  <cp:revision>8</cp:revision>
  <dcterms:modified xsi:type="dcterms:W3CDTF">2024-09-20T09:46:29Z</dcterms:modified>
</cp:coreProperties>
</file>